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3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/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/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91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dia.gov.in/bip#sections-2" TargetMode="External"/><Relationship Id="rId2" Type="http://schemas.openxmlformats.org/officeDocument/2006/relationships/hyperlink" Target="https://www.who.int/countries/i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covid19.who.int/region/searo/country/in" TargetMode="External"/><Relationship Id="rId4" Type="http://schemas.openxmlformats.org/officeDocument/2006/relationships/hyperlink" Target="https://www.zoho.com/covid/ind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Team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altLang="en-GB" sz="3200" b="1" dirty="0" smtClean="0">
                <a:latin typeface="+mj-lt"/>
                <a:cs typeface="+mj-lt"/>
              </a:rPr>
              <a:t>Team New-Bees</a:t>
            </a:r>
          </a:p>
          <a:p>
            <a:r>
              <a:rPr lang="en-US" altLang="en-GB" sz="2800" dirty="0" err="1" smtClean="0">
                <a:solidFill>
                  <a:schemeClr val="tx1"/>
                </a:solidFill>
                <a:latin typeface="+mj-lt"/>
                <a:cs typeface="+mj-lt"/>
              </a:rPr>
              <a:t>Shriya</a:t>
            </a:r>
            <a:r>
              <a:rPr lang="en-US" altLang="en-GB" sz="2800" dirty="0" smtClean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r>
              <a:rPr lang="en-US" altLang="en-GB" sz="2800" dirty="0" err="1" smtClean="0">
                <a:solidFill>
                  <a:schemeClr val="tx1"/>
                </a:solidFill>
                <a:latin typeface="+mj-lt"/>
                <a:cs typeface="+mj-lt"/>
              </a:rPr>
              <a:t>Nandakumar</a:t>
            </a:r>
            <a:endParaRPr lang="en-US" altLang="en-GB" sz="2800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r>
              <a:rPr lang="en-US" altLang="en-GB" sz="2800" dirty="0" err="1" smtClean="0">
                <a:latin typeface="+mj-lt"/>
                <a:cs typeface="+mj-lt"/>
              </a:rPr>
              <a:t>Anmol</a:t>
            </a:r>
            <a:r>
              <a:rPr lang="en-US" altLang="en-GB" sz="2800" dirty="0" smtClean="0">
                <a:latin typeface="+mj-lt"/>
                <a:cs typeface="+mj-lt"/>
              </a:rPr>
              <a:t> Gupta</a:t>
            </a:r>
          </a:p>
          <a:p>
            <a:r>
              <a:rPr lang="en-US" altLang="en-GB" sz="2800" dirty="0" smtClean="0">
                <a:solidFill>
                  <a:schemeClr val="tx1"/>
                </a:solidFill>
                <a:latin typeface="+mj-lt"/>
                <a:cs typeface="+mj-lt"/>
              </a:rPr>
              <a:t>Srinjana </a:t>
            </a:r>
            <a:r>
              <a:rPr lang="en-US" altLang="en-GB" sz="2800" dirty="0" err="1" smtClean="0">
                <a:solidFill>
                  <a:schemeClr val="tx1"/>
                </a:solidFill>
                <a:latin typeface="+mj-lt"/>
                <a:cs typeface="+mj-lt"/>
              </a:rPr>
              <a:t>Singha</a:t>
            </a:r>
            <a:endParaRPr lang="en-US" altLang="en-GB" sz="2800" dirty="0" smtClean="0">
              <a:solidFill>
                <a:schemeClr val="tx1"/>
              </a:solidFill>
              <a:latin typeface="+mj-lt"/>
              <a:cs typeface="+mj-lt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05887" y="59163"/>
            <a:ext cx="1208386" cy="852709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+mj-lt"/>
                <a:cs typeface="+mj-lt"/>
              </a:rPr>
              <a:t>Healthcare domain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+mj-lt"/>
                <a:cs typeface="+mj-lt"/>
              </a:rPr>
              <a:t>Instrument to measure the fear of </a:t>
            </a:r>
            <a:r>
              <a:rPr lang="en-GB" dirty="0" err="1" smtClean="0">
                <a:solidFill>
                  <a:schemeClr val="tx1"/>
                </a:solidFill>
                <a:latin typeface="+mj-lt"/>
                <a:cs typeface="+mj-lt"/>
              </a:rPr>
              <a:t>Covid</a:t>
            </a:r>
            <a:r>
              <a:rPr lang="en-GB" dirty="0" smtClean="0">
                <a:solidFill>
                  <a:schemeClr val="tx1"/>
                </a:solidFill>
                <a:latin typeface="+mj-lt"/>
                <a:cs typeface="+mj-lt"/>
              </a:rPr>
              <a:t> 19 spread over the worl</a:t>
            </a:r>
            <a:r>
              <a:rPr lang="en-GB" dirty="0" smtClean="0">
                <a:latin typeface="+mj-lt"/>
                <a:cs typeface="+mj-lt"/>
              </a:rPr>
              <a:t>d and to find a solution for lack </a:t>
            </a:r>
            <a:r>
              <a:rPr lang="en-GB" dirty="0" smtClean="0">
                <a:latin typeface="+mj-lt"/>
                <a:cs typeface="+mj-lt"/>
              </a:rPr>
              <a:t>of information on </a:t>
            </a:r>
            <a:r>
              <a:rPr lang="en-GB" dirty="0" err="1" smtClean="0">
                <a:latin typeface="+mj-lt"/>
                <a:cs typeface="+mj-lt"/>
              </a:rPr>
              <a:t>Covid</a:t>
            </a:r>
            <a:r>
              <a:rPr lang="en-GB" dirty="0" smtClean="0">
                <a:latin typeface="+mj-lt"/>
                <a:cs typeface="+mj-lt"/>
              </a:rPr>
              <a:t> resources</a:t>
            </a:r>
            <a:endParaRPr lang="en-GB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49607" y="479093"/>
            <a:ext cx="1208386" cy="852709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Idea/Solution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  <a:cs typeface="+mj-lt"/>
              </a:rPr>
              <a:t>Creating a live map of evidences from all around the world showing the number of average active cases </a:t>
            </a:r>
          </a:p>
          <a:p>
            <a:r>
              <a:rPr lang="en-GB" dirty="0" smtClean="0">
                <a:solidFill>
                  <a:schemeClr val="tx1"/>
                </a:solidFill>
                <a:latin typeface="+mj-lt"/>
                <a:cs typeface="+mj-lt"/>
              </a:rPr>
              <a:t>Country specific analysis of </a:t>
            </a:r>
            <a:r>
              <a:rPr lang="en-GB" dirty="0" err="1" smtClean="0">
                <a:solidFill>
                  <a:schemeClr val="tx1"/>
                </a:solidFill>
                <a:latin typeface="+mj-lt"/>
                <a:cs typeface="+mj-lt"/>
              </a:rPr>
              <a:t>Covid</a:t>
            </a:r>
            <a:r>
              <a:rPr lang="en-GB" dirty="0" smtClean="0">
                <a:solidFill>
                  <a:schemeClr val="tx1"/>
                </a:solidFill>
                <a:latin typeface="+mj-lt"/>
                <a:cs typeface="+mj-lt"/>
              </a:rPr>
              <a:t> cases and state wise comparison of recovery </a:t>
            </a:r>
            <a:r>
              <a:rPr lang="en-GB" dirty="0" err="1" smtClean="0">
                <a:solidFill>
                  <a:schemeClr val="tx1"/>
                </a:solidFill>
                <a:latin typeface="+mj-lt"/>
                <a:cs typeface="+mj-lt"/>
              </a:rPr>
              <a:t>vs</a:t>
            </a:r>
            <a:r>
              <a:rPr lang="en-GB" dirty="0" smtClean="0">
                <a:solidFill>
                  <a:schemeClr val="tx1"/>
                </a:solidFill>
                <a:latin typeface="+mj-lt"/>
                <a:cs typeface="+mj-lt"/>
              </a:rPr>
              <a:t> death rates using ML model</a:t>
            </a:r>
          </a:p>
          <a:p>
            <a:r>
              <a:rPr lang="en-GB" dirty="0" smtClean="0">
                <a:latin typeface="+mj-lt"/>
                <a:cs typeface="+mj-lt"/>
              </a:rPr>
              <a:t>One stop solution to find </a:t>
            </a:r>
            <a:r>
              <a:rPr lang="en-GB" dirty="0" err="1" smtClean="0">
                <a:latin typeface="+mj-lt"/>
                <a:cs typeface="+mj-lt"/>
              </a:rPr>
              <a:t>Covid</a:t>
            </a:r>
            <a:r>
              <a:rPr lang="en-GB" dirty="0" smtClean="0">
                <a:latin typeface="+mj-lt"/>
                <a:cs typeface="+mj-lt"/>
              </a:rPr>
              <a:t> resources in your area</a:t>
            </a:r>
            <a:endParaRPr lang="en-GB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49607" y="479093"/>
            <a:ext cx="1208386" cy="852709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USP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3859742"/>
          </a:xfrm>
        </p:spPr>
        <p:txBody>
          <a:bodyPr/>
          <a:lstStyle/>
          <a:p>
            <a:r>
              <a:rPr lang="en-GB" dirty="0" smtClean="0">
                <a:latin typeface="+mj-lt"/>
                <a:cs typeface="+mj-lt"/>
              </a:rPr>
              <a:t>Only website to accumulate all </a:t>
            </a:r>
            <a:r>
              <a:rPr lang="en-GB" dirty="0" err="1" smtClean="0">
                <a:latin typeface="+mj-lt"/>
                <a:cs typeface="+mj-lt"/>
              </a:rPr>
              <a:t>Covid</a:t>
            </a:r>
            <a:r>
              <a:rPr lang="en-GB" dirty="0" smtClean="0">
                <a:latin typeface="+mj-lt"/>
                <a:cs typeface="+mj-lt"/>
              </a:rPr>
              <a:t> related resources including information from Hospitals, Chemists, Oxygen cylinder suppliers with related links and contact numbers </a:t>
            </a:r>
            <a:endParaRPr lang="en-GB" dirty="0">
              <a:latin typeface="+mj-lt"/>
              <a:cs typeface="+mj-lt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49607" y="479093"/>
            <a:ext cx="1208386" cy="852709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+mj-lt"/>
                <a:cs typeface="+mj-lt"/>
                <a:hlinkClick r:id="rId2"/>
              </a:rPr>
              <a:t>https</a:t>
            </a:r>
            <a:r>
              <a:rPr lang="en-GB" dirty="0">
                <a:latin typeface="+mj-lt"/>
                <a:cs typeface="+mj-lt"/>
                <a:hlinkClick r:id="rId2"/>
              </a:rPr>
              <a:t>://www.who.int/countries/ind</a:t>
            </a:r>
            <a:r>
              <a:rPr lang="en-GB" dirty="0" smtClean="0">
                <a:latin typeface="+mj-lt"/>
                <a:cs typeface="+mj-lt"/>
                <a:hlinkClick r:id="rId2"/>
              </a:rPr>
              <a:t>/</a:t>
            </a:r>
            <a:endParaRPr lang="en-GB" dirty="0" smtClean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  <a:cs typeface="+mj-lt"/>
                <a:hlinkClick r:id="rId3"/>
              </a:rPr>
              <a:t>https://</a:t>
            </a:r>
            <a:r>
              <a:rPr lang="en-GB" dirty="0" smtClean="0">
                <a:latin typeface="+mj-lt"/>
                <a:cs typeface="+mj-lt"/>
                <a:hlinkClick r:id="rId3"/>
              </a:rPr>
              <a:t>www.investindia.gov.in/bip#sections-2</a:t>
            </a:r>
            <a:endParaRPr lang="en-GB" dirty="0" smtClean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  <a:cs typeface="+mj-lt"/>
                <a:hlinkClick r:id="rId4"/>
              </a:rPr>
              <a:t>https://www.zoho.com/covid/india</a:t>
            </a:r>
            <a:r>
              <a:rPr lang="en-GB" dirty="0" smtClean="0">
                <a:latin typeface="+mj-lt"/>
                <a:cs typeface="+mj-lt"/>
                <a:hlinkClick r:id="rId4"/>
              </a:rPr>
              <a:t>/</a:t>
            </a:r>
            <a:endParaRPr lang="en-GB" dirty="0" smtClean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  <a:cs typeface="+mj-lt"/>
                <a:hlinkClick r:id="rId5"/>
              </a:rPr>
              <a:t>https://</a:t>
            </a:r>
            <a:r>
              <a:rPr lang="en-GB" dirty="0" smtClean="0">
                <a:latin typeface="+mj-lt"/>
                <a:cs typeface="+mj-lt"/>
                <a:hlinkClick r:id="rId5"/>
              </a:rPr>
              <a:t>covid19.who.int/region/searo/country/in</a:t>
            </a:r>
            <a:endParaRPr lang="en-GB" dirty="0" smtClean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  <a:cs typeface="+mj-lt"/>
              </a:rPr>
              <a:t>These are some of the common website links which showcases different </a:t>
            </a:r>
            <a:r>
              <a:rPr lang="en-GB" dirty="0" err="1" smtClean="0">
                <a:latin typeface="+mj-lt"/>
                <a:cs typeface="+mj-lt"/>
              </a:rPr>
              <a:t>datas</a:t>
            </a:r>
            <a:r>
              <a:rPr lang="en-GB" dirty="0" smtClean="0">
                <a:latin typeface="+mj-lt"/>
                <a:cs typeface="+mj-lt"/>
              </a:rPr>
              <a:t> and analysis of the current situation in an interactive dashboard. But what they lack is visual representations with graphs and charts as well as separate portals for finding </a:t>
            </a:r>
            <a:r>
              <a:rPr lang="en-GB" dirty="0" err="1" smtClean="0">
                <a:latin typeface="+mj-lt"/>
                <a:cs typeface="+mj-lt"/>
              </a:rPr>
              <a:t>Covid</a:t>
            </a:r>
            <a:r>
              <a:rPr lang="en-GB" dirty="0" smtClean="0">
                <a:latin typeface="+mj-lt"/>
                <a:cs typeface="+mj-lt"/>
              </a:rPr>
              <a:t> resources. </a:t>
            </a:r>
          </a:p>
          <a:p>
            <a:pPr marL="0" indent="0">
              <a:buNone/>
            </a:pPr>
            <a:endParaRPr lang="en-GB" dirty="0">
              <a:latin typeface="+mj-lt"/>
              <a:cs typeface="+mj-lt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49607" y="479093"/>
            <a:ext cx="1208386" cy="852709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growing demand for information about the rising </a:t>
            </a:r>
            <a:r>
              <a:rPr lang="en-US" dirty="0" err="1"/>
              <a:t>C</a:t>
            </a:r>
            <a:r>
              <a:rPr lang="en-US" dirty="0" err="1" smtClean="0"/>
              <a:t>ovid</a:t>
            </a:r>
            <a:r>
              <a:rPr lang="en-US" dirty="0" smtClean="0"/>
              <a:t> cases so making an all in one portal which contains actual data corresponding to this as well as access to local </a:t>
            </a:r>
            <a:r>
              <a:rPr lang="en-US" dirty="0" err="1" smtClean="0"/>
              <a:t>Covid</a:t>
            </a:r>
            <a:r>
              <a:rPr lang="en-US" dirty="0" smtClean="0"/>
              <a:t> resources will help spread awareness of this </a:t>
            </a:r>
            <a:r>
              <a:rPr lang="en-US" dirty="0" smtClean="0"/>
              <a:t>disease and also help getting the resources faster.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1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Technological </a:t>
            </a:r>
            <a:r>
              <a:rPr lang="en-GB" b="1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>
              <a:latin typeface="+mj-lt"/>
              <a:cs typeface="+mj-lt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49607" y="479093"/>
            <a:ext cx="1208386" cy="852709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43548"/>
              </p:ext>
            </p:extLst>
          </p:nvPr>
        </p:nvGraphicFramePr>
        <p:xfrm>
          <a:off x="1455312" y="1983346"/>
          <a:ext cx="8654602" cy="34129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327301"/>
                <a:gridCol w="4327301"/>
              </a:tblGrid>
              <a:tr h="1127197"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Visualisation</a:t>
                      </a:r>
                      <a:r>
                        <a:rPr lang="en-US" dirty="0" smtClean="0"/>
                        <a:t> using</a:t>
                      </a:r>
                      <a:r>
                        <a:rPr lang="en-US" baseline="0" dirty="0" smtClean="0"/>
                        <a:t> 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 Map</a:t>
                      </a:r>
                    </a:p>
                  </a:txBody>
                  <a:tcPr/>
                </a:tc>
              </a:tr>
              <a:tr h="1142852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of the </a:t>
                      </a:r>
                      <a:r>
                        <a:rPr lang="en-US" dirty="0" err="1" smtClean="0"/>
                        <a:t>Covid</a:t>
                      </a:r>
                      <a:r>
                        <a:rPr lang="en-US" dirty="0" smtClean="0"/>
                        <a:t> data</a:t>
                      </a:r>
                      <a:endParaRPr lang="en-IN" dirty="0"/>
                    </a:p>
                  </a:txBody>
                  <a:tcPr/>
                </a:tc>
              </a:tr>
              <a:tr h="1142852">
                <a:tc>
                  <a:txBody>
                    <a:bodyPr/>
                    <a:lstStyle/>
                    <a:p>
                      <a:r>
                        <a:rPr lang="en-US" dirty="0" smtClean="0"/>
                        <a:t>Web Development using 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the webpage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 b="1" dirty="0" smtClean="0"/>
              <a:t>BMC</a:t>
            </a:r>
            <a:endParaRPr lang="en-IN" alt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383" y="1644956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IN" altLang="en-GB" dirty="0">
                <a:latin typeface="+mj-lt"/>
                <a:cs typeface="+mj-lt"/>
              </a:rPr>
              <a:t>Show Your BMC 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49607" y="479093"/>
            <a:ext cx="1208386" cy="852709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24566" r="10627" b="14172"/>
          <a:stretch/>
        </p:blipFill>
        <p:spPr>
          <a:xfrm>
            <a:off x="1031383" y="1331802"/>
            <a:ext cx="10145054" cy="5161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Future Prospects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+mj-lt"/>
              </a:rPr>
              <a:t>C</a:t>
            </a:r>
            <a:r>
              <a:rPr lang="en-US" altLang="en-US" dirty="0" smtClean="0">
                <a:latin typeface="+mj-lt"/>
                <a:cs typeface="+mj-lt"/>
              </a:rPr>
              <a:t>an be used for analysis of economical, agricultural and demographic data in respect to the </a:t>
            </a:r>
            <a:r>
              <a:rPr lang="en-US" altLang="en-US" dirty="0" err="1" smtClean="0">
                <a:latin typeface="+mj-lt"/>
                <a:cs typeface="+mj-lt"/>
              </a:rPr>
              <a:t>Covid</a:t>
            </a:r>
            <a:r>
              <a:rPr lang="en-US" altLang="en-US" dirty="0" smtClean="0">
                <a:latin typeface="+mj-lt"/>
                <a:cs typeface="+mj-lt"/>
              </a:rPr>
              <a:t> situation</a:t>
            </a:r>
          </a:p>
          <a:p>
            <a:r>
              <a:rPr lang="en-US" altLang="en-US" dirty="0" smtClean="0">
                <a:latin typeface="+mj-lt"/>
                <a:cs typeface="+mj-lt"/>
              </a:rPr>
              <a:t>Useful instrument to depict the trends of other diseases as well like AIDS</a:t>
            </a:r>
          </a:p>
          <a:p>
            <a:r>
              <a:rPr lang="en-US" altLang="en-US" dirty="0" smtClean="0">
                <a:latin typeface="+mj-lt"/>
                <a:cs typeface="+mj-lt"/>
              </a:rPr>
              <a:t>Can be used by medical </a:t>
            </a:r>
            <a:r>
              <a:rPr lang="en-US" altLang="en-US" dirty="0" err="1" smtClean="0">
                <a:latin typeface="+mj-lt"/>
                <a:cs typeface="+mj-lt"/>
              </a:rPr>
              <a:t>instituitions</a:t>
            </a:r>
            <a:r>
              <a:rPr lang="en-US" altLang="en-US" dirty="0" smtClean="0">
                <a:latin typeface="+mj-lt"/>
                <a:cs typeface="+mj-lt"/>
              </a:rPr>
              <a:t> for their records </a:t>
            </a:r>
            <a:endParaRPr lang="en-IN" altLang="en-US" dirty="0">
              <a:latin typeface="+mj-lt"/>
              <a:cs typeface="+mj-lt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675" r="28208" b="20303"/>
          <a:stretch>
            <a:fillRect/>
          </a:stretch>
        </p:blipFill>
        <p:spPr bwMode="auto">
          <a:xfrm>
            <a:off x="10748645" y="445135"/>
            <a:ext cx="1192530" cy="844550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6971" y="6492875"/>
            <a:ext cx="609805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reathe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| </a:t>
            </a:r>
            <a:r>
              <a:rPr lang="en-US" sz="2000" b="1" dirty="0">
                <a:ln>
                  <a:noFill/>
                </a:ln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ln>
                  <a:noFill/>
                </a:ln>
                <a:solidFill>
                  <a:srgbClr val="00206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pportunity</a:t>
            </a:r>
            <a:endParaRPr lang="en-GB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