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A38A-4B94-4D0E-87B8-523FECB20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75A8E-C3DB-4023-BD0D-485B59021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AAFAE-D5D9-4599-B9F9-B6C5F1B8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BB04-BC0D-47A2-84F2-A87D2E2B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7866-8D14-4663-B0EF-DB9BDEA7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2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856B-D6ED-4FC1-9242-CCCE2134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A18D8-743E-403C-826B-47E667B86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1A996-9CB8-479A-B909-5A38E4C5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515D-76F3-46D2-91AB-A36D6BF9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F8F3D-2CF8-4D3E-A11A-B66656D1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8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221E0-9B7F-4C56-93B1-E9092FF8C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F1607-E353-40C2-8B41-AFCD96228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A704-D542-4246-AF7D-0B120DD3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D400-50F0-4D02-A9C7-E599D485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678B-43CA-4517-B6B5-8D5164BC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1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49C7-C74B-4CA0-A4F5-9A4254C4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9766C-C0F4-4FDF-B22E-323DD6D1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6ED3-57E9-43A6-84CC-92E3451C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115AA-069F-4AB2-9FE1-0CD4485A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3FA17-0476-4466-A13A-22129348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03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C760-B494-4DC9-8163-D4D64EA4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11E0-B576-4278-BA29-F5DE37EE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EC1F-7FFF-4713-9FEE-DC694336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20E9-61F4-4C85-B4BD-46C6CEC0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05115-E4D0-4B79-A687-ECE5E355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7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1B01-47CB-410D-9F3D-03ED87AD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E8FA-423F-4CFB-8E71-D27EE683D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161C-B4BF-41C9-AD4B-90AC712B5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88572-061F-4646-86E9-9D626098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49AE3-ED16-45A6-B631-AD1C18BA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93594-5A78-40D7-819B-7E554AFE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2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3951-5865-419D-A332-64AD22BF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FA764-2E58-4FAB-8008-3A19DDB1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93A5A-99CC-4488-9293-B1FA0A5F2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0605C-BCD7-48A9-A95B-9DDD7E897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2B735-97D2-42A4-AB2B-A6E04A6F8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81F80-7147-4E6D-B4ED-EF213CF7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DE749-D569-45A9-9C19-3ED42657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D4708-52F5-4F81-97CF-D3BF6B95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094A-8BC2-4B07-B314-22881069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A20FA-145B-4CE3-AC08-9810D783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5C947-C028-4FD4-8930-7B44E019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8384C-F0AC-491C-9144-EFC7BD4B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3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CC46B-67A3-4487-A291-B2864F10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9B30D-043F-4537-9C8A-6E156DAD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A0E28-0A41-44D7-AE9E-E2B9768F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4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7294-FB8D-4575-A5E0-88F1C674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6E3C-5036-4E6A-B067-20B492874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7B616-F388-4F5E-BC3F-4C3DAC0B2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2262-A2F8-416C-9930-2FAC3D83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577F4-4FB2-4A29-ACDD-09189A80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E76AF-2F4D-428B-B168-17F2B9A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0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AB7C-0FD7-4F20-AC2E-3893E0DE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59F00-21B0-4048-B0ED-C990CB197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941DB-A641-4832-9D94-CCB8DC815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9A8FF-83F6-43F2-BE3A-3938C04C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FBB4F-D508-4C52-BF83-A0B79AF8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39F33-69EE-43F8-BA7F-A701399D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00258-F61E-4B6B-A029-D317FA8F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EADF8-5DE2-4D15-9158-39C1C942F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C7E80-F721-427E-A892-A33A7416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69646-9EA5-423D-9BED-CFE3742F402E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92E2-0BE4-461B-997C-C49FE3C22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FBF0-E863-47E5-ADF3-693D26514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5354F-C39B-4CE2-8641-F147D1486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06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1Guardian Num">
            <a:extLst>
              <a:ext uri="{FF2B5EF4-FFF2-40B4-BE49-F238E27FC236}">
                <a16:creationId xmlns:a16="http://schemas.microsoft.com/office/drawing/2014/main" id="{77D75F61-2876-4FD7-849A-A9BA16D4FF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6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Bully Per">
            <a:extLst>
              <a:ext uri="{FF2B5EF4-FFF2-40B4-BE49-F238E27FC236}">
                <a16:creationId xmlns:a16="http://schemas.microsoft.com/office/drawing/2014/main" id="{F5BCE516-DA99-418F-BBFC-DC03DB4A3D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9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Gender Num">
            <a:extLst>
              <a:ext uri="{FF2B5EF4-FFF2-40B4-BE49-F238E27FC236}">
                <a16:creationId xmlns:a16="http://schemas.microsoft.com/office/drawing/2014/main" id="{C347793B-C2C3-4657-8923-A9281EC01D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54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Gender Per">
            <a:extLst>
              <a:ext uri="{FF2B5EF4-FFF2-40B4-BE49-F238E27FC236}">
                <a16:creationId xmlns:a16="http://schemas.microsoft.com/office/drawing/2014/main" id="{9DB085C6-01E9-4869-B389-221F12F44D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Rent Num">
            <a:extLst>
              <a:ext uri="{FF2B5EF4-FFF2-40B4-BE49-F238E27FC236}">
                <a16:creationId xmlns:a16="http://schemas.microsoft.com/office/drawing/2014/main" id="{29F48E4D-0363-403A-9CE0-923FDD6371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9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Rent Per">
            <a:extLst>
              <a:ext uri="{FF2B5EF4-FFF2-40B4-BE49-F238E27FC236}">
                <a16:creationId xmlns:a16="http://schemas.microsoft.com/office/drawing/2014/main" id="{7A1124EB-56F4-4ED6-AC85-16ED65F59A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5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School Num">
            <a:extLst>
              <a:ext uri="{FF2B5EF4-FFF2-40B4-BE49-F238E27FC236}">
                <a16:creationId xmlns:a16="http://schemas.microsoft.com/office/drawing/2014/main" id="{C26DFE28-DA71-48B0-8106-37C92BD12D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School Per">
            <a:extLst>
              <a:ext uri="{FF2B5EF4-FFF2-40B4-BE49-F238E27FC236}">
                <a16:creationId xmlns:a16="http://schemas.microsoft.com/office/drawing/2014/main" id="{F011819C-9A9D-4591-80FA-2B46931CE00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7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Special Num">
            <a:extLst>
              <a:ext uri="{FF2B5EF4-FFF2-40B4-BE49-F238E27FC236}">
                <a16:creationId xmlns:a16="http://schemas.microsoft.com/office/drawing/2014/main" id="{E57525B6-4115-48C3-B08C-2207720057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Special Per">
            <a:extLst>
              <a:ext uri="{FF2B5EF4-FFF2-40B4-BE49-F238E27FC236}">
                <a16:creationId xmlns:a16="http://schemas.microsoft.com/office/drawing/2014/main" id="{A8E38BAF-A394-4804-8541-7A766DD0DFE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7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1Guardian Num">
            <a:extLst>
              <a:ext uri="{FF2B5EF4-FFF2-40B4-BE49-F238E27FC236}">
                <a16:creationId xmlns:a16="http://schemas.microsoft.com/office/drawing/2014/main" id="{4FB416B9-A3FD-4741-9680-1A7D696950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1Guardian Per">
            <a:extLst>
              <a:ext uri="{FF2B5EF4-FFF2-40B4-BE49-F238E27FC236}">
                <a16:creationId xmlns:a16="http://schemas.microsoft.com/office/drawing/2014/main" id="{652058A7-87B9-4CF2-BD8F-183772AA11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02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1Guardian Per">
            <a:extLst>
              <a:ext uri="{FF2B5EF4-FFF2-40B4-BE49-F238E27FC236}">
                <a16:creationId xmlns:a16="http://schemas.microsoft.com/office/drawing/2014/main" id="{7D970DEB-D8F3-4C89-8715-523A0D9F6B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9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BMI Num">
            <a:extLst>
              <a:ext uri="{FF2B5EF4-FFF2-40B4-BE49-F238E27FC236}">
                <a16:creationId xmlns:a16="http://schemas.microsoft.com/office/drawing/2014/main" id="{1CCCD80C-5963-44C4-98D5-2B8AB7E5012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BMI Per">
            <a:extLst>
              <a:ext uri="{FF2B5EF4-FFF2-40B4-BE49-F238E27FC236}">
                <a16:creationId xmlns:a16="http://schemas.microsoft.com/office/drawing/2014/main" id="{8DA16198-65B1-4A80-B223-C835B9149C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6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BParents Num">
            <a:extLst>
              <a:ext uri="{FF2B5EF4-FFF2-40B4-BE49-F238E27FC236}">
                <a16:creationId xmlns:a16="http://schemas.microsoft.com/office/drawing/2014/main" id="{217FAA23-887F-4C79-9BB5-DAE693B247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6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BParents Per">
            <a:extLst>
              <a:ext uri="{FF2B5EF4-FFF2-40B4-BE49-F238E27FC236}">
                <a16:creationId xmlns:a16="http://schemas.microsoft.com/office/drawing/2014/main" id="{2C4BEA81-223D-492D-AEB4-64EE76A204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5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Branch Num">
            <a:extLst>
              <a:ext uri="{FF2B5EF4-FFF2-40B4-BE49-F238E27FC236}">
                <a16:creationId xmlns:a16="http://schemas.microsoft.com/office/drawing/2014/main" id="{C9CA3A86-1314-46C2-9C99-FB85F1C1E7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12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Branch Per">
            <a:extLst>
              <a:ext uri="{FF2B5EF4-FFF2-40B4-BE49-F238E27FC236}">
                <a16:creationId xmlns:a16="http://schemas.microsoft.com/office/drawing/2014/main" id="{69FAD4AD-D55A-4B04-8919-BF61655E49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61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Bully Num">
            <a:extLst>
              <a:ext uri="{FF2B5EF4-FFF2-40B4-BE49-F238E27FC236}">
                <a16:creationId xmlns:a16="http://schemas.microsoft.com/office/drawing/2014/main" id="{4D758732-FD21-4ED3-9B52-7FA7984236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7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Bully Per">
            <a:extLst>
              <a:ext uri="{FF2B5EF4-FFF2-40B4-BE49-F238E27FC236}">
                <a16:creationId xmlns:a16="http://schemas.microsoft.com/office/drawing/2014/main" id="{7BD4400D-8173-461E-8021-F5A95BD5E5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8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Gender Num">
            <a:extLst>
              <a:ext uri="{FF2B5EF4-FFF2-40B4-BE49-F238E27FC236}">
                <a16:creationId xmlns:a16="http://schemas.microsoft.com/office/drawing/2014/main" id="{2B586BE1-5378-47D1-9E4A-A276D5BC32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BMI Num">
            <a:extLst>
              <a:ext uri="{FF2B5EF4-FFF2-40B4-BE49-F238E27FC236}">
                <a16:creationId xmlns:a16="http://schemas.microsoft.com/office/drawing/2014/main" id="{66021418-F0B3-4840-A876-3D202884DA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71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Gender Per">
            <a:extLst>
              <a:ext uri="{FF2B5EF4-FFF2-40B4-BE49-F238E27FC236}">
                <a16:creationId xmlns:a16="http://schemas.microsoft.com/office/drawing/2014/main" id="{170AEF21-9E5D-4BE4-85B8-FD3803D728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41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Rent Num">
            <a:extLst>
              <a:ext uri="{FF2B5EF4-FFF2-40B4-BE49-F238E27FC236}">
                <a16:creationId xmlns:a16="http://schemas.microsoft.com/office/drawing/2014/main" id="{10A4E269-2BF4-4137-97D8-D970033902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4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Rent Per">
            <a:extLst>
              <a:ext uri="{FF2B5EF4-FFF2-40B4-BE49-F238E27FC236}">
                <a16:creationId xmlns:a16="http://schemas.microsoft.com/office/drawing/2014/main" id="{AB38E8F9-4FE8-4594-B518-8A81F59002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97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School Num">
            <a:extLst>
              <a:ext uri="{FF2B5EF4-FFF2-40B4-BE49-F238E27FC236}">
                <a16:creationId xmlns:a16="http://schemas.microsoft.com/office/drawing/2014/main" id="{22DCF45F-B59A-458D-88A0-5D2BC1F518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51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School Per">
            <a:extLst>
              <a:ext uri="{FF2B5EF4-FFF2-40B4-BE49-F238E27FC236}">
                <a16:creationId xmlns:a16="http://schemas.microsoft.com/office/drawing/2014/main" id="{A43EE097-B07D-4986-84BE-1107732CEA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74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Special Num">
            <a:extLst>
              <a:ext uri="{FF2B5EF4-FFF2-40B4-BE49-F238E27FC236}">
                <a16:creationId xmlns:a16="http://schemas.microsoft.com/office/drawing/2014/main" id="{39704F47-A385-48DF-BC29-9911B44FE5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3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Dep Special Per">
            <a:extLst>
              <a:ext uri="{FF2B5EF4-FFF2-40B4-BE49-F238E27FC236}">
                <a16:creationId xmlns:a16="http://schemas.microsoft.com/office/drawing/2014/main" id="{5AF26A7B-D604-40E0-92E0-17459C63CC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BMI Per">
            <a:extLst>
              <a:ext uri="{FF2B5EF4-FFF2-40B4-BE49-F238E27FC236}">
                <a16:creationId xmlns:a16="http://schemas.microsoft.com/office/drawing/2014/main" id="{8AFF1004-9269-46D3-9122-FC347C87C4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6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BParents Num">
            <a:extLst>
              <a:ext uri="{FF2B5EF4-FFF2-40B4-BE49-F238E27FC236}">
                <a16:creationId xmlns:a16="http://schemas.microsoft.com/office/drawing/2014/main" id="{3A561AED-8647-4703-BEFB-3149BD9CEF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BParents Per">
            <a:extLst>
              <a:ext uri="{FF2B5EF4-FFF2-40B4-BE49-F238E27FC236}">
                <a16:creationId xmlns:a16="http://schemas.microsoft.com/office/drawing/2014/main" id="{25A2C8BC-71FA-4768-BE44-7FAF02CDB3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Branch Num">
            <a:extLst>
              <a:ext uri="{FF2B5EF4-FFF2-40B4-BE49-F238E27FC236}">
                <a16:creationId xmlns:a16="http://schemas.microsoft.com/office/drawing/2014/main" id="{502DE2BE-2D23-450D-BCFC-D95EEE1FC7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Branch Per">
            <a:extLst>
              <a:ext uri="{FF2B5EF4-FFF2-40B4-BE49-F238E27FC236}">
                <a16:creationId xmlns:a16="http://schemas.microsoft.com/office/drawing/2014/main" id="{26264915-0646-46AE-B222-FD2619E7B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7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nyConv.com__Anx Bully Num">
            <a:extLst>
              <a:ext uri="{FF2B5EF4-FFF2-40B4-BE49-F238E27FC236}">
                <a16:creationId xmlns:a16="http://schemas.microsoft.com/office/drawing/2014/main" id="{6ED28EAC-FD8F-4529-95CA-FF02F1D99F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163"/>
            <a:ext cx="12192000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9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Pushkal Pandey</dc:creator>
  <cp:lastModifiedBy>Pushkal Pandey</cp:lastModifiedBy>
  <cp:revision>1</cp:revision>
  <dcterms:created xsi:type="dcterms:W3CDTF">2021-05-12T12:22:25Z</dcterms:created>
  <dcterms:modified xsi:type="dcterms:W3CDTF">2021-05-17T07:33:53Z</dcterms:modified>
</cp:coreProperties>
</file>