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</a:t>
            </a:r>
            <a:r>
              <a:rPr lang="en"/>
              <a:t>Deceleration</a:t>
            </a:r>
            <a:r>
              <a:rPr lang="en"/>
              <a:t> System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770975" y="831575"/>
            <a:ext cx="5851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TEAM ALPHA</a:t>
            </a:r>
            <a:endParaRPr b="1" sz="3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10450" y="3838525"/>
            <a:ext cx="2616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Basil Skaria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Eldhose K.A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Georgy M Rajan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Siddharth.S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Traffic congestion is one of the major concerns in transportation sector. Increasing at a high pace, solutions and suggestions are introduced claiming lighter differences.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Productive changes in infrastructure of the modes of transport or any other related factors would currently have to develop at higher pace than that of the traffic.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focus on controlling system brakes, aided by image recognition and data inheritance.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The vehicle a attached with a device that controls the system breaks based on the decision made by the image recogniser.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problem was identified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1385850"/>
            <a:ext cx="2514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65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the loading icon of Google Chrome (Ubuntu).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random vehicle signals a small sign of deceleration in a group of cars moving in circular motion, the car behind it slows by a small factor, the car behind that slows down with a greater value and this becomes a progression and eventually the car at the very back will be the slowest.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Translating this scenario to a straight chain of infinite length, the effect is similar.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progressive deceleration causes traffic congestion!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57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Decelerate vehicle after Sign board detection.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boards are considered as objects.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Triangle: Hazard , Circle: Notification.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Deceleration also takes place when Google maps shows speed limit of a particular road.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Night, the deceleration is more sensitive to every sign board ( Hazard &amp; Notification 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implemented on </a:t>
            </a:r>
            <a:r>
              <a:rPr lang="en"/>
              <a:t>gearless</a:t>
            </a:r>
            <a:r>
              <a:rPr lang="en"/>
              <a:t> vehicles, and method of engine </a:t>
            </a:r>
            <a:r>
              <a:rPr lang="en"/>
              <a:t>braking</a:t>
            </a:r>
            <a:r>
              <a:rPr lang="en"/>
              <a:t> is used for manual transmission vehicles.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26561" r="17731" t="0"/>
          <a:stretch/>
        </p:blipFill>
        <p:spPr>
          <a:xfrm>
            <a:off x="6533425" y="1703525"/>
            <a:ext cx="2281700" cy="2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traffic is better than no traffic.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Gradual deceleration makes sure of efficient fuel </a:t>
            </a:r>
            <a:r>
              <a:rPr lang="en"/>
              <a:t>usage</a:t>
            </a:r>
            <a:r>
              <a:rPr lang="en"/>
              <a:t>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Road Accidents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702700" y="2043500"/>
            <a:ext cx="3738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flipH="1" rot="10800000">
            <a:off x="311700" y="4251000"/>
            <a:ext cx="8520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