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59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718FD-F3F3-42C3-AB56-E2A04A437B8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F5A11FD-9088-4B33-8532-8C4A95CC6874}">
      <dgm:prSet phldrT="[Text]"/>
      <dgm:spPr/>
      <dgm:t>
        <a:bodyPr/>
        <a:lstStyle/>
        <a:p>
          <a:r>
            <a:rPr lang="en-CA" dirty="0" smtClean="0"/>
            <a:t>Luxury</a:t>
          </a:r>
          <a:r>
            <a:rPr lang="en-CA" baseline="0" dirty="0" smtClean="0"/>
            <a:t> &amp; Attitude</a:t>
          </a:r>
          <a:endParaRPr lang="en-CA" dirty="0"/>
        </a:p>
      </dgm:t>
    </dgm:pt>
    <dgm:pt modelId="{53301FD5-D003-4365-B80E-3C19ECE78534}" type="parTrans" cxnId="{1453861E-1B1D-46B7-96FC-E0FE7EC323F3}">
      <dgm:prSet/>
      <dgm:spPr/>
      <dgm:t>
        <a:bodyPr/>
        <a:lstStyle/>
        <a:p>
          <a:endParaRPr lang="en-CA"/>
        </a:p>
      </dgm:t>
    </dgm:pt>
    <dgm:pt modelId="{52B6AC55-2DD0-48D8-9CC8-CD66FB40C250}" type="sibTrans" cxnId="{1453861E-1B1D-46B7-96FC-E0FE7EC323F3}">
      <dgm:prSet/>
      <dgm:spPr/>
      <dgm:t>
        <a:bodyPr/>
        <a:lstStyle/>
        <a:p>
          <a:endParaRPr lang="en-CA"/>
        </a:p>
      </dgm:t>
    </dgm:pt>
    <dgm:pt modelId="{A9BD3B0D-92AB-4642-B0C1-1C384254DB69}">
      <dgm:prSet/>
      <dgm:spPr/>
      <dgm:t>
        <a:bodyPr/>
        <a:lstStyle/>
        <a:p>
          <a:r>
            <a:rPr lang="en-CA" dirty="0" smtClean="0"/>
            <a:t>Improper Road Management</a:t>
          </a:r>
          <a:endParaRPr lang="en-CA" dirty="0"/>
        </a:p>
      </dgm:t>
    </dgm:pt>
    <dgm:pt modelId="{34072167-2D9E-4A84-B347-B6C81FCA7CF7}" type="parTrans" cxnId="{B56E4451-7C3B-43E5-96B6-9226ADADBE80}">
      <dgm:prSet/>
      <dgm:spPr/>
      <dgm:t>
        <a:bodyPr/>
        <a:lstStyle/>
        <a:p>
          <a:endParaRPr lang="en-CA"/>
        </a:p>
      </dgm:t>
    </dgm:pt>
    <dgm:pt modelId="{C0450CB2-17A0-485A-9463-DE0C6876B9A5}" type="sibTrans" cxnId="{B56E4451-7C3B-43E5-96B6-9226ADADBE80}">
      <dgm:prSet/>
      <dgm:spPr/>
      <dgm:t>
        <a:bodyPr/>
        <a:lstStyle/>
        <a:p>
          <a:endParaRPr lang="en-CA"/>
        </a:p>
      </dgm:t>
    </dgm:pt>
    <dgm:pt modelId="{FBE54D6D-1223-445F-AAA6-8C25F16C9A73}">
      <dgm:prSet/>
      <dgm:spPr/>
      <dgm:t>
        <a:bodyPr/>
        <a:lstStyle/>
        <a:p>
          <a:r>
            <a:rPr lang="en-CA" dirty="0" smtClean="0"/>
            <a:t>Less Usage of Public transport</a:t>
          </a:r>
          <a:endParaRPr lang="en-CA" dirty="0"/>
        </a:p>
      </dgm:t>
    </dgm:pt>
    <dgm:pt modelId="{222EC156-8DA2-4BC4-A27C-9567A5B73B5C}" type="parTrans" cxnId="{BEBC88D9-E759-464E-BDB2-E8A116ECB28C}">
      <dgm:prSet/>
      <dgm:spPr/>
      <dgm:t>
        <a:bodyPr/>
        <a:lstStyle/>
        <a:p>
          <a:endParaRPr lang="en-CA"/>
        </a:p>
      </dgm:t>
    </dgm:pt>
    <dgm:pt modelId="{9441D082-FE6A-48EB-B072-83F309F386AF}" type="sibTrans" cxnId="{BEBC88D9-E759-464E-BDB2-E8A116ECB28C}">
      <dgm:prSet/>
      <dgm:spPr/>
      <dgm:t>
        <a:bodyPr/>
        <a:lstStyle/>
        <a:p>
          <a:endParaRPr lang="en-CA"/>
        </a:p>
      </dgm:t>
    </dgm:pt>
    <dgm:pt modelId="{F57A21A2-3682-44C4-AB0D-4B88B0C6201B}" type="pres">
      <dgm:prSet presAssocID="{42E718FD-F3F3-42C3-AB56-E2A04A437B8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CA"/>
        </a:p>
      </dgm:t>
    </dgm:pt>
    <dgm:pt modelId="{0DAE0CF6-4F1F-4431-A50E-8E69AF11B8B9}" type="pres">
      <dgm:prSet presAssocID="{42E718FD-F3F3-42C3-AB56-E2A04A437B89}" presName="Name1" presStyleCnt="0"/>
      <dgm:spPr/>
    </dgm:pt>
    <dgm:pt modelId="{54FFE526-88FC-4D98-871C-CC5C1FF665CC}" type="pres">
      <dgm:prSet presAssocID="{42E718FD-F3F3-42C3-AB56-E2A04A437B89}" presName="cycle" presStyleCnt="0"/>
      <dgm:spPr/>
    </dgm:pt>
    <dgm:pt modelId="{8B7FA621-E5E5-4060-810B-0EB67F270EA9}" type="pres">
      <dgm:prSet presAssocID="{42E718FD-F3F3-42C3-AB56-E2A04A437B89}" presName="srcNode" presStyleLbl="node1" presStyleIdx="0" presStyleCnt="3"/>
      <dgm:spPr/>
    </dgm:pt>
    <dgm:pt modelId="{01DBA1AD-D57E-4F9B-9D8E-1528F75036C4}" type="pres">
      <dgm:prSet presAssocID="{42E718FD-F3F3-42C3-AB56-E2A04A437B89}" presName="conn" presStyleLbl="parChTrans1D2" presStyleIdx="0" presStyleCnt="1"/>
      <dgm:spPr/>
      <dgm:t>
        <a:bodyPr/>
        <a:lstStyle/>
        <a:p>
          <a:endParaRPr lang="en-CA"/>
        </a:p>
      </dgm:t>
    </dgm:pt>
    <dgm:pt modelId="{E6C1BD42-0BC4-4027-AF51-9BB6703ECBE6}" type="pres">
      <dgm:prSet presAssocID="{42E718FD-F3F3-42C3-AB56-E2A04A437B89}" presName="extraNode" presStyleLbl="node1" presStyleIdx="0" presStyleCnt="3"/>
      <dgm:spPr/>
    </dgm:pt>
    <dgm:pt modelId="{E8DA64EF-D3D3-4CE3-A291-CD0B049B0E87}" type="pres">
      <dgm:prSet presAssocID="{42E718FD-F3F3-42C3-AB56-E2A04A437B89}" presName="dstNode" presStyleLbl="node1" presStyleIdx="0" presStyleCnt="3"/>
      <dgm:spPr/>
    </dgm:pt>
    <dgm:pt modelId="{511E7D11-1869-41D2-A936-2F9A6FAF9B40}" type="pres">
      <dgm:prSet presAssocID="{A9BD3B0D-92AB-4642-B0C1-1C384254DB6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47BFFD8-5FC6-4588-938E-B0835656FC8C}" type="pres">
      <dgm:prSet presAssocID="{A9BD3B0D-92AB-4642-B0C1-1C384254DB69}" presName="accent_1" presStyleCnt="0"/>
      <dgm:spPr/>
    </dgm:pt>
    <dgm:pt modelId="{8AEAA6A1-612B-4641-8749-11D807569938}" type="pres">
      <dgm:prSet presAssocID="{A9BD3B0D-92AB-4642-B0C1-1C384254DB69}" presName="accentRepeatNode" presStyleLbl="solidFgAcc1" presStyleIdx="0" presStyleCnt="3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26FD822B-2B2A-4DDD-B470-EACD3DBC13BE}" type="pres">
      <dgm:prSet presAssocID="{FBE54D6D-1223-445F-AAA6-8C25F16C9A7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5FCA05-B911-4431-95A5-95BEA0F2228F}" type="pres">
      <dgm:prSet presAssocID="{FBE54D6D-1223-445F-AAA6-8C25F16C9A73}" presName="accent_2" presStyleCnt="0"/>
      <dgm:spPr/>
    </dgm:pt>
    <dgm:pt modelId="{865742B1-60E3-4185-BA81-DD43747C7F71}" type="pres">
      <dgm:prSet presAssocID="{FBE54D6D-1223-445F-AAA6-8C25F16C9A73}" presName="accentRepeatNode" presStyleLbl="solidFgAcc1" presStyleIdx="1" presStyleCnt="3" custScaleX="99945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D02FAC0B-AFA3-4CF0-AB11-74483960A708}" type="pres">
      <dgm:prSet presAssocID="{DF5A11FD-9088-4B33-8532-8C4A95CC687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2D6AE34-3DC1-4C38-BB74-ECB1CFB1FA52}" type="pres">
      <dgm:prSet presAssocID="{DF5A11FD-9088-4B33-8532-8C4A95CC6874}" presName="accent_3" presStyleCnt="0"/>
      <dgm:spPr/>
    </dgm:pt>
    <dgm:pt modelId="{C2E2BDFC-598F-4F29-A78C-47D4C2421674}" type="pres">
      <dgm:prSet presAssocID="{DF5A11FD-9088-4B33-8532-8C4A95CC6874}" presName="accentRepeatNode" presStyleLbl="solidFgAcc1" presStyleIdx="2" presStyleCnt="3" custScaleY="9660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CA"/>
        </a:p>
      </dgm:t>
    </dgm:pt>
  </dgm:ptLst>
  <dgm:cxnLst>
    <dgm:cxn modelId="{06F9B66E-3F09-4411-8EC8-E4765F08A421}" type="presOf" srcId="{DF5A11FD-9088-4B33-8532-8C4A95CC6874}" destId="{D02FAC0B-AFA3-4CF0-AB11-74483960A708}" srcOrd="0" destOrd="0" presId="urn:microsoft.com/office/officeart/2008/layout/VerticalCurvedList"/>
    <dgm:cxn modelId="{987B6346-0DEB-4CE1-B059-4DD41B186CE2}" type="presOf" srcId="{A9BD3B0D-92AB-4642-B0C1-1C384254DB69}" destId="{511E7D11-1869-41D2-A936-2F9A6FAF9B40}" srcOrd="0" destOrd="0" presId="urn:microsoft.com/office/officeart/2008/layout/VerticalCurvedList"/>
    <dgm:cxn modelId="{B56E4451-7C3B-43E5-96B6-9226ADADBE80}" srcId="{42E718FD-F3F3-42C3-AB56-E2A04A437B89}" destId="{A9BD3B0D-92AB-4642-B0C1-1C384254DB69}" srcOrd="0" destOrd="0" parTransId="{34072167-2D9E-4A84-B347-B6C81FCA7CF7}" sibTransId="{C0450CB2-17A0-485A-9463-DE0C6876B9A5}"/>
    <dgm:cxn modelId="{F788618B-A4F2-4C53-BDD3-66D72970FA1E}" type="presOf" srcId="{FBE54D6D-1223-445F-AAA6-8C25F16C9A73}" destId="{26FD822B-2B2A-4DDD-B470-EACD3DBC13BE}" srcOrd="0" destOrd="0" presId="urn:microsoft.com/office/officeart/2008/layout/VerticalCurvedList"/>
    <dgm:cxn modelId="{1453861E-1B1D-46B7-96FC-E0FE7EC323F3}" srcId="{42E718FD-F3F3-42C3-AB56-E2A04A437B89}" destId="{DF5A11FD-9088-4B33-8532-8C4A95CC6874}" srcOrd="2" destOrd="0" parTransId="{53301FD5-D003-4365-B80E-3C19ECE78534}" sibTransId="{52B6AC55-2DD0-48D8-9CC8-CD66FB40C250}"/>
    <dgm:cxn modelId="{DBA137AD-2C69-48AC-AEC1-7F990B1EB909}" type="presOf" srcId="{C0450CB2-17A0-485A-9463-DE0C6876B9A5}" destId="{01DBA1AD-D57E-4F9B-9D8E-1528F75036C4}" srcOrd="0" destOrd="0" presId="urn:microsoft.com/office/officeart/2008/layout/VerticalCurvedList"/>
    <dgm:cxn modelId="{E2043BE1-72C4-4188-9085-BF8EA7D635C9}" type="presOf" srcId="{42E718FD-F3F3-42C3-AB56-E2A04A437B89}" destId="{F57A21A2-3682-44C4-AB0D-4B88B0C6201B}" srcOrd="0" destOrd="0" presId="urn:microsoft.com/office/officeart/2008/layout/VerticalCurvedList"/>
    <dgm:cxn modelId="{BEBC88D9-E759-464E-BDB2-E8A116ECB28C}" srcId="{42E718FD-F3F3-42C3-AB56-E2A04A437B89}" destId="{FBE54D6D-1223-445F-AAA6-8C25F16C9A73}" srcOrd="1" destOrd="0" parTransId="{222EC156-8DA2-4BC4-A27C-9567A5B73B5C}" sibTransId="{9441D082-FE6A-48EB-B072-83F309F386AF}"/>
    <dgm:cxn modelId="{9EE98E0F-CB4C-4C9D-972D-DECBC7B9BCA9}" type="presParOf" srcId="{F57A21A2-3682-44C4-AB0D-4B88B0C6201B}" destId="{0DAE0CF6-4F1F-4431-A50E-8E69AF11B8B9}" srcOrd="0" destOrd="0" presId="urn:microsoft.com/office/officeart/2008/layout/VerticalCurvedList"/>
    <dgm:cxn modelId="{4D6FAA5E-7C57-4373-8C40-79F567211B9F}" type="presParOf" srcId="{0DAE0CF6-4F1F-4431-A50E-8E69AF11B8B9}" destId="{54FFE526-88FC-4D98-871C-CC5C1FF665CC}" srcOrd="0" destOrd="0" presId="urn:microsoft.com/office/officeart/2008/layout/VerticalCurvedList"/>
    <dgm:cxn modelId="{C987B324-A40C-4DEA-A5E7-ECCAEC8EB840}" type="presParOf" srcId="{54FFE526-88FC-4D98-871C-CC5C1FF665CC}" destId="{8B7FA621-E5E5-4060-810B-0EB67F270EA9}" srcOrd="0" destOrd="0" presId="urn:microsoft.com/office/officeart/2008/layout/VerticalCurvedList"/>
    <dgm:cxn modelId="{0EE59BD5-7950-414B-9357-830D18A35E25}" type="presParOf" srcId="{54FFE526-88FC-4D98-871C-CC5C1FF665CC}" destId="{01DBA1AD-D57E-4F9B-9D8E-1528F75036C4}" srcOrd="1" destOrd="0" presId="urn:microsoft.com/office/officeart/2008/layout/VerticalCurvedList"/>
    <dgm:cxn modelId="{8EF4026A-FA8E-416D-98A2-DEBC8C6FC049}" type="presParOf" srcId="{54FFE526-88FC-4D98-871C-CC5C1FF665CC}" destId="{E6C1BD42-0BC4-4027-AF51-9BB6703ECBE6}" srcOrd="2" destOrd="0" presId="urn:microsoft.com/office/officeart/2008/layout/VerticalCurvedList"/>
    <dgm:cxn modelId="{5B8CBEDA-E701-4F8D-AF3E-F0C7799F8E33}" type="presParOf" srcId="{54FFE526-88FC-4D98-871C-CC5C1FF665CC}" destId="{E8DA64EF-D3D3-4CE3-A291-CD0B049B0E87}" srcOrd="3" destOrd="0" presId="urn:microsoft.com/office/officeart/2008/layout/VerticalCurvedList"/>
    <dgm:cxn modelId="{5C706ABB-F291-42A7-A457-87D88FF9C585}" type="presParOf" srcId="{0DAE0CF6-4F1F-4431-A50E-8E69AF11B8B9}" destId="{511E7D11-1869-41D2-A936-2F9A6FAF9B40}" srcOrd="1" destOrd="0" presId="urn:microsoft.com/office/officeart/2008/layout/VerticalCurvedList"/>
    <dgm:cxn modelId="{44B0F10B-F6BB-4252-BCE1-4216CEBBAF25}" type="presParOf" srcId="{0DAE0CF6-4F1F-4431-A50E-8E69AF11B8B9}" destId="{E47BFFD8-5FC6-4588-938E-B0835656FC8C}" srcOrd="2" destOrd="0" presId="urn:microsoft.com/office/officeart/2008/layout/VerticalCurvedList"/>
    <dgm:cxn modelId="{74B4A013-FA40-4732-A6FB-4FCB845F4198}" type="presParOf" srcId="{E47BFFD8-5FC6-4588-938E-B0835656FC8C}" destId="{8AEAA6A1-612B-4641-8749-11D807569938}" srcOrd="0" destOrd="0" presId="urn:microsoft.com/office/officeart/2008/layout/VerticalCurvedList"/>
    <dgm:cxn modelId="{743D302B-BA4A-4F98-A71D-0CEE37DA99E0}" type="presParOf" srcId="{0DAE0CF6-4F1F-4431-A50E-8E69AF11B8B9}" destId="{26FD822B-2B2A-4DDD-B470-EACD3DBC13BE}" srcOrd="3" destOrd="0" presId="urn:microsoft.com/office/officeart/2008/layout/VerticalCurvedList"/>
    <dgm:cxn modelId="{D35D2B45-D01A-4750-A179-A99939B508F7}" type="presParOf" srcId="{0DAE0CF6-4F1F-4431-A50E-8E69AF11B8B9}" destId="{B65FCA05-B911-4431-95A5-95BEA0F2228F}" srcOrd="4" destOrd="0" presId="urn:microsoft.com/office/officeart/2008/layout/VerticalCurvedList"/>
    <dgm:cxn modelId="{217DBA73-C735-427C-8580-538415B9F59E}" type="presParOf" srcId="{B65FCA05-B911-4431-95A5-95BEA0F2228F}" destId="{865742B1-60E3-4185-BA81-DD43747C7F71}" srcOrd="0" destOrd="0" presId="urn:microsoft.com/office/officeart/2008/layout/VerticalCurvedList"/>
    <dgm:cxn modelId="{5DA38DA2-A4B6-4AB4-9698-1A9A0DF7419B}" type="presParOf" srcId="{0DAE0CF6-4F1F-4431-A50E-8E69AF11B8B9}" destId="{D02FAC0B-AFA3-4CF0-AB11-74483960A708}" srcOrd="5" destOrd="0" presId="urn:microsoft.com/office/officeart/2008/layout/VerticalCurvedList"/>
    <dgm:cxn modelId="{8B61D1DB-5E1F-453E-BB57-3334F66DCF44}" type="presParOf" srcId="{0DAE0CF6-4F1F-4431-A50E-8E69AF11B8B9}" destId="{B2D6AE34-3DC1-4C38-BB74-ECB1CFB1FA52}" srcOrd="6" destOrd="0" presId="urn:microsoft.com/office/officeart/2008/layout/VerticalCurvedList"/>
    <dgm:cxn modelId="{03BC6EF8-6FD6-4CAC-B2EB-CB4A394136BF}" type="presParOf" srcId="{B2D6AE34-3DC1-4C38-BB74-ECB1CFB1FA52}" destId="{C2E2BDFC-598F-4F29-A78C-47D4C2421674}" srcOrd="0" destOrd="0" presId="urn:microsoft.com/office/officeart/2008/layout/VerticalCurvedList"/>
  </dgm:cxnLst>
  <dgm:bg>
    <a:effectLst>
      <a:innerShdw blurRad="63500" dist="50800" dir="5400000">
        <a:prstClr val="black">
          <a:alpha val="50000"/>
        </a:prstClr>
      </a:inn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C50801-1802-405F-9C40-5B40280133CC}" type="doc">
      <dgm:prSet loTypeId="urn:microsoft.com/office/officeart/2005/8/layout/p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D1ED93E6-DBE9-4FF6-A015-64C71473F52D}">
      <dgm:prSet phldrT="[Text]"/>
      <dgm:spPr/>
      <dgm:t>
        <a:bodyPr/>
        <a:lstStyle/>
        <a:p>
          <a:r>
            <a:rPr lang="en-CA" dirty="0" smtClean="0"/>
            <a:t>Application is free but to avail offers, ioT package should be purchased</a:t>
          </a:r>
          <a:endParaRPr lang="en-CA" dirty="0"/>
        </a:p>
      </dgm:t>
    </dgm:pt>
    <dgm:pt modelId="{E1F8D9D7-7C80-4174-8D9E-193ED86FB995}" type="parTrans" cxnId="{751AF2CB-6233-4ED0-BD8D-E739C6CBFE94}">
      <dgm:prSet/>
      <dgm:spPr/>
      <dgm:t>
        <a:bodyPr/>
        <a:lstStyle/>
        <a:p>
          <a:endParaRPr lang="en-CA"/>
        </a:p>
      </dgm:t>
    </dgm:pt>
    <dgm:pt modelId="{87FC9EAE-99D1-4707-B627-08565943FE8A}" type="sibTrans" cxnId="{751AF2CB-6233-4ED0-BD8D-E739C6CBFE94}">
      <dgm:prSet/>
      <dgm:spPr/>
      <dgm:t>
        <a:bodyPr/>
        <a:lstStyle/>
        <a:p>
          <a:endParaRPr lang="en-CA"/>
        </a:p>
      </dgm:t>
    </dgm:pt>
    <dgm:pt modelId="{83710131-7FD6-4FBB-99B7-924225B33492}">
      <dgm:prSet phldrT="[Text]"/>
      <dgm:spPr/>
      <dgm:t>
        <a:bodyPr/>
        <a:lstStyle/>
        <a:p>
          <a:r>
            <a:rPr lang="en-CA" dirty="0" smtClean="0"/>
            <a:t>Centralized authority </a:t>
          </a:r>
          <a:endParaRPr lang="en-CA" dirty="0"/>
        </a:p>
      </dgm:t>
    </dgm:pt>
    <dgm:pt modelId="{742D808B-7B1B-476A-AC9D-85579D3097C0}" type="parTrans" cxnId="{12091415-85ED-444A-A66A-A4E771A36FEC}">
      <dgm:prSet/>
      <dgm:spPr/>
      <dgm:t>
        <a:bodyPr/>
        <a:lstStyle/>
        <a:p>
          <a:endParaRPr lang="en-CA"/>
        </a:p>
      </dgm:t>
    </dgm:pt>
    <dgm:pt modelId="{BD976F1E-B146-4B23-9C25-73A9EC50A097}" type="sibTrans" cxnId="{12091415-85ED-444A-A66A-A4E771A36FEC}">
      <dgm:prSet/>
      <dgm:spPr/>
      <dgm:t>
        <a:bodyPr/>
        <a:lstStyle/>
        <a:p>
          <a:endParaRPr lang="en-CA"/>
        </a:p>
      </dgm:t>
    </dgm:pt>
    <dgm:pt modelId="{212E43CD-B1A3-46B9-8B0F-D9A59ECC86F4}">
      <dgm:prSet/>
      <dgm:spPr/>
      <dgm:t>
        <a:bodyPr/>
        <a:lstStyle/>
        <a:p>
          <a:r>
            <a:rPr lang="en-CA" dirty="0" smtClean="0"/>
            <a:t>Reward system</a:t>
          </a:r>
          <a:endParaRPr lang="en-CA" dirty="0"/>
        </a:p>
      </dgm:t>
    </dgm:pt>
    <dgm:pt modelId="{DFD81B72-98EC-48DD-A32E-DF2C9F7CB2CE}" type="parTrans" cxnId="{39C15ED0-2125-4B86-BC88-4570043F1E7C}">
      <dgm:prSet/>
      <dgm:spPr/>
      <dgm:t>
        <a:bodyPr/>
        <a:lstStyle/>
        <a:p>
          <a:endParaRPr lang="en-CA"/>
        </a:p>
      </dgm:t>
    </dgm:pt>
    <dgm:pt modelId="{BCBA0EC5-C09B-461C-B198-B8891F364F19}" type="sibTrans" cxnId="{39C15ED0-2125-4B86-BC88-4570043F1E7C}">
      <dgm:prSet/>
      <dgm:spPr/>
      <dgm:t>
        <a:bodyPr/>
        <a:lstStyle/>
        <a:p>
          <a:endParaRPr lang="en-CA"/>
        </a:p>
      </dgm:t>
    </dgm:pt>
    <dgm:pt modelId="{6D6D633B-1A95-4EEF-BF62-943858C39461}">
      <dgm:prSet/>
      <dgm:spPr/>
      <dgm:t>
        <a:bodyPr/>
        <a:lstStyle/>
        <a:p>
          <a:r>
            <a:rPr lang="en-CA" dirty="0" smtClean="0"/>
            <a:t>Smartphone</a:t>
          </a:r>
          <a:r>
            <a:rPr lang="en-CA" baseline="0" dirty="0" smtClean="0"/>
            <a:t> independent device to be implemented soon</a:t>
          </a:r>
          <a:endParaRPr lang="en-CA" dirty="0"/>
        </a:p>
      </dgm:t>
    </dgm:pt>
    <dgm:pt modelId="{4C27143D-ED89-4D24-B227-1F6D490EB0D5}" type="parTrans" cxnId="{A2E043BB-2B44-4837-9FDB-C2A4DCC17499}">
      <dgm:prSet/>
      <dgm:spPr/>
      <dgm:t>
        <a:bodyPr/>
        <a:lstStyle/>
        <a:p>
          <a:endParaRPr lang="en-CA"/>
        </a:p>
      </dgm:t>
    </dgm:pt>
    <dgm:pt modelId="{6BC7BBF5-B578-4A70-86E0-5AEFEB5C6774}" type="sibTrans" cxnId="{A2E043BB-2B44-4837-9FDB-C2A4DCC17499}">
      <dgm:prSet/>
      <dgm:spPr/>
      <dgm:t>
        <a:bodyPr/>
        <a:lstStyle/>
        <a:p>
          <a:endParaRPr lang="en-CA"/>
        </a:p>
      </dgm:t>
    </dgm:pt>
    <dgm:pt modelId="{6B446072-CFDF-451B-8001-305E4924DD66}" type="pres">
      <dgm:prSet presAssocID="{58C50801-1802-405F-9C40-5B40280133C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4609B28D-2DA2-4364-9FAB-5EE4C5220A84}" type="pres">
      <dgm:prSet presAssocID="{D1ED93E6-DBE9-4FF6-A015-64C71473F52D}" presName="compNode" presStyleCnt="0"/>
      <dgm:spPr/>
    </dgm:pt>
    <dgm:pt modelId="{D9EA4D40-03DC-4CEC-BBE3-8A98B8F87EF0}" type="pres">
      <dgm:prSet presAssocID="{D1ED93E6-DBE9-4FF6-A015-64C71473F52D}" presName="pictRect" presStyleLbl="node1" presStyleIdx="0" presStyleCnt="4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43B5E59B-83A5-415F-B46D-82BFEFDC7D00}" type="pres">
      <dgm:prSet presAssocID="{D1ED93E6-DBE9-4FF6-A015-64C71473F52D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B6CDE24-F9CE-42B4-A9D2-C456BECACD85}" type="pres">
      <dgm:prSet presAssocID="{87FC9EAE-99D1-4707-B627-08565943FE8A}" presName="sibTrans" presStyleLbl="sibTrans2D1" presStyleIdx="0" presStyleCnt="0"/>
      <dgm:spPr/>
      <dgm:t>
        <a:bodyPr/>
        <a:lstStyle/>
        <a:p>
          <a:endParaRPr lang="en-CA"/>
        </a:p>
      </dgm:t>
    </dgm:pt>
    <dgm:pt modelId="{61DFC041-C136-414D-9636-33275E8BB1C9}" type="pres">
      <dgm:prSet presAssocID="{83710131-7FD6-4FBB-99B7-924225B33492}" presName="compNode" presStyleCnt="0"/>
      <dgm:spPr/>
    </dgm:pt>
    <dgm:pt modelId="{D1D0D50F-ACC7-4DEC-8D96-41D6F3825E48}" type="pres">
      <dgm:prSet presAssocID="{83710131-7FD6-4FBB-99B7-924225B33492}" presName="pictRect" presStyleLbl="node1" presStyleIdx="1" presStyleCnt="4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5C14C99B-73FE-47F0-BCD3-7315D0DE76C7}" type="pres">
      <dgm:prSet presAssocID="{83710131-7FD6-4FBB-99B7-924225B33492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9EEC5A3-3AFD-4D28-BE86-C272C7EFDC7A}" type="pres">
      <dgm:prSet presAssocID="{BD976F1E-B146-4B23-9C25-73A9EC50A097}" presName="sibTrans" presStyleLbl="sibTrans2D1" presStyleIdx="0" presStyleCnt="0"/>
      <dgm:spPr/>
      <dgm:t>
        <a:bodyPr/>
        <a:lstStyle/>
        <a:p>
          <a:endParaRPr lang="en-CA"/>
        </a:p>
      </dgm:t>
    </dgm:pt>
    <dgm:pt modelId="{CC746BD2-3EB2-483F-8032-C70091342391}" type="pres">
      <dgm:prSet presAssocID="{212E43CD-B1A3-46B9-8B0F-D9A59ECC86F4}" presName="compNode" presStyleCnt="0"/>
      <dgm:spPr/>
    </dgm:pt>
    <dgm:pt modelId="{4E9AE6A8-A0E8-4D37-839E-D4F8AB1A954C}" type="pres">
      <dgm:prSet presAssocID="{212E43CD-B1A3-46B9-8B0F-D9A59ECC86F4}" presName="pictRect" presStyleLbl="node1" presStyleIdx="2" presStyleCnt="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2432229C-4BD5-4433-B2D0-48BC3A80E75E}" type="pres">
      <dgm:prSet presAssocID="{212E43CD-B1A3-46B9-8B0F-D9A59ECC86F4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3D5BCB0-3FBA-464C-B1CA-3ED625B9B080}" type="pres">
      <dgm:prSet presAssocID="{BCBA0EC5-C09B-461C-B198-B8891F364F19}" presName="sibTrans" presStyleLbl="sibTrans2D1" presStyleIdx="0" presStyleCnt="0"/>
      <dgm:spPr/>
      <dgm:t>
        <a:bodyPr/>
        <a:lstStyle/>
        <a:p>
          <a:endParaRPr lang="en-CA"/>
        </a:p>
      </dgm:t>
    </dgm:pt>
    <dgm:pt modelId="{369B3C2E-05BB-40B5-8B6D-1EEA3C4E87C4}" type="pres">
      <dgm:prSet presAssocID="{6D6D633B-1A95-4EEF-BF62-943858C39461}" presName="compNode" presStyleCnt="0"/>
      <dgm:spPr/>
    </dgm:pt>
    <dgm:pt modelId="{7655539C-2354-450E-A680-8F24934EF497}" type="pres">
      <dgm:prSet presAssocID="{6D6D633B-1A95-4EEF-BF62-943858C39461}" presName="pictRect" presStyleLbl="node1" presStyleIdx="3" presStyleCnt="4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74281CA9-1566-4862-9242-7345F6E34CD0}" type="pres">
      <dgm:prSet presAssocID="{6D6D633B-1A95-4EEF-BF62-943858C39461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6EC3EE1A-32E9-445A-AC22-C8D8C3B27A25}" type="presOf" srcId="{212E43CD-B1A3-46B9-8B0F-D9A59ECC86F4}" destId="{2432229C-4BD5-4433-B2D0-48BC3A80E75E}" srcOrd="0" destOrd="0" presId="urn:microsoft.com/office/officeart/2005/8/layout/pList1"/>
    <dgm:cxn modelId="{751AF2CB-6233-4ED0-BD8D-E739C6CBFE94}" srcId="{58C50801-1802-405F-9C40-5B40280133CC}" destId="{D1ED93E6-DBE9-4FF6-A015-64C71473F52D}" srcOrd="0" destOrd="0" parTransId="{E1F8D9D7-7C80-4174-8D9E-193ED86FB995}" sibTransId="{87FC9EAE-99D1-4707-B627-08565943FE8A}"/>
    <dgm:cxn modelId="{12091415-85ED-444A-A66A-A4E771A36FEC}" srcId="{58C50801-1802-405F-9C40-5B40280133CC}" destId="{83710131-7FD6-4FBB-99B7-924225B33492}" srcOrd="1" destOrd="0" parTransId="{742D808B-7B1B-476A-AC9D-85579D3097C0}" sibTransId="{BD976F1E-B146-4B23-9C25-73A9EC50A097}"/>
    <dgm:cxn modelId="{A2E043BB-2B44-4837-9FDB-C2A4DCC17499}" srcId="{58C50801-1802-405F-9C40-5B40280133CC}" destId="{6D6D633B-1A95-4EEF-BF62-943858C39461}" srcOrd="3" destOrd="0" parTransId="{4C27143D-ED89-4D24-B227-1F6D490EB0D5}" sibTransId="{6BC7BBF5-B578-4A70-86E0-5AEFEB5C6774}"/>
    <dgm:cxn modelId="{C3DC4604-B3EA-46A8-9F4F-CD64C14C7656}" type="presOf" srcId="{BCBA0EC5-C09B-461C-B198-B8891F364F19}" destId="{F3D5BCB0-3FBA-464C-B1CA-3ED625B9B080}" srcOrd="0" destOrd="0" presId="urn:microsoft.com/office/officeart/2005/8/layout/pList1"/>
    <dgm:cxn modelId="{12C2057F-2AA9-4218-9C25-7E63309F4628}" type="presOf" srcId="{87FC9EAE-99D1-4707-B627-08565943FE8A}" destId="{EB6CDE24-F9CE-42B4-A9D2-C456BECACD85}" srcOrd="0" destOrd="0" presId="urn:microsoft.com/office/officeart/2005/8/layout/pList1"/>
    <dgm:cxn modelId="{5FA7C263-280D-4877-92EF-A11BB094D85D}" type="presOf" srcId="{83710131-7FD6-4FBB-99B7-924225B33492}" destId="{5C14C99B-73FE-47F0-BCD3-7315D0DE76C7}" srcOrd="0" destOrd="0" presId="urn:microsoft.com/office/officeart/2005/8/layout/pList1"/>
    <dgm:cxn modelId="{02406A0F-2347-4EE4-8D55-C6A48159F1DE}" type="presOf" srcId="{6D6D633B-1A95-4EEF-BF62-943858C39461}" destId="{74281CA9-1566-4862-9242-7345F6E34CD0}" srcOrd="0" destOrd="0" presId="urn:microsoft.com/office/officeart/2005/8/layout/pList1"/>
    <dgm:cxn modelId="{0CDDC689-AB16-4A4F-940D-4B54D65704B8}" type="presOf" srcId="{D1ED93E6-DBE9-4FF6-A015-64C71473F52D}" destId="{43B5E59B-83A5-415F-B46D-82BFEFDC7D00}" srcOrd="0" destOrd="0" presId="urn:microsoft.com/office/officeart/2005/8/layout/pList1"/>
    <dgm:cxn modelId="{5E7378B3-A9FC-4D35-BE14-E28BEC47738E}" type="presOf" srcId="{BD976F1E-B146-4B23-9C25-73A9EC50A097}" destId="{B9EEC5A3-3AFD-4D28-BE86-C272C7EFDC7A}" srcOrd="0" destOrd="0" presId="urn:microsoft.com/office/officeart/2005/8/layout/pList1"/>
    <dgm:cxn modelId="{D8A7D6D3-1E3F-4680-AA33-B8832DE35BE5}" type="presOf" srcId="{58C50801-1802-405F-9C40-5B40280133CC}" destId="{6B446072-CFDF-451B-8001-305E4924DD66}" srcOrd="0" destOrd="0" presId="urn:microsoft.com/office/officeart/2005/8/layout/pList1"/>
    <dgm:cxn modelId="{39C15ED0-2125-4B86-BC88-4570043F1E7C}" srcId="{58C50801-1802-405F-9C40-5B40280133CC}" destId="{212E43CD-B1A3-46B9-8B0F-D9A59ECC86F4}" srcOrd="2" destOrd="0" parTransId="{DFD81B72-98EC-48DD-A32E-DF2C9F7CB2CE}" sibTransId="{BCBA0EC5-C09B-461C-B198-B8891F364F19}"/>
    <dgm:cxn modelId="{8B94A7F3-DC1C-474C-BF09-0E1AC2615251}" type="presParOf" srcId="{6B446072-CFDF-451B-8001-305E4924DD66}" destId="{4609B28D-2DA2-4364-9FAB-5EE4C5220A84}" srcOrd="0" destOrd="0" presId="urn:microsoft.com/office/officeart/2005/8/layout/pList1"/>
    <dgm:cxn modelId="{3F07ED70-09F1-40FD-9D1E-B29F844D73E9}" type="presParOf" srcId="{4609B28D-2DA2-4364-9FAB-5EE4C5220A84}" destId="{D9EA4D40-03DC-4CEC-BBE3-8A98B8F87EF0}" srcOrd="0" destOrd="0" presId="urn:microsoft.com/office/officeart/2005/8/layout/pList1"/>
    <dgm:cxn modelId="{3BC8847B-0675-4122-B392-45299EFF37D3}" type="presParOf" srcId="{4609B28D-2DA2-4364-9FAB-5EE4C5220A84}" destId="{43B5E59B-83A5-415F-B46D-82BFEFDC7D00}" srcOrd="1" destOrd="0" presId="urn:microsoft.com/office/officeart/2005/8/layout/pList1"/>
    <dgm:cxn modelId="{BE0FAFA3-B397-499A-BDB0-79407F51B7FB}" type="presParOf" srcId="{6B446072-CFDF-451B-8001-305E4924DD66}" destId="{EB6CDE24-F9CE-42B4-A9D2-C456BECACD85}" srcOrd="1" destOrd="0" presId="urn:microsoft.com/office/officeart/2005/8/layout/pList1"/>
    <dgm:cxn modelId="{5CFF8CAE-40A3-449A-BD1A-3CE09ACF6EE6}" type="presParOf" srcId="{6B446072-CFDF-451B-8001-305E4924DD66}" destId="{61DFC041-C136-414D-9636-33275E8BB1C9}" srcOrd="2" destOrd="0" presId="urn:microsoft.com/office/officeart/2005/8/layout/pList1"/>
    <dgm:cxn modelId="{E37DC4C9-EB56-47CC-8B78-741CF690F5B3}" type="presParOf" srcId="{61DFC041-C136-414D-9636-33275E8BB1C9}" destId="{D1D0D50F-ACC7-4DEC-8D96-41D6F3825E48}" srcOrd="0" destOrd="0" presId="urn:microsoft.com/office/officeart/2005/8/layout/pList1"/>
    <dgm:cxn modelId="{08BE3D73-8E82-4A22-AD67-83954FF9484D}" type="presParOf" srcId="{61DFC041-C136-414D-9636-33275E8BB1C9}" destId="{5C14C99B-73FE-47F0-BCD3-7315D0DE76C7}" srcOrd="1" destOrd="0" presId="urn:microsoft.com/office/officeart/2005/8/layout/pList1"/>
    <dgm:cxn modelId="{CD391CE6-955A-4539-9276-1648029A5B31}" type="presParOf" srcId="{6B446072-CFDF-451B-8001-305E4924DD66}" destId="{B9EEC5A3-3AFD-4D28-BE86-C272C7EFDC7A}" srcOrd="3" destOrd="0" presId="urn:microsoft.com/office/officeart/2005/8/layout/pList1"/>
    <dgm:cxn modelId="{0324C9F4-96FD-471E-B941-49B530DEDDFD}" type="presParOf" srcId="{6B446072-CFDF-451B-8001-305E4924DD66}" destId="{CC746BD2-3EB2-483F-8032-C70091342391}" srcOrd="4" destOrd="0" presId="urn:microsoft.com/office/officeart/2005/8/layout/pList1"/>
    <dgm:cxn modelId="{D23B23C2-EE1F-49D7-B8BD-D991DDE10F64}" type="presParOf" srcId="{CC746BD2-3EB2-483F-8032-C70091342391}" destId="{4E9AE6A8-A0E8-4D37-839E-D4F8AB1A954C}" srcOrd="0" destOrd="0" presId="urn:microsoft.com/office/officeart/2005/8/layout/pList1"/>
    <dgm:cxn modelId="{AA639B10-4806-4326-B5C9-FE06B40C8B3A}" type="presParOf" srcId="{CC746BD2-3EB2-483F-8032-C70091342391}" destId="{2432229C-4BD5-4433-B2D0-48BC3A80E75E}" srcOrd="1" destOrd="0" presId="urn:microsoft.com/office/officeart/2005/8/layout/pList1"/>
    <dgm:cxn modelId="{17F86B5D-690A-4035-B0FD-CE5B77A56F48}" type="presParOf" srcId="{6B446072-CFDF-451B-8001-305E4924DD66}" destId="{F3D5BCB0-3FBA-464C-B1CA-3ED625B9B080}" srcOrd="5" destOrd="0" presId="urn:microsoft.com/office/officeart/2005/8/layout/pList1"/>
    <dgm:cxn modelId="{38A02B44-C28F-437F-9C11-D4007DD6F056}" type="presParOf" srcId="{6B446072-CFDF-451B-8001-305E4924DD66}" destId="{369B3C2E-05BB-40B5-8B6D-1EEA3C4E87C4}" srcOrd="6" destOrd="0" presId="urn:microsoft.com/office/officeart/2005/8/layout/pList1"/>
    <dgm:cxn modelId="{0404E60C-AE98-47FB-AE4C-92CF2E3EBD3F}" type="presParOf" srcId="{369B3C2E-05BB-40B5-8B6D-1EEA3C4E87C4}" destId="{7655539C-2354-450E-A680-8F24934EF497}" srcOrd="0" destOrd="0" presId="urn:microsoft.com/office/officeart/2005/8/layout/pList1"/>
    <dgm:cxn modelId="{E46C95BE-F465-4F00-9AD1-F2D8DB677FEF}" type="presParOf" srcId="{369B3C2E-05BB-40B5-8B6D-1EEA3C4E87C4}" destId="{74281CA9-1566-4862-9242-7345F6E34CD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BA1AD-D57E-4F9B-9D8E-1528F75036C4}">
      <dsp:nvSpPr>
        <dsp:cNvPr id="0" name=""/>
        <dsp:cNvSpPr/>
      </dsp:nvSpPr>
      <dsp:spPr>
        <a:xfrm>
          <a:off x="-4314232" y="-661824"/>
          <a:ext cx="5140073" cy="5140073"/>
        </a:xfrm>
        <a:prstGeom prst="blockArc">
          <a:avLst>
            <a:gd name="adj1" fmla="val 18900000"/>
            <a:gd name="adj2" fmla="val 2700000"/>
            <a:gd name="adj3" fmla="val 42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E7D11-1869-41D2-A936-2F9A6FAF9B40}">
      <dsp:nvSpPr>
        <dsp:cNvPr id="0" name=""/>
        <dsp:cNvSpPr/>
      </dsp:nvSpPr>
      <dsp:spPr>
        <a:xfrm>
          <a:off x="531109" y="381642"/>
          <a:ext cx="4962229" cy="763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85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Improper Road Management</a:t>
          </a:r>
          <a:endParaRPr lang="en-CA" sz="2400" kern="1200" dirty="0"/>
        </a:p>
      </dsp:txBody>
      <dsp:txXfrm>
        <a:off x="531109" y="381642"/>
        <a:ext cx="4962229" cy="763284"/>
      </dsp:txXfrm>
    </dsp:sp>
    <dsp:sp modelId="{8AEAA6A1-612B-4641-8749-11D807569938}">
      <dsp:nvSpPr>
        <dsp:cNvPr id="0" name=""/>
        <dsp:cNvSpPr/>
      </dsp:nvSpPr>
      <dsp:spPr>
        <a:xfrm>
          <a:off x="54056" y="286231"/>
          <a:ext cx="954106" cy="954106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D822B-2B2A-4DDD-B470-EACD3DBC13BE}">
      <dsp:nvSpPr>
        <dsp:cNvPr id="0" name=""/>
        <dsp:cNvSpPr/>
      </dsp:nvSpPr>
      <dsp:spPr>
        <a:xfrm>
          <a:off x="808563" y="1526569"/>
          <a:ext cx="4684775" cy="763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85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Less Usage of Public transport</a:t>
          </a:r>
          <a:endParaRPr lang="en-CA" sz="2400" kern="1200" dirty="0"/>
        </a:p>
      </dsp:txBody>
      <dsp:txXfrm>
        <a:off x="808563" y="1526569"/>
        <a:ext cx="4684775" cy="763284"/>
      </dsp:txXfrm>
    </dsp:sp>
    <dsp:sp modelId="{865742B1-60E3-4185-BA81-DD43747C7F71}">
      <dsp:nvSpPr>
        <dsp:cNvPr id="0" name=""/>
        <dsp:cNvSpPr/>
      </dsp:nvSpPr>
      <dsp:spPr>
        <a:xfrm>
          <a:off x="331773" y="1431159"/>
          <a:ext cx="953581" cy="954106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FAC0B-AFA3-4CF0-AB11-74483960A708}">
      <dsp:nvSpPr>
        <dsp:cNvPr id="0" name=""/>
        <dsp:cNvSpPr/>
      </dsp:nvSpPr>
      <dsp:spPr>
        <a:xfrm>
          <a:off x="531109" y="2671496"/>
          <a:ext cx="4962229" cy="763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85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Luxury</a:t>
          </a:r>
          <a:r>
            <a:rPr lang="en-CA" sz="2400" kern="1200" baseline="0" dirty="0" smtClean="0"/>
            <a:t> &amp; Attitude</a:t>
          </a:r>
          <a:endParaRPr lang="en-CA" sz="2400" kern="1200" dirty="0"/>
        </a:p>
      </dsp:txBody>
      <dsp:txXfrm>
        <a:off x="531109" y="2671496"/>
        <a:ext cx="4962229" cy="763284"/>
      </dsp:txXfrm>
    </dsp:sp>
    <dsp:sp modelId="{C2E2BDFC-598F-4F29-A78C-47D4C2421674}">
      <dsp:nvSpPr>
        <dsp:cNvPr id="0" name=""/>
        <dsp:cNvSpPr/>
      </dsp:nvSpPr>
      <dsp:spPr>
        <a:xfrm>
          <a:off x="54056" y="2592286"/>
          <a:ext cx="954106" cy="921704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A4D40-03DC-4CEC-BBE3-8A98B8F87EF0}">
      <dsp:nvSpPr>
        <dsp:cNvPr id="0" name=""/>
        <dsp:cNvSpPr/>
      </dsp:nvSpPr>
      <dsp:spPr>
        <a:xfrm>
          <a:off x="833082" y="1216"/>
          <a:ext cx="2464043" cy="1697725"/>
        </a:xfrm>
        <a:prstGeom prst="round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5E59B-83A5-415F-B46D-82BFEFDC7D00}">
      <dsp:nvSpPr>
        <dsp:cNvPr id="0" name=""/>
        <dsp:cNvSpPr/>
      </dsp:nvSpPr>
      <dsp:spPr>
        <a:xfrm>
          <a:off x="833082" y="1698941"/>
          <a:ext cx="2464043" cy="91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Application is free but to avail offers, ioT package should be purchased</a:t>
          </a:r>
          <a:endParaRPr lang="en-CA" sz="1600" kern="1200" dirty="0"/>
        </a:p>
      </dsp:txBody>
      <dsp:txXfrm>
        <a:off x="833082" y="1698941"/>
        <a:ext cx="2464043" cy="914160"/>
      </dsp:txXfrm>
    </dsp:sp>
    <dsp:sp modelId="{D1D0D50F-ACC7-4DEC-8D96-41D6F3825E48}">
      <dsp:nvSpPr>
        <dsp:cNvPr id="0" name=""/>
        <dsp:cNvSpPr/>
      </dsp:nvSpPr>
      <dsp:spPr>
        <a:xfrm>
          <a:off x="3543633" y="1216"/>
          <a:ext cx="2464043" cy="1697725"/>
        </a:xfrm>
        <a:prstGeom prst="roundRect">
          <a:avLst/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14C99B-73FE-47F0-BCD3-7315D0DE76C7}">
      <dsp:nvSpPr>
        <dsp:cNvPr id="0" name=""/>
        <dsp:cNvSpPr/>
      </dsp:nvSpPr>
      <dsp:spPr>
        <a:xfrm>
          <a:off x="3543633" y="1698941"/>
          <a:ext cx="2464043" cy="91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Centralized authority </a:t>
          </a:r>
          <a:endParaRPr lang="en-CA" sz="1600" kern="1200" dirty="0"/>
        </a:p>
      </dsp:txBody>
      <dsp:txXfrm>
        <a:off x="3543633" y="1698941"/>
        <a:ext cx="2464043" cy="914160"/>
      </dsp:txXfrm>
    </dsp:sp>
    <dsp:sp modelId="{4E9AE6A8-A0E8-4D37-839E-D4F8AB1A954C}">
      <dsp:nvSpPr>
        <dsp:cNvPr id="0" name=""/>
        <dsp:cNvSpPr/>
      </dsp:nvSpPr>
      <dsp:spPr>
        <a:xfrm>
          <a:off x="833082" y="2859506"/>
          <a:ext cx="2464043" cy="1697725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32229C-4BD5-4433-B2D0-48BC3A80E75E}">
      <dsp:nvSpPr>
        <dsp:cNvPr id="0" name=""/>
        <dsp:cNvSpPr/>
      </dsp:nvSpPr>
      <dsp:spPr>
        <a:xfrm>
          <a:off x="833082" y="4557231"/>
          <a:ext cx="2464043" cy="91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Reward system</a:t>
          </a:r>
          <a:endParaRPr lang="en-CA" sz="1600" kern="1200" dirty="0"/>
        </a:p>
      </dsp:txBody>
      <dsp:txXfrm>
        <a:off x="833082" y="4557231"/>
        <a:ext cx="2464043" cy="914160"/>
      </dsp:txXfrm>
    </dsp:sp>
    <dsp:sp modelId="{7655539C-2354-450E-A680-8F24934EF497}">
      <dsp:nvSpPr>
        <dsp:cNvPr id="0" name=""/>
        <dsp:cNvSpPr/>
      </dsp:nvSpPr>
      <dsp:spPr>
        <a:xfrm>
          <a:off x="3543633" y="2859506"/>
          <a:ext cx="2464043" cy="1697725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281CA9-1566-4862-9242-7345F6E34CD0}">
      <dsp:nvSpPr>
        <dsp:cNvPr id="0" name=""/>
        <dsp:cNvSpPr/>
      </dsp:nvSpPr>
      <dsp:spPr>
        <a:xfrm>
          <a:off x="3543633" y="4557231"/>
          <a:ext cx="2464043" cy="91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Smartphone</a:t>
          </a:r>
          <a:r>
            <a:rPr lang="en-CA" sz="1600" kern="1200" baseline="0" dirty="0" smtClean="0"/>
            <a:t> independent device to be implemented soon</a:t>
          </a:r>
          <a:endParaRPr lang="en-CA" sz="1600" kern="1200" dirty="0"/>
        </a:p>
      </dsp:txBody>
      <dsp:txXfrm>
        <a:off x="3543633" y="4557231"/>
        <a:ext cx="2464043" cy="914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B122-4C84-48E7-8553-14A0D3495669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5D-3501-420C-B01F-9CA6865AB2D4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B122-4C84-48E7-8553-14A0D3495669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5D-3501-420C-B01F-9CA6865AB2D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B122-4C84-48E7-8553-14A0D3495669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5D-3501-420C-B01F-9CA6865AB2D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B122-4C84-48E7-8553-14A0D3495669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5D-3501-420C-B01F-9CA6865AB2D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B122-4C84-48E7-8553-14A0D3495669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5D-3501-420C-B01F-9CA6865AB2D4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B122-4C84-48E7-8553-14A0D3495669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5D-3501-420C-B01F-9CA6865AB2D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B122-4C84-48E7-8553-14A0D3495669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5D-3501-420C-B01F-9CA6865AB2D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B122-4C84-48E7-8553-14A0D3495669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5D-3501-420C-B01F-9CA6865AB2D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B122-4C84-48E7-8553-14A0D3495669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5D-3501-420C-B01F-9CA6865AB2D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B122-4C84-48E7-8553-14A0D3495669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5D-3501-420C-B01F-9CA6865AB2D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B122-4C84-48E7-8553-14A0D3495669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BB3045D-3501-420C-B01F-9CA6865AB2D4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34B122-4C84-48E7-8553-14A0D3495669}" type="datetimeFigureOut">
              <a:rPr lang="en-CA" smtClean="0"/>
              <a:t>2018-03-16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B3045D-3501-420C-B01F-9CA6865AB2D4}" type="slidenum">
              <a:rPr lang="en-CA" smtClean="0"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937520"/>
            <a:ext cx="3096344" cy="923528"/>
          </a:xfrm>
          <a:solidFill>
            <a:schemeClr val="tx1"/>
          </a:solidFill>
        </p:spPr>
        <p:txBody>
          <a:bodyPr>
            <a:normAutofit fontScale="9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CA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Adobe Gothic Std B" pitchFamily="34" charset="-128"/>
                <a:ea typeface="Adobe Gothic Std B" pitchFamily="34" charset="-128"/>
              </a:rPr>
              <a:t>At.&amp;T</a:t>
            </a:r>
            <a:r>
              <a:rPr lang="en-CA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Adobe Gothic Std B" pitchFamily="34" charset="-128"/>
                <a:ea typeface="Adobe Gothic Std B" pitchFamily="34" charset="-128"/>
              </a:rPr>
              <a:t> App</a:t>
            </a:r>
            <a:endParaRPr lang="en-CA" dirty="0">
              <a:ln w="50800"/>
              <a:solidFill>
                <a:schemeClr val="bg1">
                  <a:shade val="50000"/>
                </a:schemeClr>
              </a:solidFill>
              <a:effectLst/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2780928"/>
            <a:ext cx="4752200" cy="1296144"/>
          </a:xfrm>
        </p:spPr>
        <p:txBody>
          <a:bodyPr>
            <a:noAutofit/>
          </a:bodyPr>
          <a:lstStyle/>
          <a:p>
            <a:pPr algn="ctr"/>
            <a:r>
              <a:rPr lang="en-CA" sz="2400" dirty="0" smtClean="0"/>
              <a:t>Avoid traffic.</a:t>
            </a:r>
          </a:p>
          <a:p>
            <a:pPr algn="ctr"/>
            <a:r>
              <a:rPr lang="en-CA" sz="2400" dirty="0" smtClean="0"/>
              <a:t>&amp;</a:t>
            </a:r>
          </a:p>
          <a:p>
            <a:pPr algn="ctr"/>
            <a:r>
              <a:rPr lang="en-CA" sz="2400" dirty="0" smtClean="0"/>
              <a:t>Travel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65273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CA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CA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47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60240"/>
            <a:ext cx="7200800" cy="269289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CA" dirty="0" smtClean="0"/>
              <a:t>Traffic is increasing at a high pace and solutions are not catching up.</a:t>
            </a:r>
          </a:p>
          <a:p>
            <a:pPr algn="just"/>
            <a:r>
              <a:rPr lang="en-CA" dirty="0" smtClean="0"/>
              <a:t>Solutions should be focussed on people’s mindset rather than improving the infrastructure and other related factors.</a:t>
            </a:r>
          </a:p>
          <a:p>
            <a:pPr algn="just"/>
            <a:r>
              <a:rPr lang="en-CA" dirty="0" smtClean="0"/>
              <a:t>“</a:t>
            </a:r>
            <a:r>
              <a:rPr lang="en-CA" dirty="0" err="1" smtClean="0"/>
              <a:t>At.&amp;T</a:t>
            </a:r>
            <a:r>
              <a:rPr lang="en-CA" dirty="0" smtClean="0"/>
              <a:t>” provides satisfactory solution and encourages people to switch over to lighter vehicles as it works on a reward based system.</a:t>
            </a:r>
          </a:p>
        </p:txBody>
      </p:sp>
    </p:spTree>
    <p:extLst>
      <p:ext uri="{BB962C8B-B14F-4D97-AF65-F5344CB8AC3E}">
        <p14:creationId xmlns:p14="http://schemas.microsoft.com/office/powerpoint/2010/main" val="311069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33709520"/>
              </p:ext>
            </p:extLst>
          </p:nvPr>
        </p:nvGraphicFramePr>
        <p:xfrm>
          <a:off x="2771800" y="1628800"/>
          <a:ext cx="554461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620688"/>
            <a:ext cx="6965245" cy="1202485"/>
          </a:xfrm>
        </p:spPr>
        <p:txBody>
          <a:bodyPr/>
          <a:lstStyle/>
          <a:p>
            <a:r>
              <a:rPr lang="en-CA" dirty="0" smtClean="0"/>
              <a:t>Traffic!...But how?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0" y="2420888"/>
            <a:ext cx="1813952" cy="2304256"/>
          </a:xfrm>
          <a:prstGeom prst="ellipse">
            <a:avLst/>
          </a:prstGeom>
          <a:ln w="63500" cap="rnd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6542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16832"/>
            <a:ext cx="3168352" cy="4237931"/>
          </a:xfrm>
        </p:spPr>
        <p:txBody>
          <a:bodyPr>
            <a:normAutofit/>
          </a:bodyPr>
          <a:lstStyle/>
          <a:p>
            <a:pPr algn="just"/>
            <a:r>
              <a:rPr lang="en-CA" dirty="0" smtClean="0"/>
              <a:t>“</a:t>
            </a:r>
            <a:r>
              <a:rPr lang="en-CA" dirty="0" err="1" smtClean="0"/>
              <a:t>At.&amp;T</a:t>
            </a:r>
            <a:r>
              <a:rPr lang="en-CA" dirty="0" smtClean="0"/>
              <a:t>” app</a:t>
            </a:r>
          </a:p>
          <a:p>
            <a:pPr algn="just"/>
            <a:r>
              <a:rPr lang="en-CA" dirty="0" smtClean="0"/>
              <a:t>Works on Reward system</a:t>
            </a:r>
          </a:p>
          <a:p>
            <a:pPr algn="just"/>
            <a:r>
              <a:rPr lang="en-CA" dirty="0" smtClean="0"/>
              <a:t>Centralized Monitoring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132856"/>
            <a:ext cx="4320479" cy="309634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531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82299"/>
            <a:ext cx="6965245" cy="1202485"/>
          </a:xfrm>
        </p:spPr>
        <p:txBody>
          <a:bodyPr/>
          <a:lstStyle/>
          <a:p>
            <a:r>
              <a:rPr lang="en-CA" dirty="0" smtClean="0"/>
              <a:t>Features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86998880"/>
              </p:ext>
            </p:extLst>
          </p:nvPr>
        </p:nvGraphicFramePr>
        <p:xfrm>
          <a:off x="971600" y="1484784"/>
          <a:ext cx="684076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54307"/>
            <a:ext cx="6965245" cy="1202485"/>
          </a:xfrm>
        </p:spPr>
        <p:txBody>
          <a:bodyPr/>
          <a:lstStyle/>
          <a:p>
            <a:r>
              <a:rPr lang="en-CA" dirty="0" smtClean="0"/>
              <a:t>Working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7272808" cy="3240360"/>
          </a:xfrm>
        </p:spPr>
        <p:txBody>
          <a:bodyPr>
            <a:noAutofit/>
          </a:bodyPr>
          <a:lstStyle/>
          <a:p>
            <a:pPr marL="514350" indent="-514350" algn="just">
              <a:buAutoNum type="arabicPeriod"/>
            </a:pPr>
            <a:r>
              <a:rPr lang="en-CA" sz="2000" dirty="0" smtClean="0"/>
              <a:t>In a family every person will be having the app installed on their smartphones.</a:t>
            </a:r>
          </a:p>
          <a:p>
            <a:pPr marL="514350" indent="-514350" algn="just">
              <a:buAutoNum type="arabicPeriod"/>
            </a:pPr>
            <a:r>
              <a:rPr lang="en-CA" sz="2000" dirty="0" smtClean="0"/>
              <a:t>The app monitors the no of persons travelling, route and vehicle.</a:t>
            </a:r>
          </a:p>
          <a:p>
            <a:pPr marL="514350" indent="-514350" algn="just">
              <a:buAutoNum type="arabicPeriod"/>
            </a:pPr>
            <a:r>
              <a:rPr lang="en-CA" sz="2000" dirty="0" smtClean="0"/>
              <a:t>The solution encourages only to use cars when more than 3 persons are travelling or if it is an unpleasant weather.</a:t>
            </a:r>
          </a:p>
          <a:p>
            <a:pPr marL="514350" indent="-514350" algn="just">
              <a:buAutoNum type="arabicPeriod"/>
            </a:pPr>
            <a:r>
              <a:rPr lang="en-CA" sz="2000" dirty="0" smtClean="0"/>
              <a:t>The monitoring activities takes place in the presence of the authority mentioned before.</a:t>
            </a:r>
          </a:p>
          <a:p>
            <a:pPr marL="514350" indent="-514350" algn="just">
              <a:buAutoNum type="arabicPeriod"/>
            </a:pPr>
            <a:r>
              <a:rPr lang="en-CA" sz="2000" dirty="0" smtClean="0"/>
              <a:t>If a person is picking up his/her family members, then he/she will broadcast  a signal from the app to other member’s app.</a:t>
            </a:r>
          </a:p>
          <a:p>
            <a:pPr marL="514350" indent="-514350" algn="just">
              <a:buAutoNum type="arabicPeriod"/>
            </a:pPr>
            <a:r>
              <a:rPr lang="en-CA" sz="2000" dirty="0" smtClean="0"/>
              <a:t>Once they have been picked up, an acknowledgement signal will be issued to the authority.</a:t>
            </a:r>
          </a:p>
          <a:p>
            <a:pPr marL="0" indent="0" algn="just">
              <a:buNone/>
            </a:pPr>
            <a:endParaRPr lang="en-CA" sz="2000" dirty="0" smtClean="0"/>
          </a:p>
          <a:p>
            <a:pPr marL="0" indent="0" algn="just">
              <a:buNone/>
            </a:pPr>
            <a:r>
              <a:rPr lang="en-CA" sz="2000" dirty="0" smtClean="0"/>
              <a:t>		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977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131" y="498323"/>
            <a:ext cx="6965245" cy="1202485"/>
          </a:xfrm>
        </p:spPr>
        <p:txBody>
          <a:bodyPr>
            <a:normAutofit/>
          </a:bodyPr>
          <a:lstStyle/>
          <a:p>
            <a:r>
              <a:rPr lang="en-CA" dirty="0" smtClean="0"/>
              <a:t>Advantages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060848"/>
            <a:ext cx="7416824" cy="3744416"/>
          </a:xfrm>
        </p:spPr>
        <p:txBody>
          <a:bodyPr vert="horz">
            <a:normAutofit/>
          </a:bodyPr>
          <a:lstStyle/>
          <a:p>
            <a:pPr marL="514350" indent="-514350" algn="just">
              <a:buAutoNum type="arabicPeriod"/>
            </a:pPr>
            <a:r>
              <a:rPr lang="en-CA" sz="2000" dirty="0" smtClean="0"/>
              <a:t>People </a:t>
            </a:r>
            <a:r>
              <a:rPr lang="en-CA" sz="2000" dirty="0"/>
              <a:t>using this </a:t>
            </a:r>
            <a:r>
              <a:rPr lang="en-CA" sz="2000" dirty="0" smtClean="0"/>
              <a:t>app benefits credit points.</a:t>
            </a:r>
            <a:endParaRPr lang="en-CA" sz="2000" dirty="0"/>
          </a:p>
          <a:p>
            <a:pPr marL="514350" indent="-514350" algn="just">
              <a:buAutoNum type="arabicPeriod"/>
            </a:pPr>
            <a:r>
              <a:rPr lang="en-CA" sz="2000" dirty="0"/>
              <a:t>Decrease traffic because unwanted solo rides will </a:t>
            </a:r>
            <a:r>
              <a:rPr lang="en-CA" sz="2000" dirty="0" smtClean="0"/>
              <a:t>be avoided</a:t>
            </a:r>
            <a:r>
              <a:rPr lang="en-CA" sz="2000" dirty="0"/>
              <a:t>.</a:t>
            </a:r>
          </a:p>
          <a:p>
            <a:pPr marL="514350" indent="-514350" algn="just">
              <a:buAutoNum type="arabicPeriod"/>
            </a:pPr>
            <a:r>
              <a:rPr lang="en-CA" sz="2000" dirty="0"/>
              <a:t>Decrease fuel consumption.</a:t>
            </a:r>
          </a:p>
          <a:p>
            <a:pPr marL="514350" indent="-514350" algn="just">
              <a:buAutoNum type="arabicPeriod"/>
            </a:pPr>
            <a:r>
              <a:rPr lang="en-CA" sz="2000" dirty="0"/>
              <a:t>Decrease pollution.</a:t>
            </a:r>
          </a:p>
          <a:p>
            <a:pPr marL="514350" indent="-514350" algn="just">
              <a:buAutoNum type="arabicPeriod"/>
            </a:pPr>
            <a:r>
              <a:rPr lang="en-CA" sz="2000" dirty="0"/>
              <a:t>Decrease contribution to global warming.</a:t>
            </a:r>
          </a:p>
          <a:p>
            <a:pPr marL="514350" indent="-514350" algn="just">
              <a:buAutoNum type="arabicPeriod"/>
            </a:pPr>
            <a:r>
              <a:rPr lang="en-CA" sz="2000" dirty="0" smtClean="0"/>
              <a:t>Help </a:t>
            </a:r>
            <a:r>
              <a:rPr lang="en-CA" sz="2000" dirty="0"/>
              <a:t>solve </a:t>
            </a:r>
            <a:r>
              <a:rPr lang="en-CA" sz="2000" dirty="0" smtClean="0"/>
              <a:t>crimes and </a:t>
            </a:r>
            <a:r>
              <a:rPr lang="en-CA" sz="2000" dirty="0"/>
              <a:t>monitor threats.</a:t>
            </a:r>
          </a:p>
        </p:txBody>
      </p:sp>
    </p:spTree>
    <p:extLst>
      <p:ext uri="{BB962C8B-B14F-4D97-AF65-F5344CB8AC3E}">
        <p14:creationId xmlns:p14="http://schemas.microsoft.com/office/powerpoint/2010/main" val="34589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6965245" cy="1202485"/>
          </a:xfrm>
        </p:spPr>
        <p:txBody>
          <a:bodyPr/>
          <a:lstStyle/>
          <a:p>
            <a:r>
              <a:rPr lang="en-CA" dirty="0" smtClean="0"/>
              <a:t>Disadvantages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28192"/>
            <a:ext cx="7344816" cy="1972816"/>
          </a:xfrm>
        </p:spPr>
        <p:txBody>
          <a:bodyPr>
            <a:normAutofit/>
          </a:bodyPr>
          <a:lstStyle/>
          <a:p>
            <a:pPr algn="just"/>
            <a:r>
              <a:rPr lang="en-CA" dirty="0" smtClean="0"/>
              <a:t>Development is based on user’s attitude.</a:t>
            </a:r>
          </a:p>
          <a:p>
            <a:pPr algn="just"/>
            <a:r>
              <a:rPr lang="en-CA" dirty="0" smtClean="0"/>
              <a:t>Limited internet access.</a:t>
            </a:r>
          </a:p>
        </p:txBody>
      </p:sp>
    </p:spTree>
    <p:extLst>
      <p:ext uri="{BB962C8B-B14F-4D97-AF65-F5344CB8AC3E}">
        <p14:creationId xmlns:p14="http://schemas.microsoft.com/office/powerpoint/2010/main" val="10042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72816"/>
            <a:ext cx="8928992" cy="5040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6965245" cy="1202485"/>
          </a:xfrm>
        </p:spPr>
        <p:txBody>
          <a:bodyPr/>
          <a:lstStyle/>
          <a:p>
            <a:r>
              <a:rPr lang="en-CA" dirty="0" smtClean="0"/>
              <a:t>Monetizing Strategy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923928" y="1844824"/>
            <a:ext cx="4392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CA" sz="1600" dirty="0"/>
              <a:t>Each user who wishes to participate should invest a small </a:t>
            </a:r>
            <a:r>
              <a:rPr lang="en-CA" sz="1600" dirty="0" smtClean="0"/>
              <a:t>fee.</a:t>
            </a:r>
          </a:p>
          <a:p>
            <a:pPr algn="just"/>
            <a:endParaRPr lang="en-CA" sz="1600" dirty="0" smtClean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CA" sz="1600" dirty="0" smtClean="0"/>
              <a:t>Their </a:t>
            </a:r>
            <a:r>
              <a:rPr lang="en-CA" sz="1600" dirty="0"/>
              <a:t>investment grows as they dedicate themselves to save resources by following the simples suggestions the App </a:t>
            </a:r>
            <a:r>
              <a:rPr lang="en-CA" sz="1600" dirty="0" smtClean="0"/>
              <a:t>provides.</a:t>
            </a:r>
          </a:p>
          <a:p>
            <a:pPr algn="just"/>
            <a:endParaRPr lang="en-CA" sz="1600" dirty="0" smtClean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CA" sz="1600" dirty="0" smtClean="0"/>
              <a:t>The </a:t>
            </a:r>
            <a:r>
              <a:rPr lang="en-CA" sz="1600" dirty="0"/>
              <a:t>App can suggest Eco-products and other products which user can buy to increase their </a:t>
            </a:r>
            <a:r>
              <a:rPr lang="en-CA" sz="1600" dirty="0" smtClean="0"/>
              <a:t>credits.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79436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330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At.&amp;T App</vt:lpstr>
      <vt:lpstr>Introduction</vt:lpstr>
      <vt:lpstr>Traffic!...But how?</vt:lpstr>
      <vt:lpstr>Solution</vt:lpstr>
      <vt:lpstr>Features</vt:lpstr>
      <vt:lpstr>Working</vt:lpstr>
      <vt:lpstr>Advantages</vt:lpstr>
      <vt:lpstr>Disadvantages</vt:lpstr>
      <vt:lpstr>Monetizing Strategy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Varghese</dc:creator>
  <cp:lastModifiedBy>Varghese</cp:lastModifiedBy>
  <cp:revision>82</cp:revision>
  <dcterms:created xsi:type="dcterms:W3CDTF">2018-03-15T16:14:12Z</dcterms:created>
  <dcterms:modified xsi:type="dcterms:W3CDTF">2018-03-16T06:55:11Z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