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Alpha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 Analysis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We are Team Alpha. Our team consists of four members: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Basil Skaria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Georgy M Rajan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Siddharth 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Eldhose K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hape 7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21425" y="25279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 &amp; Machine Learning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253000" y="239462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experience and User Interface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26200" y="259687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Formal Systems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767200" y="2451100"/>
            <a:ext cx="1012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C,C++, Java,python,  etc….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 </a:t>
            </a:r>
            <a:r>
              <a:rPr lang="en"/>
              <a:t>Assessment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better way to manage and control ourselves.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2570" r="2570" t="0"/>
          <a:stretch/>
        </p:blipFill>
        <p:spPr>
          <a:xfrm>
            <a:off x="3875850" y="185925"/>
            <a:ext cx="4917326" cy="27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Psychology</a:t>
            </a:r>
            <a:r>
              <a:rPr lang="en"/>
              <a:t> </a:t>
            </a:r>
            <a:r>
              <a:rPr lang="en"/>
              <a:t>Assessment</a:t>
            </a:r>
            <a:r>
              <a:rPr lang="en"/>
              <a:t> using Programming ?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176550" y="1989400"/>
            <a:ext cx="54387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Human mind is one of the most complicated things that all great minds in the human </a:t>
            </a:r>
            <a:r>
              <a:rPr lang="en"/>
              <a:t>history</a:t>
            </a:r>
            <a:r>
              <a:rPr lang="en"/>
              <a:t> had come across and thus understanding it,its need and its patterns are another great challenge we face.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Traditionally we process and try to arrive at conclusions about how minds works from another mind and arrive at a state of complete hault because we can’t process that incredible junks of data to arrive at meaningful conclusions.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225"/>
            <a:ext cx="2711700" cy="2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Body Language Cues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Pay Attention to Appearance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 Notice Posture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  Watch For Physical Movements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4. Real time Heart rate monitoring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5. Checking for excessive sweating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etc…..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82150" y="395400"/>
            <a:ext cx="6247800" cy="9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70400" y="1233250"/>
            <a:ext cx="5910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videos and images of the person under study is to be collected and it is to be fed into an AI based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of protractor ruler on top of architectural diagrams" id="116" name="Shape 116"/>
          <p:cNvPicPr preferRelativeResize="0"/>
          <p:nvPr/>
        </p:nvPicPr>
        <p:blipFill rotWithShape="1">
          <a:blip r:embed="rId3">
            <a:alphaModFix/>
          </a:blip>
          <a:srcRect b="3852" l="11076" r="29814" t="3769"/>
          <a:stretch/>
        </p:blipFill>
        <p:spPr>
          <a:xfrm>
            <a:off x="433450" y="434175"/>
            <a:ext cx="4090926" cy="4261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 view of hands writing in a notebook at a cafe" id="117" name="Shape 117"/>
          <p:cNvPicPr preferRelativeResize="0"/>
          <p:nvPr/>
        </p:nvPicPr>
        <p:blipFill rotWithShape="1">
          <a:blip r:embed="rId4">
            <a:alphaModFix/>
          </a:blip>
          <a:srcRect b="26446" l="187" r="53022" t="12064"/>
          <a:stretch/>
        </p:blipFill>
        <p:spPr>
          <a:xfrm>
            <a:off x="4695824" y="434175"/>
            <a:ext cx="1891826" cy="1665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the components of a typewriter" id="118" name="Shape 118"/>
          <p:cNvPicPr preferRelativeResize="0"/>
          <p:nvPr/>
        </p:nvPicPr>
        <p:blipFill rotWithShape="1">
          <a:blip r:embed="rId5">
            <a:alphaModFix/>
          </a:blip>
          <a:srcRect b="15315" l="32807" r="14776" t="15322"/>
          <a:stretch/>
        </p:blipFill>
        <p:spPr>
          <a:xfrm>
            <a:off x="6800775" y="434175"/>
            <a:ext cx="1918200" cy="1665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classic cars in front of two yellow garage doors" id="119" name="Shape 119"/>
          <p:cNvPicPr preferRelativeResize="0"/>
          <p:nvPr/>
        </p:nvPicPr>
        <p:blipFill rotWithShape="1">
          <a:blip r:embed="rId6">
            <a:alphaModFix/>
          </a:blip>
          <a:srcRect b="8267" l="11341" r="5931" t="17515"/>
          <a:stretch/>
        </p:blipFill>
        <p:spPr>
          <a:xfrm>
            <a:off x="4695825" y="2289750"/>
            <a:ext cx="4023152" cy="24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Your Name</a:t>
            </a:r>
            <a:endParaRPr b="1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no_reply@example.com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www.example.com</a:t>
            </a:r>
            <a:endParaRPr sz="1400"/>
          </a:p>
        </p:txBody>
      </p:sp>
      <p:pic>
        <p:nvPicPr>
          <p:cNvPr descr="Upward shot of Golden Gate Bridge against blue sky" id="126" name="Shape 126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