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2" r:id="rId6"/>
    <p:sldId id="261" r:id="rId7"/>
    <p:sldId id="262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866" y="1071518"/>
            <a:ext cx="9704494" cy="1021755"/>
          </a:xfrm>
        </p:spPr>
        <p:txBody>
          <a:bodyPr>
            <a:noAutofit/>
          </a:bodyPr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Internet of Thing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65366" y="5201660"/>
            <a:ext cx="4426634" cy="12132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Nama: Ivan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Nircahya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Kelas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XII-SIJA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Absen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19</a:t>
            </a:r>
          </a:p>
        </p:txBody>
      </p:sp>
      <p:sp>
        <p:nvSpPr>
          <p:cNvPr id="6" name="Rectangle 5"/>
          <p:cNvSpPr/>
          <p:nvPr/>
        </p:nvSpPr>
        <p:spPr>
          <a:xfrm>
            <a:off x="7765366" y="5036234"/>
            <a:ext cx="4426634" cy="1654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7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784" y="1083211"/>
            <a:ext cx="9805182" cy="3830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Internet of Things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didefinisikan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jaringan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fisik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orang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benda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tertanam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(software),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elektronik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jaringan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sensor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memungkinkan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benda-benda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mengumpulkan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bertukar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berbagi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data, remote control,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.­</a:t>
            </a:r>
          </a:p>
        </p:txBody>
      </p:sp>
      <p:sp>
        <p:nvSpPr>
          <p:cNvPr id="4" name="Rectangle 3"/>
          <p:cNvSpPr/>
          <p:nvPr/>
        </p:nvSpPr>
        <p:spPr>
          <a:xfrm>
            <a:off x="5838092" y="0"/>
            <a:ext cx="4754880" cy="647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543" y="4913376"/>
            <a:ext cx="1924423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7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784" y="1083211"/>
            <a:ext cx="9805182" cy="515909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pasti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pernah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lupa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sesuatu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sangat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lupa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mengunci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pintu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rumah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sedangkan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sedang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rumah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Logika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sederhana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mengunci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pintu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mengirim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pesan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smartphone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diterima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perintah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doorlock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bergerak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pintu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terkunci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91072" y="0"/>
            <a:ext cx="4301900" cy="647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8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0304" y="2121408"/>
            <a:ext cx="98351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bantuan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IOT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mengatasi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sangat-sangat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Kita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mengirimkan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perintah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smartphone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agar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pintu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rumah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terkunci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terselesaikan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IOT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sendiri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diperuntukan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smartphone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HP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jadul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juga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mengendalikan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IOT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via SMS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397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1847" y="704087"/>
            <a:ext cx="9598218" cy="22738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mengatasi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menghitung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pengunjung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berkunjung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toko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menghitung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ditangkap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nelayan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alarm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rumah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Smart Home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Rumah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Pintar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lagi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457" y="2977896"/>
            <a:ext cx="3340608" cy="334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2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784" y="1083211"/>
            <a:ext cx="9805182" cy="2940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IOT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bekerja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menerjemahkan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masukkan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IOT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dikenal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Mikrokontroller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Ada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mikrokontroller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zaman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sekarang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Arduino Uno R3, Raspberry Pi, Intel Galileo,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sebagainya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22720" y="0"/>
            <a:ext cx="4070252" cy="647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Prinsip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83" y="4023360"/>
            <a:ext cx="2921835" cy="225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2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784" y="1083211"/>
            <a:ext cx="9805182" cy="501278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terintegrasi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diakses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Praktis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efisien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pelaksanaan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tugas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bekerja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internet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developer, internet of things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bantu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perilaku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konsumen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mengontrol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fasilitas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pengecekan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berkala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0944" y="0"/>
            <a:ext cx="3802028" cy="647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38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4378" y="1698173"/>
            <a:ext cx="7680960" cy="3200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Sekian</a:t>
            </a:r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Terimakasih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403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800" dirty="0" err="1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Teks Editorial</Template>
  <TotalTime>23</TotalTime>
  <Words>130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Sistem Internet of Thing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Internet of Thing</dc:title>
  <dc:creator>ASUS</dc:creator>
  <cp:lastModifiedBy>ASUS</cp:lastModifiedBy>
  <cp:revision>3</cp:revision>
  <dcterms:created xsi:type="dcterms:W3CDTF">2022-01-11T12:42:01Z</dcterms:created>
  <dcterms:modified xsi:type="dcterms:W3CDTF">2022-01-11T13:05:50Z</dcterms:modified>
</cp:coreProperties>
</file>