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Jade/pug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us do the html things with pug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Prepared by Ozzy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 instead of writing the HTML directly we decided to use Pug (which compiles into HTML) to build robust HTML sites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B16-B261-C618-3FE5-B42D3486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pug/jade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BDF6-D8CE-14DE-D63E-D70F6F39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ensure that our HTML is well-formed and valid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Pug is preventing us from making this mistake</a:t>
            </a:r>
            <a:endParaRPr lang="en-US" dirty="0">
              <a:solidFill>
                <a:srgbClr val="424242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Pug saves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67E1-F562-3096-42A1-75AFE031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pug/jade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A429-6BAC-E7F4-3C1F-5713503F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pug –g</a:t>
            </a:r>
          </a:p>
          <a:p>
            <a:endParaRPr lang="en-US" dirty="0"/>
          </a:p>
          <a:p>
            <a:r>
              <a:rPr lang="en-US" dirty="0"/>
              <a:t>Create a file using </a:t>
            </a:r>
            <a:r>
              <a:rPr lang="en-US" b="1" dirty="0">
                <a:solidFill>
                  <a:srgbClr val="FF0000"/>
                </a:solidFill>
              </a:rPr>
              <a:t>.pug </a:t>
            </a:r>
            <a:r>
              <a:rPr lang="en-US" dirty="0"/>
              <a:t>extension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1EF81-A9BC-8AEB-3F0D-1482B3E6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7486"/>
            <a:ext cx="9715500" cy="6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F4F1-49E8-C609-BDFF-D7B5A47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jade/pug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FCD52-32A7-0F94-87BA-BAAF88A4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014330"/>
            <a:ext cx="9715500" cy="2981740"/>
          </a:xfrm>
        </p:spPr>
      </p:pic>
    </p:spTree>
    <p:extLst>
      <p:ext uri="{BB962C8B-B14F-4D97-AF65-F5344CB8AC3E}">
        <p14:creationId xmlns:p14="http://schemas.microsoft.com/office/powerpoint/2010/main" val="37743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2910-A5BE-5A6E-7A67-704F20C2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Jade-file into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E1BFB-B921-6FE9-E2C3-7CCB1E0D9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8243"/>
            <a:ext cx="9715500" cy="1450757"/>
          </a:xfrm>
        </p:spPr>
      </p:pic>
    </p:spTree>
    <p:extLst>
      <p:ext uri="{BB962C8B-B14F-4D97-AF65-F5344CB8AC3E}">
        <p14:creationId xmlns:p14="http://schemas.microsoft.com/office/powerpoint/2010/main" val="107631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530-1BAC-BE6A-2ED5-263E8147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Generating Tags with Attributes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54D717-E998-67EC-E57D-3FD5AD7C0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885" y="1909400"/>
            <a:ext cx="10406794" cy="12081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2FF222-35F0-2076-8683-92E4F19C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5" y="3429000"/>
            <a:ext cx="10406794" cy="153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B6E760-267C-8B68-C06C-B45335E2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5" y="5279905"/>
            <a:ext cx="10406794" cy="9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7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B389-3E8B-A6FB-7B59-A672CA6C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continues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03D2F-D092-B005-979F-48AD262F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46853"/>
            <a:ext cx="9715500" cy="3084754"/>
          </a:xfrm>
        </p:spPr>
      </p:pic>
    </p:spTree>
    <p:extLst>
      <p:ext uri="{BB962C8B-B14F-4D97-AF65-F5344CB8AC3E}">
        <p14:creationId xmlns:p14="http://schemas.microsoft.com/office/powerpoint/2010/main" val="18036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22A0-8C58-333D-C163-D6CF6D62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jade/pug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92B93-24D6-1ED2-ED8C-D1CCD5E2F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9715500" cy="2503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844D1-1091-D2BB-871F-FA74DC68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20843"/>
            <a:ext cx="9715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54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{3143E4FC-9777-4B18-9359-90AA55824FB0}tf56160789_win32</Template>
  <TotalTime>25</TotalTime>
  <Words>100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Franklin Gothic Book</vt:lpstr>
      <vt:lpstr>Open Sans</vt:lpstr>
      <vt:lpstr>Wingdings</vt:lpstr>
      <vt:lpstr>1_RetrospectVTI</vt:lpstr>
      <vt:lpstr>Jade/pug</vt:lpstr>
      <vt:lpstr> instead of writing the HTML directly we decided to use Pug (which compiles into HTML) to build robust HTML sites</vt:lpstr>
      <vt:lpstr>Why pug/jade</vt:lpstr>
      <vt:lpstr>Installing pug/jade</vt:lpstr>
      <vt:lpstr>Getting started with jade/pug</vt:lpstr>
      <vt:lpstr>Jade-file into HTML</vt:lpstr>
      <vt:lpstr> Generating Tags with Attributes</vt:lpstr>
      <vt:lpstr>Examples continues</vt:lpstr>
      <vt:lpstr>Inheritance in jade/pug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Jade/pug</dc:title>
  <dc:creator>Ozzy</dc:creator>
  <cp:lastModifiedBy>Ozzy</cp:lastModifiedBy>
  <cp:revision>8</cp:revision>
  <dcterms:created xsi:type="dcterms:W3CDTF">2022-06-13T18:06:28Z</dcterms:created>
  <dcterms:modified xsi:type="dcterms:W3CDTF">2022-06-14T05:21:42Z</dcterms:modified>
</cp:coreProperties>
</file>