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79" r:id="rId3"/>
    <p:sldId id="378" r:id="rId4"/>
    <p:sldId id="257" r:id="rId5"/>
    <p:sldId id="263" r:id="rId6"/>
    <p:sldId id="306" r:id="rId7"/>
    <p:sldId id="305" r:id="rId8"/>
    <p:sldId id="360" r:id="rId9"/>
    <p:sldId id="359" r:id="rId10"/>
    <p:sldId id="322" r:id="rId11"/>
    <p:sldId id="321" r:id="rId12"/>
    <p:sldId id="266" r:id="rId13"/>
    <p:sldId id="265" r:id="rId14"/>
    <p:sldId id="330" r:id="rId15"/>
    <p:sldId id="329" r:id="rId16"/>
    <p:sldId id="268" r:id="rId17"/>
    <p:sldId id="267" r:id="rId18"/>
    <p:sldId id="270" r:id="rId19"/>
    <p:sldId id="269" r:id="rId20"/>
    <p:sldId id="316" r:id="rId21"/>
    <p:sldId id="315" r:id="rId22"/>
    <p:sldId id="272" r:id="rId23"/>
    <p:sldId id="271" r:id="rId24"/>
    <p:sldId id="274" r:id="rId25"/>
    <p:sldId id="273" r:id="rId26"/>
    <p:sldId id="260" r:id="rId27"/>
    <p:sldId id="261" r:id="rId28"/>
    <p:sldId id="312" r:id="rId29"/>
    <p:sldId id="311" r:id="rId30"/>
    <p:sldId id="372" r:id="rId31"/>
    <p:sldId id="373" r:id="rId32"/>
    <p:sldId id="276" r:id="rId33"/>
    <p:sldId id="275" r:id="rId34"/>
    <p:sldId id="370" r:id="rId35"/>
    <p:sldId id="371" r:id="rId36"/>
    <p:sldId id="354" r:id="rId37"/>
    <p:sldId id="353" r:id="rId38"/>
    <p:sldId id="356" r:id="rId39"/>
    <p:sldId id="355" r:id="rId40"/>
    <p:sldId id="358" r:id="rId41"/>
    <p:sldId id="357" r:id="rId42"/>
    <p:sldId id="284" r:id="rId43"/>
    <p:sldId id="283" r:id="rId44"/>
    <p:sldId id="292" r:id="rId45"/>
    <p:sldId id="291" r:id="rId46"/>
    <p:sldId id="362" r:id="rId47"/>
    <p:sldId id="361" r:id="rId48"/>
    <p:sldId id="318" r:id="rId49"/>
    <p:sldId id="317" r:id="rId50"/>
    <p:sldId id="366" r:id="rId51"/>
    <p:sldId id="365" r:id="rId52"/>
    <p:sldId id="310" r:id="rId53"/>
    <p:sldId id="309" r:id="rId54"/>
    <p:sldId id="308" r:id="rId55"/>
    <p:sldId id="307" r:id="rId56"/>
    <p:sldId id="374" r:id="rId57"/>
    <p:sldId id="375" r:id="rId58"/>
    <p:sldId id="314" r:id="rId59"/>
    <p:sldId id="313" r:id="rId60"/>
    <p:sldId id="320" r:id="rId61"/>
    <p:sldId id="319" r:id="rId62"/>
    <p:sldId id="376" r:id="rId63"/>
    <p:sldId id="377" r:id="rId64"/>
    <p:sldId id="300" r:id="rId65"/>
    <p:sldId id="299" r:id="rId66"/>
    <p:sldId id="302" r:id="rId67"/>
    <p:sldId id="301" r:id="rId68"/>
    <p:sldId id="352" r:id="rId69"/>
    <p:sldId id="351" r:id="rId70"/>
    <p:sldId id="280" r:id="rId71"/>
    <p:sldId id="279" r:id="rId72"/>
    <p:sldId id="368" r:id="rId73"/>
    <p:sldId id="367" r:id="rId74"/>
    <p:sldId id="290" r:id="rId75"/>
    <p:sldId id="289" r:id="rId76"/>
    <p:sldId id="262" r:id="rId77"/>
    <p:sldId id="264" r:id="rId78"/>
    <p:sldId id="296" r:id="rId79"/>
    <p:sldId id="295" r:id="rId80"/>
    <p:sldId id="364" r:id="rId81"/>
    <p:sldId id="363" r:id="rId82"/>
    <p:sldId id="328" r:id="rId83"/>
    <p:sldId id="327" r:id="rId84"/>
    <p:sldId id="338" r:id="rId85"/>
    <p:sldId id="337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rma, Parth" initials="VP" lastIdx="1" clrIdx="0">
    <p:extLst>
      <p:ext uri="{19B8F6BF-5375-455C-9EA6-DF929625EA0E}">
        <p15:presenceInfo xmlns:p15="http://schemas.microsoft.com/office/powerpoint/2012/main" userId="S::parverma@visa.com::740cdbf3-19c6-43fe-bd14-b05c687232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8CEA3-D140-A4D2-01A4-031122DD0539}" v="291" dt="2021-05-28T04:10:31.528"/>
    <p1510:client id="{43FE28DC-92C2-4E63-B597-275F613FAA8C}" v="485" dt="2021-05-28T01:45:21.258"/>
    <p1510:client id="{48C5903B-7EEE-A679-81A6-CA42921EC313}" v="5" dt="2021-05-28T05:40:38.232"/>
    <p1510:client id="{51D7B68B-3A34-9618-FBE6-D4C9308FA40E}" v="306" dt="2021-05-28T05:36:24.521"/>
    <p1510:client id="{70E4CA83-E40C-E05E-9B52-4D075AEC1ED8}" v="5" dt="2021-05-27T17:29:17.640"/>
    <p1510:client id="{D1EC941D-87BE-7C43-9CC3-D3FC9F0C7D1C}" v="278" dt="2021-05-28T07:38:14.590"/>
    <p1510:client id="{DEA75D0B-E2B8-07CA-4C1E-0216BCC6E449}" v="1709" dt="2021-05-28T03:36:34.564"/>
    <p1510:client id="{EA36C27A-7F71-304B-8086-12F722AFCB17}" v="407" dt="2021-05-28T06:29:41.248"/>
    <p1510:client id="{EB040B62-563E-4B16-AAB1-A097CE22774C}" v="2" dt="2021-05-27T16:35:56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78"/>
    <p:restoredTop sz="94694"/>
  </p:normalViewPr>
  <p:slideViewPr>
    <p:cSldViewPr snapToGrid="0">
      <p:cViewPr varScale="1">
        <p:scale>
          <a:sx n="114" d="100"/>
          <a:sy n="114" d="100"/>
        </p:scale>
        <p:origin x="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28T11:39:07.446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5/28/21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1E0A-4806-E547-A225-822599DED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Fun Time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ECCEA-3153-0B4A-AD87-C19DC3B7E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With Anudeep and Parth</a:t>
            </a:r>
          </a:p>
        </p:txBody>
      </p:sp>
    </p:spTree>
    <p:extLst>
      <p:ext uri="{BB962C8B-B14F-4D97-AF65-F5344CB8AC3E}">
        <p14:creationId xmlns:p14="http://schemas.microsoft.com/office/powerpoint/2010/main" val="370458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Guess the 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8800" dirty="0">
                <a:ea typeface="+mn-lt"/>
                <a:cs typeface="+mn-lt"/>
              </a:rPr>
              <a:t>   🙈 </a:t>
            </a:r>
            <a:r>
              <a:rPr lang="en-US" sz="8800" dirty="0"/>
              <a:t>🙉 🙊 🧐 📐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E0C527-2D79-4D62-A891-5F8F8CCCE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3" b="14607"/>
          <a:stretch/>
        </p:blipFill>
        <p:spPr>
          <a:xfrm>
            <a:off x="9751376" y="2222287"/>
            <a:ext cx="1621910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61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 idiots</a:t>
            </a:r>
          </a:p>
        </p:txBody>
      </p:sp>
    </p:spTree>
    <p:extLst>
      <p:ext uri="{BB962C8B-B14F-4D97-AF65-F5344CB8AC3E}">
        <p14:creationId xmlns:p14="http://schemas.microsoft.com/office/powerpoint/2010/main" val="282662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 the movie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12D5-4C7E-4E1A-B6A5-F1DEFB40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ea typeface="+mn-lt"/>
                <a:cs typeface="+mn-lt"/>
              </a:rPr>
              <a:t>Boat load of people take Ice Bucket Challenge. Ends badly. Girl floats away.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5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Titanic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4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Guess the 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/>
              <a:t>👨🏼‍🦲 👮🏻‍♂️ 👴🏻 📞 💣</a:t>
            </a:r>
          </a:p>
        </p:txBody>
      </p:sp>
    </p:spTree>
    <p:extLst>
      <p:ext uri="{BB962C8B-B14F-4D97-AF65-F5344CB8AC3E}">
        <p14:creationId xmlns:p14="http://schemas.microsoft.com/office/powerpoint/2010/main" val="354751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Wednesday!</a:t>
            </a:r>
          </a:p>
        </p:txBody>
      </p:sp>
    </p:spTree>
    <p:extLst>
      <p:ext uri="{BB962C8B-B14F-4D97-AF65-F5344CB8AC3E}">
        <p14:creationId xmlns:p14="http://schemas.microsoft.com/office/powerpoint/2010/main" val="3033860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 the movie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12D5-4C7E-4E1A-B6A5-F1DEFB40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grown man who can’t tie his own shoelaces ends up accidentally revealing his hidden identity to his former nanny.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4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Kabhi Khushi Kabhi </a:t>
            </a:r>
            <a:r>
              <a:rPr lang="en-GB" err="1"/>
              <a:t>Gham</a:t>
            </a:r>
            <a:endParaRPr lang="en-US" err="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14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 the movie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12D5-4C7E-4E1A-B6A5-F1DEFB40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teacher gets side-tracked due to a personal tragedy and starts teaching young boys about the importance of not giving up on girls who’ve rejected them, instead of doing his/her actual job.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95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ea typeface="+mj-lt"/>
                <a:cs typeface="+mj-lt"/>
              </a:rPr>
              <a:t>Mohabbatein</a:t>
            </a:r>
            <a:endParaRPr lang="en-US" err="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14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FA0F-4C7E-7F48-96E4-703DCD95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6243-CF94-A44D-897A-5164035D23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Guess the movie!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FD962-6FC3-7748-A54C-657A6B0EB8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2 truths and a Lie</a:t>
            </a:r>
          </a:p>
        </p:txBody>
      </p:sp>
    </p:spTree>
    <p:extLst>
      <p:ext uri="{BB962C8B-B14F-4D97-AF65-F5344CB8AC3E}">
        <p14:creationId xmlns:p14="http://schemas.microsoft.com/office/powerpoint/2010/main" val="2298274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Guess the 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8800"/>
              <a:t>      🤴🏻 ⚔️ 👸🏻 🕊 👩‍❤️‍👨</a:t>
            </a:r>
          </a:p>
        </p:txBody>
      </p:sp>
    </p:spTree>
    <p:extLst>
      <p:ext uri="{BB962C8B-B14F-4D97-AF65-F5344CB8AC3E}">
        <p14:creationId xmlns:p14="http://schemas.microsoft.com/office/powerpoint/2010/main" val="2060351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Jodhaa Akbar</a:t>
            </a:r>
          </a:p>
        </p:txBody>
      </p:sp>
    </p:spTree>
    <p:extLst>
      <p:ext uri="{BB962C8B-B14F-4D97-AF65-F5344CB8AC3E}">
        <p14:creationId xmlns:p14="http://schemas.microsoft.com/office/powerpoint/2010/main" val="1354871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 the movie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12D5-4C7E-4E1A-B6A5-F1DEFB40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No ball saves taxes.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1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Lagaan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424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 the movie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12D5-4C7E-4E1A-B6A5-F1DEFB40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Guy marries the hot girl, then marries the </a:t>
            </a:r>
            <a:r>
              <a:rPr lang="en-GB" err="1"/>
              <a:t>bff</a:t>
            </a:r>
            <a:r>
              <a:rPr lang="en-GB"/>
              <a:t> when the wife dies.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8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Kuch </a:t>
            </a:r>
            <a:r>
              <a:rPr lang="en-GB" err="1"/>
              <a:t>Kuch</a:t>
            </a:r>
            <a:r>
              <a:rPr lang="en-GB"/>
              <a:t> Hota hai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491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Guess the movie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/>
              <a:t>👦🏻 🎄 🏠</a:t>
            </a:r>
          </a:p>
        </p:txBody>
      </p:sp>
    </p:spTree>
    <p:extLst>
      <p:ext uri="{BB962C8B-B14F-4D97-AF65-F5344CB8AC3E}">
        <p14:creationId xmlns:p14="http://schemas.microsoft.com/office/powerpoint/2010/main" val="1948515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 Alone</a:t>
            </a:r>
          </a:p>
        </p:txBody>
      </p:sp>
    </p:spTree>
    <p:extLst>
      <p:ext uri="{BB962C8B-B14F-4D97-AF65-F5344CB8AC3E}">
        <p14:creationId xmlns:p14="http://schemas.microsoft.com/office/powerpoint/2010/main" val="3444729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Guess the 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8800"/>
              <a:t>     🧔🏽 🍺 🎸 🎶 ⭐️</a:t>
            </a:r>
          </a:p>
        </p:txBody>
      </p:sp>
    </p:spTree>
    <p:extLst>
      <p:ext uri="{BB962C8B-B14F-4D97-AF65-F5344CB8AC3E}">
        <p14:creationId xmlns:p14="http://schemas.microsoft.com/office/powerpoint/2010/main" val="612552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Rockstar</a:t>
            </a:r>
          </a:p>
        </p:txBody>
      </p:sp>
    </p:spTree>
    <p:extLst>
      <p:ext uri="{BB962C8B-B14F-4D97-AF65-F5344CB8AC3E}">
        <p14:creationId xmlns:p14="http://schemas.microsoft.com/office/powerpoint/2010/main" val="121741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3425-4DD5-C74F-A91E-7372DA4F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of the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1958-0107-E241-BC22-A2F14A00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Format: Infinite Bounce</a:t>
            </a:r>
          </a:p>
          <a:p>
            <a:pPr lvl="1"/>
            <a:r>
              <a:rPr lang="en-IN"/>
              <a:t>Every question is addressed to the team succeeding the team that answered the previous question. If no team answers the question, the next question (n+1) is addressed to the same team to which the previous question (n) was addressed. </a:t>
            </a:r>
          </a:p>
          <a:p>
            <a:r>
              <a:rPr lang="en-US"/>
              <a:t>+10 for correct answer, 0 otherwise.</a:t>
            </a:r>
          </a:p>
          <a:p>
            <a:r>
              <a:rPr lang="en-US"/>
              <a:t>Part points for cracking jokes or trivia.</a:t>
            </a:r>
          </a:p>
        </p:txBody>
      </p:sp>
    </p:spTree>
    <p:extLst>
      <p:ext uri="{BB962C8B-B14F-4D97-AF65-F5344CB8AC3E}">
        <p14:creationId xmlns:p14="http://schemas.microsoft.com/office/powerpoint/2010/main" val="3630359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movie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4766A-2D74-1544-AAFE-0017A989CF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80" b="15282"/>
          <a:stretch/>
        </p:blipFill>
        <p:spPr>
          <a:xfrm>
            <a:off x="4376964" y="2375807"/>
            <a:ext cx="2997200" cy="33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99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prestige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15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 the movie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12D5-4C7E-4E1A-B6A5-F1DEFB40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nose less guy has unhealthy obsession with a teenage boy for 7 years.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44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Harry Potter Series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838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 the movie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12D5-4C7E-4E1A-B6A5-F1DEFB40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Cosplay enthusiasts beat the crap out of illegal immigrants from another planet.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47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Avengers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642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song</a:t>
            </a: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08C528EA-AD90-47C7-BA27-840BF2F83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161" b="10690"/>
          <a:stretch/>
        </p:blipFill>
        <p:spPr>
          <a:xfrm>
            <a:off x="3190539" y="2555422"/>
            <a:ext cx="5810920" cy="2914649"/>
          </a:xfrm>
        </p:spPr>
      </p:pic>
    </p:spTree>
    <p:extLst>
      <p:ext uri="{BB962C8B-B14F-4D97-AF65-F5344CB8AC3E}">
        <p14:creationId xmlns:p14="http://schemas.microsoft.com/office/powerpoint/2010/main" val="1612467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Kuch </a:t>
            </a:r>
            <a:r>
              <a:rPr lang="en-GB" err="1"/>
              <a:t>Kuch</a:t>
            </a:r>
            <a:r>
              <a:rPr lang="en-GB"/>
              <a:t> Hota Hai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375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song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12D5-4C7E-4E1A-B6A5-F1DEFB40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519E34A-F618-41E7-A4A5-926637504E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06" r="-369" b="22803"/>
          <a:stretch/>
        </p:blipFill>
        <p:spPr>
          <a:xfrm>
            <a:off x="3358375" y="2971800"/>
            <a:ext cx="5475248" cy="201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73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Ek </a:t>
            </a:r>
            <a:r>
              <a:rPr lang="en-GB" err="1"/>
              <a:t>Ladki</a:t>
            </a:r>
            <a:r>
              <a:rPr lang="en-GB"/>
              <a:t> Ko </a:t>
            </a:r>
            <a:r>
              <a:rPr lang="en-GB" err="1"/>
              <a:t>Dekha</a:t>
            </a:r>
            <a:r>
              <a:rPr lang="en-GB"/>
              <a:t> To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0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C6CA-52EA-4448-813D-24F2A695A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 the movie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41BD-6F47-0D48-968F-67FC6FB7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536487"/>
            <a:ext cx="10554574" cy="3636511"/>
          </a:xfrm>
        </p:spPr>
        <p:txBody>
          <a:bodyPr/>
          <a:lstStyle/>
          <a:p>
            <a:r>
              <a:rPr lang="en-US"/>
              <a:t>A huge joint family depends on and takes their life decisions asking a dog called </a:t>
            </a:r>
            <a:r>
              <a:rPr lang="en-US" err="1"/>
              <a:t>Tuffy</a:t>
            </a:r>
            <a:r>
              <a:rPr lang="en-US"/>
              <a:t>.</a:t>
            </a:r>
          </a:p>
        </p:txBody>
      </p:sp>
      <p:pic>
        <p:nvPicPr>
          <p:cNvPr id="5" name="Picture 4" descr="A picture containing grass, tree, outdoor, old&#10;&#10;Description automatically generated">
            <a:extLst>
              <a:ext uri="{FF2B5EF4-FFF2-40B4-BE49-F238E27FC236}">
                <a16:creationId xmlns:a16="http://schemas.microsoft.com/office/drawing/2014/main" id="{48510CA7-8FA5-4B40-977B-D7B49C82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022" y="3868997"/>
            <a:ext cx="4025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52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song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12D5-4C7E-4E1A-B6A5-F1DEFB40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31FA4466-6E11-462B-95F6-3E4340992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36" r="14440" b="6758"/>
          <a:stretch/>
        </p:blipFill>
        <p:spPr>
          <a:xfrm>
            <a:off x="4039927" y="2702379"/>
            <a:ext cx="4112145" cy="25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10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Ek Garam Chai Ki </a:t>
            </a:r>
            <a:r>
              <a:rPr lang="en-GB" err="1"/>
              <a:t>Pyali</a:t>
            </a:r>
            <a:endParaRPr lang="en-US" err="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Guess the movie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/>
              <a:t>🤐 🐑 </a:t>
            </a:r>
            <a:r>
              <a:rPr lang="en-US" sz="8800">
                <a:ea typeface="+mn-lt"/>
                <a:cs typeface="+mn-lt"/>
              </a:rPr>
              <a:t>🐑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603393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Silence of the Lambs</a:t>
            </a:r>
          </a:p>
        </p:txBody>
      </p:sp>
    </p:spTree>
    <p:extLst>
      <p:ext uri="{BB962C8B-B14F-4D97-AF65-F5344CB8AC3E}">
        <p14:creationId xmlns:p14="http://schemas.microsoft.com/office/powerpoint/2010/main" val="34518432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Guess the 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b="1">
                <a:ea typeface="+mn-lt"/>
                <a:cs typeface="+mn-lt"/>
              </a:rPr>
              <a:t>🛴</a:t>
            </a:r>
            <a:r>
              <a:rPr lang="en-US" sz="8800"/>
              <a:t> 👽 💪🏻 🚴‍♂️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1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Koi Mil Gaya</a:t>
            </a:r>
          </a:p>
        </p:txBody>
      </p:sp>
    </p:spTree>
    <p:extLst>
      <p:ext uri="{BB962C8B-B14F-4D97-AF65-F5344CB8AC3E}">
        <p14:creationId xmlns:p14="http://schemas.microsoft.com/office/powerpoint/2010/main" val="4166929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movie</a:t>
            </a:r>
          </a:p>
        </p:txBody>
      </p: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A077530A-4DB8-4FB0-98FC-352E1495E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743" y="2222287"/>
            <a:ext cx="3636511" cy="3636511"/>
          </a:xfrm>
        </p:spPr>
      </p:pic>
    </p:spTree>
    <p:extLst>
      <p:ext uri="{BB962C8B-B14F-4D97-AF65-F5344CB8AC3E}">
        <p14:creationId xmlns:p14="http://schemas.microsoft.com/office/powerpoint/2010/main" val="933242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Rab</a:t>
            </a:r>
            <a:r>
              <a:rPr lang="en-GB" dirty="0"/>
              <a:t> ne </a:t>
            </a:r>
            <a:r>
              <a:rPr lang="en-GB" dirty="0" err="1"/>
              <a:t>bana</a:t>
            </a:r>
            <a:r>
              <a:rPr lang="en-GB" dirty="0"/>
              <a:t> de </a:t>
            </a:r>
            <a:r>
              <a:rPr lang="en-GB" dirty="0" err="1"/>
              <a:t>jodi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355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Guess the 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8800"/>
              <a:t>      😠 🏑 🤬 ⏳ 🥇</a:t>
            </a:r>
          </a:p>
        </p:txBody>
      </p:sp>
    </p:spTree>
    <p:extLst>
      <p:ext uri="{BB962C8B-B14F-4D97-AF65-F5344CB8AC3E}">
        <p14:creationId xmlns:p14="http://schemas.microsoft.com/office/powerpoint/2010/main" val="24976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Chak De India!</a:t>
            </a:r>
          </a:p>
        </p:txBody>
      </p:sp>
    </p:spTree>
    <p:extLst>
      <p:ext uri="{BB962C8B-B14F-4D97-AF65-F5344CB8AC3E}">
        <p14:creationId xmlns:p14="http://schemas.microsoft.com/office/powerpoint/2010/main" val="355736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Hum aapke hai kon</a:t>
            </a:r>
            <a:endParaRPr lang="en-GB" err="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0803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movie</a:t>
            </a:r>
          </a:p>
        </p:txBody>
      </p:sp>
      <p:pic>
        <p:nvPicPr>
          <p:cNvPr id="5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06413A7-CDA1-4FA3-ADCD-CCF2B0F9B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04" t="12055" r="10270" b="32941"/>
          <a:stretch/>
        </p:blipFill>
        <p:spPr>
          <a:xfrm>
            <a:off x="4903247" y="2449285"/>
            <a:ext cx="2385505" cy="2375807"/>
          </a:xfrm>
        </p:spPr>
      </p:pic>
    </p:spTree>
    <p:extLst>
      <p:ext uri="{BB962C8B-B14F-4D97-AF65-F5344CB8AC3E}">
        <p14:creationId xmlns:p14="http://schemas.microsoft.com/office/powerpoint/2010/main" val="1866692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Dabbang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978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Guess the movie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9600"/>
              <a:t>       👳🏻‍♂️ 💰 🏏 💂🏻‍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51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Lagaan</a:t>
            </a:r>
          </a:p>
        </p:txBody>
      </p:sp>
    </p:spTree>
    <p:extLst>
      <p:ext uri="{BB962C8B-B14F-4D97-AF65-F5344CB8AC3E}">
        <p14:creationId xmlns:p14="http://schemas.microsoft.com/office/powerpoint/2010/main" val="4231266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Guess the 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9600"/>
              <a:t>       📖 🏊‍♀️ 🚴🏻‍♀️ 🏆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4868954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Student Of The Year</a:t>
            </a:r>
          </a:p>
        </p:txBody>
      </p:sp>
    </p:spTree>
    <p:extLst>
      <p:ext uri="{BB962C8B-B14F-4D97-AF65-F5344CB8AC3E}">
        <p14:creationId xmlns:p14="http://schemas.microsoft.com/office/powerpoint/2010/main" val="22976496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series</a:t>
            </a:r>
          </a:p>
        </p:txBody>
      </p:sp>
      <p:pic>
        <p:nvPicPr>
          <p:cNvPr id="5" name="Picture 4" descr="A picture containing text, old&#10;&#10;Description automatically generated">
            <a:extLst>
              <a:ext uri="{FF2B5EF4-FFF2-40B4-BE49-F238E27FC236}">
                <a16:creationId xmlns:a16="http://schemas.microsoft.com/office/drawing/2014/main" id="{BEBE1066-1EF6-9447-BF64-CF4C753D7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94" y="2071680"/>
            <a:ext cx="3215812" cy="40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53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Stranger Things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39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Guess the 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8800"/>
              <a:t>        👸🏻 👰🏻 🧳 🙅🏻‍♀️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D27E7B-7D05-41ED-8A25-04EDBBD78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968" y="4134901"/>
            <a:ext cx="1733674" cy="22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279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Queen</a:t>
            </a:r>
          </a:p>
        </p:txBody>
      </p:sp>
    </p:spTree>
    <p:extLst>
      <p:ext uri="{BB962C8B-B14F-4D97-AF65-F5344CB8AC3E}">
        <p14:creationId xmlns:p14="http://schemas.microsoft.com/office/powerpoint/2010/main" val="145514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Guess the movie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8800"/>
              <a:t>      ✈️ 😎 🍅 💃🏻 🐃</a:t>
            </a:r>
          </a:p>
        </p:txBody>
      </p:sp>
    </p:spTree>
    <p:extLst>
      <p:ext uri="{BB962C8B-B14F-4D97-AF65-F5344CB8AC3E}">
        <p14:creationId xmlns:p14="http://schemas.microsoft.com/office/powerpoint/2010/main" val="9764149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Guess the 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8800"/>
              <a:t>      🏏 🏰 🚁 💼 🪔</a:t>
            </a:r>
          </a:p>
        </p:txBody>
      </p:sp>
    </p:spTree>
    <p:extLst>
      <p:ext uri="{BB962C8B-B14F-4D97-AF65-F5344CB8AC3E}">
        <p14:creationId xmlns:p14="http://schemas.microsoft.com/office/powerpoint/2010/main" val="2960388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Kabhi Kushi Kabhi </a:t>
            </a:r>
            <a:r>
              <a:rPr lang="en-US" err="1"/>
              <a:t>Gham</a:t>
            </a:r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5131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movie</a:t>
            </a:r>
          </a:p>
        </p:txBody>
      </p:sp>
      <p:pic>
        <p:nvPicPr>
          <p:cNvPr id="4" name="Picture 3" descr="A picture containing text, spectacles&#10;&#10;Description automatically generated">
            <a:extLst>
              <a:ext uri="{FF2B5EF4-FFF2-40B4-BE49-F238E27FC236}">
                <a16:creationId xmlns:a16="http://schemas.microsoft.com/office/drawing/2014/main" id="{F9F09BB2-C5B2-674B-8861-CD7460588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71" r="1675" b="7686"/>
          <a:stretch/>
        </p:blipFill>
        <p:spPr>
          <a:xfrm>
            <a:off x="4299175" y="2865664"/>
            <a:ext cx="3593647" cy="31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068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Uyare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055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Guess the movie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8000"/>
              <a:t>         👩🏻‍💼 👴🏻 💩 🚐 🪑</a:t>
            </a:r>
          </a:p>
        </p:txBody>
      </p:sp>
    </p:spTree>
    <p:extLst>
      <p:ext uri="{BB962C8B-B14F-4D97-AF65-F5344CB8AC3E}">
        <p14:creationId xmlns:p14="http://schemas.microsoft.com/office/powerpoint/2010/main" val="18012956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Piku</a:t>
            </a:r>
          </a:p>
        </p:txBody>
      </p:sp>
    </p:spTree>
    <p:extLst>
      <p:ext uri="{BB962C8B-B14F-4D97-AF65-F5344CB8AC3E}">
        <p14:creationId xmlns:p14="http://schemas.microsoft.com/office/powerpoint/2010/main" val="777998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Guess the movie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8800"/>
              <a:t>      📖 😢 👨🏻‍🏫 🎨 ⭐️</a:t>
            </a:r>
          </a:p>
        </p:txBody>
      </p:sp>
    </p:spTree>
    <p:extLst>
      <p:ext uri="{BB962C8B-B14F-4D97-AF65-F5344CB8AC3E}">
        <p14:creationId xmlns:p14="http://schemas.microsoft.com/office/powerpoint/2010/main" val="29908309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Taare</a:t>
            </a:r>
            <a:r>
              <a:rPr lang="en-US"/>
              <a:t> </a:t>
            </a:r>
            <a:r>
              <a:rPr lang="en-US" err="1"/>
              <a:t>Zameen</a:t>
            </a:r>
            <a:r>
              <a:rPr lang="en-US"/>
              <a:t> Par</a:t>
            </a:r>
          </a:p>
        </p:txBody>
      </p:sp>
    </p:spTree>
    <p:extLst>
      <p:ext uri="{BB962C8B-B14F-4D97-AF65-F5344CB8AC3E}">
        <p14:creationId xmlns:p14="http://schemas.microsoft.com/office/powerpoint/2010/main" val="23205969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song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86405F33-F8D4-4855-8AA4-D15E33E94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366" b="18996"/>
          <a:stretch/>
        </p:blipFill>
        <p:spPr>
          <a:xfrm>
            <a:off x="3190539" y="2890158"/>
            <a:ext cx="5810920" cy="2277836"/>
          </a:xfrm>
        </p:spPr>
      </p:pic>
    </p:spTree>
    <p:extLst>
      <p:ext uri="{BB962C8B-B14F-4D97-AF65-F5344CB8AC3E}">
        <p14:creationId xmlns:p14="http://schemas.microsoft.com/office/powerpoint/2010/main" val="34723476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Pehla</a:t>
            </a:r>
            <a:r>
              <a:rPr lang="en-GB"/>
              <a:t> Nasha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39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Zindagi Na </a:t>
            </a:r>
            <a:r>
              <a:rPr lang="en-US" err="1"/>
              <a:t>Milegi</a:t>
            </a:r>
            <a:r>
              <a:rPr lang="en-US"/>
              <a:t> </a:t>
            </a:r>
            <a:r>
              <a:rPr lang="en-US" err="1"/>
              <a:t>Dobara</a:t>
            </a:r>
          </a:p>
        </p:txBody>
      </p:sp>
    </p:spTree>
    <p:extLst>
      <p:ext uri="{BB962C8B-B14F-4D97-AF65-F5344CB8AC3E}">
        <p14:creationId xmlns:p14="http://schemas.microsoft.com/office/powerpoint/2010/main" val="4076939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Guess the movie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/>
              <a:t>👦🏻 👨🏻‍🦳 🚗 🕰</a:t>
            </a:r>
          </a:p>
        </p:txBody>
      </p:sp>
    </p:spTree>
    <p:extLst>
      <p:ext uri="{BB962C8B-B14F-4D97-AF65-F5344CB8AC3E}">
        <p14:creationId xmlns:p14="http://schemas.microsoft.com/office/powerpoint/2010/main" val="34133960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Back to the Future</a:t>
            </a:r>
          </a:p>
        </p:txBody>
      </p:sp>
    </p:spTree>
    <p:extLst>
      <p:ext uri="{BB962C8B-B14F-4D97-AF65-F5344CB8AC3E}">
        <p14:creationId xmlns:p14="http://schemas.microsoft.com/office/powerpoint/2010/main" val="9643106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movie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D2199168-FD01-4956-854C-85E5685F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57" y="2278744"/>
            <a:ext cx="3403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32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Baasha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0418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Guess the movie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/>
              <a:t>😎 🪕 🚂 🏃🏻‍♂️</a:t>
            </a:r>
          </a:p>
        </p:txBody>
      </p:sp>
    </p:spTree>
    <p:extLst>
      <p:ext uri="{BB962C8B-B14F-4D97-AF65-F5344CB8AC3E}">
        <p14:creationId xmlns:p14="http://schemas.microsoft.com/office/powerpoint/2010/main" val="41846335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Dilwale Dulhania Le </a:t>
            </a:r>
            <a:r>
              <a:rPr lang="en-US" err="1">
                <a:ea typeface="+mn-lt"/>
                <a:cs typeface="+mn-lt"/>
              </a:rPr>
              <a:t>Jayenge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04093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Guess the movie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12D5-4C7E-4E1A-B6A5-F1DEFB40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An underqualified man cheats his way into a medical college and decides that the way he's going to make it through is by being a polite motivational speaker</a:t>
            </a:r>
          </a:p>
        </p:txBody>
      </p:sp>
    </p:spTree>
    <p:extLst>
      <p:ext uri="{BB962C8B-B14F-4D97-AF65-F5344CB8AC3E}">
        <p14:creationId xmlns:p14="http://schemas.microsoft.com/office/powerpoint/2010/main" val="10761978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Munna Bhai MBBS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0600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Guess the movie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8000"/>
              <a:t>         🤵🏻 💁🏻‍♀️ 🚂 🥁 👨‍👩‍👧‍👧</a:t>
            </a:r>
          </a:p>
        </p:txBody>
      </p:sp>
    </p:spTree>
    <p:extLst>
      <p:ext uri="{BB962C8B-B14F-4D97-AF65-F5344CB8AC3E}">
        <p14:creationId xmlns:p14="http://schemas.microsoft.com/office/powerpoint/2010/main" val="25972494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Jab We Met</a:t>
            </a:r>
          </a:p>
        </p:txBody>
      </p:sp>
    </p:spTree>
    <p:extLst>
      <p:ext uri="{BB962C8B-B14F-4D97-AF65-F5344CB8AC3E}">
        <p14:creationId xmlns:p14="http://schemas.microsoft.com/office/powerpoint/2010/main" val="6968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movie</a:t>
            </a:r>
          </a:p>
        </p:txBody>
      </p:sp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B3F4CBF8-CD9F-4B65-9333-A7DB9B3AD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696786" y="2222500"/>
            <a:ext cx="2798427" cy="3636963"/>
          </a:xfrm>
        </p:spPr>
      </p:pic>
    </p:spTree>
    <p:extLst>
      <p:ext uri="{BB962C8B-B14F-4D97-AF65-F5344CB8AC3E}">
        <p14:creationId xmlns:p14="http://schemas.microsoft.com/office/powerpoint/2010/main" val="9591346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689E-33CE-4AB3-9DEF-7F59CBE8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Guess the movie</a:t>
            </a:r>
          </a:p>
        </p:txBody>
      </p:sp>
      <p:pic>
        <p:nvPicPr>
          <p:cNvPr id="6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53A88826-5DC4-476E-8372-CB4AABAFB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9424"/>
          <a:stretch/>
        </p:blipFill>
        <p:spPr>
          <a:xfrm>
            <a:off x="4801918" y="2222500"/>
            <a:ext cx="2588164" cy="2930525"/>
          </a:xfrm>
        </p:spPr>
      </p:pic>
    </p:spTree>
    <p:extLst>
      <p:ext uri="{BB962C8B-B14F-4D97-AF65-F5344CB8AC3E}">
        <p14:creationId xmlns:p14="http://schemas.microsoft.com/office/powerpoint/2010/main" val="37829015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Kali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602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Guess the 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 🤖 ♻️ 🌱 🌏 🌌</a:t>
            </a:r>
          </a:p>
        </p:txBody>
      </p:sp>
    </p:spTree>
    <p:extLst>
      <p:ext uri="{BB962C8B-B14F-4D97-AF65-F5344CB8AC3E}">
        <p14:creationId xmlns:p14="http://schemas.microsoft.com/office/powerpoint/2010/main" val="31380475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Wall-E</a:t>
            </a:r>
          </a:p>
        </p:txBody>
      </p:sp>
    </p:spTree>
    <p:extLst>
      <p:ext uri="{BB962C8B-B14F-4D97-AF65-F5344CB8AC3E}">
        <p14:creationId xmlns:p14="http://schemas.microsoft.com/office/powerpoint/2010/main" val="42896520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618C-C974-AC41-977F-4103F1E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Guess the movie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BC88-89C8-4D41-8C58-A79B82F3E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8000" dirty="0"/>
              <a:t>       🔎 🤡 🐟 🌊 🦈</a:t>
            </a:r>
          </a:p>
        </p:txBody>
      </p:sp>
    </p:spTree>
    <p:extLst>
      <p:ext uri="{BB962C8B-B14F-4D97-AF65-F5344CB8AC3E}">
        <p14:creationId xmlns:p14="http://schemas.microsoft.com/office/powerpoint/2010/main" val="17940233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93E8-E624-0349-8259-DE61C13B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3BCE-9952-3548-8212-84BAE5E2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Finding Nemo</a:t>
            </a:r>
          </a:p>
        </p:txBody>
      </p:sp>
    </p:spTree>
    <p:extLst>
      <p:ext uri="{BB962C8B-B14F-4D97-AF65-F5344CB8AC3E}">
        <p14:creationId xmlns:p14="http://schemas.microsoft.com/office/powerpoint/2010/main" val="49360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6E2-5F1F-40CA-85CD-F413E3FD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Drishyam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2FA50-F6D1-48D2-B897-4AFBA780C6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E2517-B0E2-4533-B8B2-D6FAB21AC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93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662</Words>
  <Application>Microsoft Macintosh PowerPoint</Application>
  <PresentationFormat>Widescreen</PresentationFormat>
  <Paragraphs>121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8" baseType="lpstr">
      <vt:lpstr>Century Gothic</vt:lpstr>
      <vt:lpstr>Wingdings 2</vt:lpstr>
      <vt:lpstr>Quotable</vt:lpstr>
      <vt:lpstr>Fun Time </vt:lpstr>
      <vt:lpstr>Fun Time</vt:lpstr>
      <vt:lpstr>Rules of the quiz</vt:lpstr>
      <vt:lpstr>Guess the movie</vt:lpstr>
      <vt:lpstr>Hum aapke hai kon</vt:lpstr>
      <vt:lpstr>Guess the movie</vt:lpstr>
      <vt:lpstr>PowerPoint Presentation</vt:lpstr>
      <vt:lpstr>Guess the movie</vt:lpstr>
      <vt:lpstr>Drishyam</vt:lpstr>
      <vt:lpstr>Guess the movie</vt:lpstr>
      <vt:lpstr>PowerPoint Presentation</vt:lpstr>
      <vt:lpstr>Guess the movie</vt:lpstr>
      <vt:lpstr>Titanic</vt:lpstr>
      <vt:lpstr>Guess the movie</vt:lpstr>
      <vt:lpstr>PowerPoint Presentation</vt:lpstr>
      <vt:lpstr>Guess the movie</vt:lpstr>
      <vt:lpstr>Kabhi Khushi Kabhi Gham</vt:lpstr>
      <vt:lpstr>Guess the movie</vt:lpstr>
      <vt:lpstr>Mohabbatein</vt:lpstr>
      <vt:lpstr>Guess the movie</vt:lpstr>
      <vt:lpstr>PowerPoint Presentation</vt:lpstr>
      <vt:lpstr>Guess the movie</vt:lpstr>
      <vt:lpstr>Lagaan</vt:lpstr>
      <vt:lpstr>Guess the movie</vt:lpstr>
      <vt:lpstr>Kuch Kuch Hota hai</vt:lpstr>
      <vt:lpstr>Guess the movie</vt:lpstr>
      <vt:lpstr>PowerPoint Presentation</vt:lpstr>
      <vt:lpstr>Guess the movie</vt:lpstr>
      <vt:lpstr>PowerPoint Presentation</vt:lpstr>
      <vt:lpstr>Guess the movie</vt:lpstr>
      <vt:lpstr>The prestige</vt:lpstr>
      <vt:lpstr>Guess the movie</vt:lpstr>
      <vt:lpstr>Harry Potter Series</vt:lpstr>
      <vt:lpstr>Guess the movie</vt:lpstr>
      <vt:lpstr>Avengers</vt:lpstr>
      <vt:lpstr>Guess the song</vt:lpstr>
      <vt:lpstr>Kuch Kuch Hota Hai</vt:lpstr>
      <vt:lpstr>Guess the song</vt:lpstr>
      <vt:lpstr>Ek Ladki Ko Dekha To</vt:lpstr>
      <vt:lpstr>Guess the song</vt:lpstr>
      <vt:lpstr>Ek Garam Chai Ki Pyali</vt:lpstr>
      <vt:lpstr>Guess the movie</vt:lpstr>
      <vt:lpstr>PowerPoint Presentation</vt:lpstr>
      <vt:lpstr>Guess the movie</vt:lpstr>
      <vt:lpstr>PowerPoint Presentation</vt:lpstr>
      <vt:lpstr>Guess the movie</vt:lpstr>
      <vt:lpstr>Rab ne bana de jodi</vt:lpstr>
      <vt:lpstr>Guess the movie</vt:lpstr>
      <vt:lpstr>PowerPoint Presentation</vt:lpstr>
      <vt:lpstr>Guess the movie</vt:lpstr>
      <vt:lpstr>Dabbang</vt:lpstr>
      <vt:lpstr>Guess the movie</vt:lpstr>
      <vt:lpstr>PowerPoint Presentation</vt:lpstr>
      <vt:lpstr>Guess the movie</vt:lpstr>
      <vt:lpstr>PowerPoint Presentation</vt:lpstr>
      <vt:lpstr>Guess the series</vt:lpstr>
      <vt:lpstr>The Stranger Things</vt:lpstr>
      <vt:lpstr>Guess the movie</vt:lpstr>
      <vt:lpstr>PowerPoint Presentation</vt:lpstr>
      <vt:lpstr>Guess the movie</vt:lpstr>
      <vt:lpstr>PowerPoint Presentation</vt:lpstr>
      <vt:lpstr>Guess the movie</vt:lpstr>
      <vt:lpstr>Uyare</vt:lpstr>
      <vt:lpstr>Guess the movie</vt:lpstr>
      <vt:lpstr>PowerPoint Presentation</vt:lpstr>
      <vt:lpstr>Guess the movie</vt:lpstr>
      <vt:lpstr>PowerPoint Presentation</vt:lpstr>
      <vt:lpstr>Guess the song</vt:lpstr>
      <vt:lpstr>Pehla Nasha</vt:lpstr>
      <vt:lpstr>Guess the movie</vt:lpstr>
      <vt:lpstr>PowerPoint Presentation</vt:lpstr>
      <vt:lpstr>Guess the movie</vt:lpstr>
      <vt:lpstr>Baasha</vt:lpstr>
      <vt:lpstr>Guess the movie</vt:lpstr>
      <vt:lpstr>PowerPoint Presentation</vt:lpstr>
      <vt:lpstr>Guess the movie</vt:lpstr>
      <vt:lpstr>Munna Bhai MBBS</vt:lpstr>
      <vt:lpstr>Guess the movie</vt:lpstr>
      <vt:lpstr>PowerPoint Presentation</vt:lpstr>
      <vt:lpstr>Guess the movie</vt:lpstr>
      <vt:lpstr>Kali</vt:lpstr>
      <vt:lpstr>Guess the movie</vt:lpstr>
      <vt:lpstr>PowerPoint Presentation</vt:lpstr>
      <vt:lpstr>Guess the movie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Time </dc:title>
  <dc:creator>Verma, Parth</dc:creator>
  <cp:lastModifiedBy>Gudipati, Sai Anudeep</cp:lastModifiedBy>
  <cp:revision>2</cp:revision>
  <dcterms:created xsi:type="dcterms:W3CDTF">2021-05-27T09:46:40Z</dcterms:created>
  <dcterms:modified xsi:type="dcterms:W3CDTF">2021-05-28T12:22:02Z</dcterms:modified>
</cp:coreProperties>
</file>