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84238" autoAdjust="0"/>
  </p:normalViewPr>
  <p:slideViewPr>
    <p:cSldViewPr>
      <p:cViewPr varScale="1">
        <p:scale>
          <a:sx n="81" d="100"/>
          <a:sy n="81" d="100"/>
        </p:scale>
        <p:origin x="141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to 3(a) --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6423-A992-4208-A6F8-860E66E73B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401762" y="1265035"/>
            <a:ext cx="834390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ct val="0"/>
              </a:spcBef>
            </a:pPr>
            <a:r>
              <a:rPr lang="en-US" sz="2000" dirty="0"/>
              <a:t>Complete this assignment using Microsoft Word, Excel or PPT </a:t>
            </a:r>
          </a:p>
          <a:p>
            <a:pPr marL="285750" indent="-285750">
              <a:spcBef>
                <a:spcPct val="0"/>
              </a:spcBef>
            </a:pPr>
            <a:r>
              <a:rPr lang="en-US" sz="2000" dirty="0"/>
              <a:t>No coding </a:t>
            </a:r>
            <a:r>
              <a:rPr lang="en-US" sz="2000"/>
              <a:t>is required </a:t>
            </a:r>
            <a:endParaRPr lang="en-US" sz="2000" dirty="0"/>
          </a:p>
          <a:p>
            <a:pPr marL="285750" indent="-285750">
              <a:spcBef>
                <a:spcPct val="0"/>
              </a:spcBef>
            </a:pPr>
            <a:r>
              <a:rPr lang="en-US" sz="2000" dirty="0"/>
              <a:t>Submit your work and complete a small write-up highlighting your learning experience</a:t>
            </a:r>
          </a:p>
          <a:p>
            <a:pPr marL="285750" indent="-285750">
              <a:spcBef>
                <a:spcPct val="0"/>
              </a:spcBef>
            </a:pPr>
            <a:endParaRPr lang="en-US" sz="2000" dirty="0"/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553155" y="370592"/>
            <a:ext cx="7823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Lab</a:t>
            </a:r>
          </a:p>
        </p:txBody>
      </p:sp>
    </p:spTree>
    <p:extLst>
      <p:ext uri="{BB962C8B-B14F-4D97-AF65-F5344CB8AC3E}">
        <p14:creationId xmlns:p14="http://schemas.microsoft.com/office/powerpoint/2010/main" val="352627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16 34 35 38 39 41 44 45 55 63 64 65 72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45 38 34 16 35 41 39 44 65 63 55 64 72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16 35 34 39 44 41 38 55 64 63 72 65 45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	 3		 38, 65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– 7 % 2 / 24 * 18 –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 2 % - 24 / 18 5 2 * - 12 +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39.166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88537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null</a:t>
            </a:r>
          </a:p>
          <a:p>
            <a:pPr eaLnBrk="1" hangingPunct="1">
              <a:buAutoNum type="alphaLcPeriod" startAt="2"/>
            </a:pPr>
            <a:r>
              <a:rPr lang="en-US" dirty="0"/>
              <a:t>Show the contents of the array, given the tree illustrated below</a:t>
            </a:r>
          </a:p>
          <a:p>
            <a:pPr marL="0" indent="0" eaLnBrk="1" hangingPunct="1"/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See slide#6 for answers</a:t>
            </a:r>
            <a:endParaRPr lang="en-US" dirty="0"/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See slide#6 for answers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4FAC010-C406-4899-9DA9-CE88442D3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999" y="-1143003"/>
            <a:ext cx="6858002" cy="914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798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454</Words>
  <Application>Microsoft Office PowerPoint</Application>
  <PresentationFormat>On-screen Show (4:3)</PresentationFormat>
  <Paragraphs>122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Bah, Alpha A</cp:lastModifiedBy>
  <cp:revision>31</cp:revision>
  <cp:lastPrinted>2016-04-12T17:35:20Z</cp:lastPrinted>
  <dcterms:created xsi:type="dcterms:W3CDTF">2006-11-01T05:42:40Z</dcterms:created>
  <dcterms:modified xsi:type="dcterms:W3CDTF">2022-03-12T19:32:35Z</dcterms:modified>
</cp:coreProperties>
</file>