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40B8-CB27-2388-7AC8-27866ED7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4605-3647-1A78-B1B0-5B73E54F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F941-7ECA-02C4-85CE-57EBEFC6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FA33-A4BE-9E2F-791E-A548D919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B8C3-5ADB-03C4-459F-2C4D2BF6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B8D9-5AFB-E3A5-67B1-C376DF1E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F0A01-45D0-6C04-FE8D-6895AC8ED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77C2F-201B-32DA-D68A-ACEB465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9B3A-580D-75FE-9909-C23F59A5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2BAF-B6E1-47BD-FB76-14D5F349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1640C-04F9-2A9A-548B-DA6EFED90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19F0B-AA30-B111-F41E-7C5E6329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A38-0EC4-8B01-F3D6-6E745CF5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38D0-E2F4-5903-28E0-70895C86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9461-253B-4B5A-3717-0B1F51EF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3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616-83FE-C0A8-85F5-18D738C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FFE2-F1B4-3204-C122-6CAFEB46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5FA9-FD65-F487-A72A-7125079A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2929-1B4E-8BDF-93C3-C30964E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1835-373F-8645-6226-1BF9E3D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E9A7-8AC1-750E-E0AE-2E1E874D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AC26-B2A8-C8CE-87AE-1E471173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7965-6316-4BCC-1DBF-D98F911B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DA78-F9FF-3E6A-B970-4766CEA2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0116-42A4-C1B4-87CB-AED926C1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5F29-A7BD-0598-A9FB-55A4780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A49A-D199-B2AE-23FE-990651596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419A5-7E47-E989-3EA8-08724FAE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6A09F-E454-6961-B056-EBE53DE0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A1FE-0A11-4625-9681-A60DFFB1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3E177-3C68-D08E-3011-BD8E41A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011-4A37-5E02-68E4-944FC909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29F0-3039-2E56-3DDA-727D0655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3B266-50E1-4957-E053-A8335A3A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767D-F9FA-086C-46CA-D9A0F6F1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81726-46EE-885D-E433-30EEEFC09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17A38-81F4-74AD-9A13-0DCF9C62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5E729-EE79-476C-6FEB-A76A787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F21A-18C7-5016-4088-A0B48AD9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8E5B-52B3-2F71-3EEE-2BC4CB8C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2A2F-6E60-6D70-3E95-E30740B5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D56FD-C9A7-F138-B2AB-BD4C958C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292-FB50-78F5-0BD4-658EBB60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2BD10-A088-6C9A-E8E4-4F9697C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0705B-99DC-8F46-6FB0-2A37C314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503A0-23F3-4B47-3AF5-A1E7E90F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25F9-3873-29F0-B2A0-B550B979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C719-6BC7-3C1F-68F6-911B4EF5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88A0-ABC5-484E-BDAE-0289135E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D79D-468A-261B-BA90-B65D3F81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19EB4-40DA-228E-F82F-1A50A0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FA04-484F-1FAD-0226-0526B928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990C-7C7E-C393-6253-9AF50B9A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5AFE7-992D-F83A-8D7E-ACB77335D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5376F-48C0-A30B-0DD8-8B80C2B8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EB944-CC46-0888-A606-2421E4A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16DA-D341-E674-9269-12F8483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EB9DC-0C6D-3762-B064-329A0A9C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C7214-93F7-C7E0-D85C-AEBF343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E8E00-8CD0-6D17-8646-B76B9F25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2052-D3E2-9C2E-8C96-8F9B039E0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0D7F-DC68-47A4-9F36-8819B22AB41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370E-6183-D8F3-D5D3-37213927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C19-FC6E-77E7-4A1C-397BA3C94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35EE-5429-405A-8855-95BAAD8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57668-E95F-108B-510C-A71D517F341A}"/>
              </a:ext>
            </a:extLst>
          </p:cNvPr>
          <p:cNvSpPr/>
          <p:nvPr/>
        </p:nvSpPr>
        <p:spPr>
          <a:xfrm>
            <a:off x="9302620" y="821093"/>
            <a:ext cx="2388637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C8241-B93E-B2A3-05D3-15CED62120DC}"/>
              </a:ext>
            </a:extLst>
          </p:cNvPr>
          <p:cNvSpPr/>
          <p:nvPr/>
        </p:nvSpPr>
        <p:spPr>
          <a:xfrm>
            <a:off x="9302620" y="1520889"/>
            <a:ext cx="238863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31E1768F-102C-7CB5-09F0-EF1CD23DD6A5}"/>
              </a:ext>
            </a:extLst>
          </p:cNvPr>
          <p:cNvSpPr/>
          <p:nvPr/>
        </p:nvSpPr>
        <p:spPr>
          <a:xfrm>
            <a:off x="9302620" y="2192692"/>
            <a:ext cx="2388637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25A6D-A222-CE52-D4DE-3BDF0E24694D}"/>
              </a:ext>
            </a:extLst>
          </p:cNvPr>
          <p:cNvSpPr txBox="1"/>
          <p:nvPr/>
        </p:nvSpPr>
        <p:spPr>
          <a:xfrm>
            <a:off x="3604726" y="3244334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this page. CP answers start in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3156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268D8-B703-2FF4-3CFA-71982C0B9E0A}"/>
              </a:ext>
            </a:extLst>
          </p:cNvPr>
          <p:cNvSpPr/>
          <p:nvPr/>
        </p:nvSpPr>
        <p:spPr>
          <a:xfrm>
            <a:off x="5403980" y="3237722"/>
            <a:ext cx="138404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DF6A68-7D91-DB01-239D-1AF02910E9AB}"/>
              </a:ext>
            </a:extLst>
          </p:cNvPr>
          <p:cNvSpPr/>
          <p:nvPr/>
        </p:nvSpPr>
        <p:spPr>
          <a:xfrm>
            <a:off x="3827106" y="3848879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0D24F0-EFE3-362A-17F8-E5BB4AF130F0}"/>
              </a:ext>
            </a:extLst>
          </p:cNvPr>
          <p:cNvSpPr/>
          <p:nvPr/>
        </p:nvSpPr>
        <p:spPr>
          <a:xfrm>
            <a:off x="8173616" y="2750978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764461-4957-3841-A72F-9625BCA3A33C}"/>
              </a:ext>
            </a:extLst>
          </p:cNvPr>
          <p:cNvSpPr/>
          <p:nvPr/>
        </p:nvSpPr>
        <p:spPr>
          <a:xfrm>
            <a:off x="8173616" y="3285933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090C3-CE2D-8578-B776-C7CB279330F7}"/>
              </a:ext>
            </a:extLst>
          </p:cNvPr>
          <p:cNvSpPr/>
          <p:nvPr/>
        </p:nvSpPr>
        <p:spPr>
          <a:xfrm>
            <a:off x="8173615" y="3848879"/>
            <a:ext cx="13156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mname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3EBDDE-52B8-6C6C-1F32-3A8E83F59469}"/>
              </a:ext>
            </a:extLst>
          </p:cNvPr>
          <p:cNvSpPr/>
          <p:nvPr/>
        </p:nvSpPr>
        <p:spPr>
          <a:xfrm>
            <a:off x="3463213" y="2368423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2B98C5-B601-B682-5697-BE8CA9FDF4C0}"/>
              </a:ext>
            </a:extLst>
          </p:cNvPr>
          <p:cNvSpPr/>
          <p:nvPr/>
        </p:nvSpPr>
        <p:spPr>
          <a:xfrm>
            <a:off x="4444484" y="1597868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5567E-4CEC-FD07-220B-4DF48FC6A4C2}"/>
              </a:ext>
            </a:extLst>
          </p:cNvPr>
          <p:cNvSpPr/>
          <p:nvPr/>
        </p:nvSpPr>
        <p:spPr>
          <a:xfrm>
            <a:off x="5848742" y="1289177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8BA97-D24B-1A2E-59AF-4504743FDD0F}"/>
              </a:ext>
            </a:extLst>
          </p:cNvPr>
          <p:cNvSpPr/>
          <p:nvPr/>
        </p:nvSpPr>
        <p:spPr>
          <a:xfrm>
            <a:off x="7280991" y="1607202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0B318B-60C0-A5A5-C5B2-7E00CCEE8CEA}"/>
              </a:ext>
            </a:extLst>
          </p:cNvPr>
          <p:cNvSpPr/>
          <p:nvPr/>
        </p:nvSpPr>
        <p:spPr>
          <a:xfrm>
            <a:off x="3715139" y="3094655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BE2F18-B1D4-BB63-CDA6-31E3FBA7BE51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4685523" y="3429000"/>
            <a:ext cx="718457" cy="61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A91EA3-9E26-B876-9FD1-A6120393B30D}"/>
              </a:ext>
            </a:extLst>
          </p:cNvPr>
          <p:cNvCxnSpPr>
            <a:stCxn id="11" idx="6"/>
            <a:endCxn id="2" idx="1"/>
          </p:cNvCxnSpPr>
          <p:nvPr/>
        </p:nvCxnSpPr>
        <p:spPr>
          <a:xfrm>
            <a:off x="4573556" y="3285933"/>
            <a:ext cx="830424" cy="14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6F8DC5-DB11-408B-A27C-812F99746B9D}"/>
              </a:ext>
            </a:extLst>
          </p:cNvPr>
          <p:cNvCxnSpPr>
            <a:stCxn id="7" idx="6"/>
            <a:endCxn id="2" idx="1"/>
          </p:cNvCxnSpPr>
          <p:nvPr/>
        </p:nvCxnSpPr>
        <p:spPr>
          <a:xfrm>
            <a:off x="4685523" y="2559701"/>
            <a:ext cx="718457" cy="86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00CFC-B515-7758-861D-9FA4B3C4F829}"/>
              </a:ext>
            </a:extLst>
          </p:cNvPr>
          <p:cNvCxnSpPr>
            <a:stCxn id="8" idx="4"/>
            <a:endCxn id="2" idx="0"/>
          </p:cNvCxnSpPr>
          <p:nvPr/>
        </p:nvCxnSpPr>
        <p:spPr>
          <a:xfrm>
            <a:off x="5055639" y="1980423"/>
            <a:ext cx="1040361" cy="1257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A3DBFA-D2ED-B1E8-EEC6-60D3C68F6B13}"/>
              </a:ext>
            </a:extLst>
          </p:cNvPr>
          <p:cNvCxnSpPr>
            <a:stCxn id="9" idx="4"/>
            <a:endCxn id="2" idx="0"/>
          </p:cNvCxnSpPr>
          <p:nvPr/>
        </p:nvCxnSpPr>
        <p:spPr>
          <a:xfrm flipH="1">
            <a:off x="6096000" y="1671732"/>
            <a:ext cx="444762" cy="156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A08101-4FC9-A886-7A68-A775FA7557C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 flipH="1">
            <a:off x="6096000" y="1989757"/>
            <a:ext cx="1877011" cy="124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CDCD23-EEBB-0244-9075-9C7C93F08881}"/>
              </a:ext>
            </a:extLst>
          </p:cNvPr>
          <p:cNvCxnSpPr>
            <a:stCxn id="4" idx="2"/>
            <a:endCxn id="2" idx="3"/>
          </p:cNvCxnSpPr>
          <p:nvPr/>
        </p:nvCxnSpPr>
        <p:spPr>
          <a:xfrm flipH="1">
            <a:off x="6788020" y="2942256"/>
            <a:ext cx="1385596" cy="486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AEA333-FCD6-6A57-0EA3-5861731C423F}"/>
              </a:ext>
            </a:extLst>
          </p:cNvPr>
          <p:cNvCxnSpPr>
            <a:stCxn id="5" idx="2"/>
            <a:endCxn id="2" idx="3"/>
          </p:cNvCxnSpPr>
          <p:nvPr/>
        </p:nvCxnSpPr>
        <p:spPr>
          <a:xfrm flipH="1" flipV="1">
            <a:off x="6788020" y="3429000"/>
            <a:ext cx="1385596" cy="48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BD7792-6546-F0AD-C0F6-48644321E031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6788020" y="3429000"/>
            <a:ext cx="1385595" cy="61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3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268D8-B703-2FF4-3CFA-71982C0B9E0A}"/>
              </a:ext>
            </a:extLst>
          </p:cNvPr>
          <p:cNvSpPr/>
          <p:nvPr/>
        </p:nvSpPr>
        <p:spPr>
          <a:xfrm>
            <a:off x="5403980" y="3237722"/>
            <a:ext cx="138404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DF6A68-7D91-DB01-239D-1AF02910E9AB}"/>
              </a:ext>
            </a:extLst>
          </p:cNvPr>
          <p:cNvSpPr/>
          <p:nvPr/>
        </p:nvSpPr>
        <p:spPr>
          <a:xfrm>
            <a:off x="3827106" y="3848879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0D24F0-EFE3-362A-17F8-E5BB4AF130F0}"/>
              </a:ext>
            </a:extLst>
          </p:cNvPr>
          <p:cNvSpPr/>
          <p:nvPr/>
        </p:nvSpPr>
        <p:spPr>
          <a:xfrm>
            <a:off x="8173616" y="2750978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764461-4957-3841-A72F-9625BCA3A33C}"/>
              </a:ext>
            </a:extLst>
          </p:cNvPr>
          <p:cNvSpPr/>
          <p:nvPr/>
        </p:nvSpPr>
        <p:spPr>
          <a:xfrm>
            <a:off x="8173616" y="3285933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090C3-CE2D-8578-B776-C7CB279330F7}"/>
              </a:ext>
            </a:extLst>
          </p:cNvPr>
          <p:cNvSpPr/>
          <p:nvPr/>
        </p:nvSpPr>
        <p:spPr>
          <a:xfrm>
            <a:off x="8173615" y="3848879"/>
            <a:ext cx="13156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mname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3EBDDE-52B8-6C6C-1F32-3A8E83F59469}"/>
              </a:ext>
            </a:extLst>
          </p:cNvPr>
          <p:cNvSpPr/>
          <p:nvPr/>
        </p:nvSpPr>
        <p:spPr>
          <a:xfrm>
            <a:off x="3463213" y="2368423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2B98C5-B601-B682-5697-BE8CA9FDF4C0}"/>
              </a:ext>
            </a:extLst>
          </p:cNvPr>
          <p:cNvSpPr/>
          <p:nvPr/>
        </p:nvSpPr>
        <p:spPr>
          <a:xfrm>
            <a:off x="4444484" y="1597868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5567E-4CEC-FD07-220B-4DF48FC6A4C2}"/>
              </a:ext>
            </a:extLst>
          </p:cNvPr>
          <p:cNvSpPr/>
          <p:nvPr/>
        </p:nvSpPr>
        <p:spPr>
          <a:xfrm>
            <a:off x="5848742" y="1289177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8BA97-D24B-1A2E-59AF-4504743FDD0F}"/>
              </a:ext>
            </a:extLst>
          </p:cNvPr>
          <p:cNvSpPr/>
          <p:nvPr/>
        </p:nvSpPr>
        <p:spPr>
          <a:xfrm>
            <a:off x="7280991" y="1607202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0B318B-60C0-A5A5-C5B2-7E00CCEE8CEA}"/>
              </a:ext>
            </a:extLst>
          </p:cNvPr>
          <p:cNvSpPr/>
          <p:nvPr/>
        </p:nvSpPr>
        <p:spPr>
          <a:xfrm>
            <a:off x="3715139" y="3094655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BE2F18-B1D4-BB63-CDA6-31E3FBA7BE51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4685523" y="3429000"/>
            <a:ext cx="718457" cy="61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A91EA3-9E26-B876-9FD1-A6120393B30D}"/>
              </a:ext>
            </a:extLst>
          </p:cNvPr>
          <p:cNvCxnSpPr>
            <a:stCxn id="11" idx="6"/>
            <a:endCxn id="2" idx="1"/>
          </p:cNvCxnSpPr>
          <p:nvPr/>
        </p:nvCxnSpPr>
        <p:spPr>
          <a:xfrm>
            <a:off x="4573556" y="3285933"/>
            <a:ext cx="830424" cy="14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6F8DC5-DB11-408B-A27C-812F99746B9D}"/>
              </a:ext>
            </a:extLst>
          </p:cNvPr>
          <p:cNvCxnSpPr>
            <a:stCxn id="7" idx="6"/>
            <a:endCxn id="2" idx="1"/>
          </p:cNvCxnSpPr>
          <p:nvPr/>
        </p:nvCxnSpPr>
        <p:spPr>
          <a:xfrm>
            <a:off x="4685523" y="2559701"/>
            <a:ext cx="718457" cy="86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00CFC-B515-7758-861D-9FA4B3C4F829}"/>
              </a:ext>
            </a:extLst>
          </p:cNvPr>
          <p:cNvCxnSpPr>
            <a:stCxn id="8" idx="4"/>
            <a:endCxn id="2" idx="0"/>
          </p:cNvCxnSpPr>
          <p:nvPr/>
        </p:nvCxnSpPr>
        <p:spPr>
          <a:xfrm>
            <a:off x="5055639" y="1980423"/>
            <a:ext cx="1040361" cy="1257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A3DBFA-D2ED-B1E8-EEC6-60D3C68F6B13}"/>
              </a:ext>
            </a:extLst>
          </p:cNvPr>
          <p:cNvCxnSpPr>
            <a:stCxn id="9" idx="4"/>
            <a:endCxn id="2" idx="0"/>
          </p:cNvCxnSpPr>
          <p:nvPr/>
        </p:nvCxnSpPr>
        <p:spPr>
          <a:xfrm flipH="1">
            <a:off x="6096000" y="1671732"/>
            <a:ext cx="444762" cy="156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A08101-4FC9-A886-7A68-A775FA7557C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 flipH="1">
            <a:off x="6096000" y="1989757"/>
            <a:ext cx="1877011" cy="124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CDCD23-EEBB-0244-9075-9C7C93F08881}"/>
              </a:ext>
            </a:extLst>
          </p:cNvPr>
          <p:cNvCxnSpPr>
            <a:stCxn id="4" idx="2"/>
            <a:endCxn id="2" idx="3"/>
          </p:cNvCxnSpPr>
          <p:nvPr/>
        </p:nvCxnSpPr>
        <p:spPr>
          <a:xfrm flipH="1">
            <a:off x="6788020" y="2942256"/>
            <a:ext cx="1385596" cy="486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AEA333-FCD6-6A57-0EA3-5861731C423F}"/>
              </a:ext>
            </a:extLst>
          </p:cNvPr>
          <p:cNvCxnSpPr>
            <a:stCxn id="5" idx="2"/>
            <a:endCxn id="2" idx="3"/>
          </p:cNvCxnSpPr>
          <p:nvPr/>
        </p:nvCxnSpPr>
        <p:spPr>
          <a:xfrm flipH="1" flipV="1">
            <a:off x="6788020" y="3429000"/>
            <a:ext cx="1385596" cy="48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BD7792-6546-F0AD-C0F6-48644321E031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6788020" y="3429000"/>
            <a:ext cx="1385595" cy="61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0BE4AA5-8744-C598-7A81-175DB0F60467}"/>
              </a:ext>
            </a:extLst>
          </p:cNvPr>
          <p:cNvSpPr/>
          <p:nvPr/>
        </p:nvSpPr>
        <p:spPr>
          <a:xfrm>
            <a:off x="4946777" y="4485687"/>
            <a:ext cx="2534040" cy="532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ABE38-C5B4-4C46-F2EE-F21289DB6B2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flipV="1">
            <a:off x="4946777" y="3429000"/>
            <a:ext cx="457203" cy="1322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1A9F1-323D-B2AD-0089-2D2776D8CAE1}"/>
              </a:ext>
            </a:extLst>
          </p:cNvPr>
          <p:cNvCxnSpPr>
            <a:stCxn id="2" idx="3"/>
            <a:endCxn id="12" idx="3"/>
          </p:cNvCxnSpPr>
          <p:nvPr/>
        </p:nvCxnSpPr>
        <p:spPr>
          <a:xfrm>
            <a:off x="6788020" y="3429000"/>
            <a:ext cx="692797" cy="13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2D5B4-FA6F-992D-23CB-6F5C9099D733}"/>
              </a:ext>
            </a:extLst>
          </p:cNvPr>
          <p:cNvSpPr/>
          <p:nvPr/>
        </p:nvSpPr>
        <p:spPr>
          <a:xfrm>
            <a:off x="5380653" y="3237722"/>
            <a:ext cx="1430694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1F7576-1435-B99F-0BAC-475CA6C65BDC}"/>
              </a:ext>
            </a:extLst>
          </p:cNvPr>
          <p:cNvSpPr/>
          <p:nvPr/>
        </p:nvSpPr>
        <p:spPr>
          <a:xfrm>
            <a:off x="3621832" y="3755571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BD1E85-AEE8-1073-7C93-F86396E1425E}"/>
              </a:ext>
            </a:extLst>
          </p:cNvPr>
          <p:cNvSpPr/>
          <p:nvPr/>
        </p:nvSpPr>
        <p:spPr>
          <a:xfrm>
            <a:off x="3621832" y="2747867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dnum</a:t>
            </a:r>
            <a:endParaRPr lang="en-US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F8EDB-E4B7-505C-FBFF-C087EEC147BB}"/>
              </a:ext>
            </a:extLst>
          </p:cNvPr>
          <p:cNvCxnSpPr>
            <a:stCxn id="4" idx="6"/>
            <a:endCxn id="2" idx="1"/>
          </p:cNvCxnSpPr>
          <p:nvPr/>
        </p:nvCxnSpPr>
        <p:spPr>
          <a:xfrm>
            <a:off x="4862803" y="2939145"/>
            <a:ext cx="517850" cy="48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B0360-4D7A-248C-602F-7C5037D26861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5152053" y="3429000"/>
            <a:ext cx="228600" cy="517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2D5B4-FA6F-992D-23CB-6F5C9099D733}"/>
              </a:ext>
            </a:extLst>
          </p:cNvPr>
          <p:cNvSpPr/>
          <p:nvPr/>
        </p:nvSpPr>
        <p:spPr>
          <a:xfrm>
            <a:off x="3764901" y="3223725"/>
            <a:ext cx="1430694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1F7576-1435-B99F-0BAC-475CA6C65BDC}"/>
              </a:ext>
            </a:extLst>
          </p:cNvPr>
          <p:cNvSpPr/>
          <p:nvPr/>
        </p:nvSpPr>
        <p:spPr>
          <a:xfrm>
            <a:off x="2006080" y="3741574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BD1E85-AEE8-1073-7C93-F86396E1425E}"/>
              </a:ext>
            </a:extLst>
          </p:cNvPr>
          <p:cNvSpPr/>
          <p:nvPr/>
        </p:nvSpPr>
        <p:spPr>
          <a:xfrm>
            <a:off x="2006080" y="2733870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dnum</a:t>
            </a:r>
            <a:endParaRPr lang="en-US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150E6-6DAF-8DCB-1F67-EF91D1845481}"/>
              </a:ext>
            </a:extLst>
          </p:cNvPr>
          <p:cNvSpPr/>
          <p:nvPr/>
        </p:nvSpPr>
        <p:spPr>
          <a:xfrm>
            <a:off x="6996405" y="3219058"/>
            <a:ext cx="1240971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FCE1CF-F6B7-F038-7E27-6F3265A1763F}"/>
              </a:ext>
            </a:extLst>
          </p:cNvPr>
          <p:cNvSpPr/>
          <p:nvPr/>
        </p:nvSpPr>
        <p:spPr>
          <a:xfrm>
            <a:off x="8655699" y="3741574"/>
            <a:ext cx="929949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623B-CE03-D361-4B99-D5020DD171A1}"/>
              </a:ext>
            </a:extLst>
          </p:cNvPr>
          <p:cNvSpPr/>
          <p:nvPr/>
        </p:nvSpPr>
        <p:spPr>
          <a:xfrm>
            <a:off x="8655699" y="2705879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43AA49C-4E87-96D7-136F-1CB18D5D239D}"/>
              </a:ext>
            </a:extLst>
          </p:cNvPr>
          <p:cNvSpPr/>
          <p:nvPr/>
        </p:nvSpPr>
        <p:spPr>
          <a:xfrm>
            <a:off x="5555602" y="3223725"/>
            <a:ext cx="1080796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F8EDB-E4B7-505C-FBFF-C087EEC147BB}"/>
              </a:ext>
            </a:extLst>
          </p:cNvPr>
          <p:cNvCxnSpPr>
            <a:stCxn id="4" idx="6"/>
            <a:endCxn id="2" idx="1"/>
          </p:cNvCxnSpPr>
          <p:nvPr/>
        </p:nvCxnSpPr>
        <p:spPr>
          <a:xfrm>
            <a:off x="3247051" y="2925148"/>
            <a:ext cx="517850" cy="48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B0360-4D7A-248C-602F-7C5037D26861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3536301" y="3415003"/>
            <a:ext cx="228600" cy="517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98431D-9D39-B943-0B13-6ED0C8B9538F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5195595" y="3415003"/>
            <a:ext cx="360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7C01E7-0CE7-0230-2D57-1C2FF0C34D21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6636398" y="3410336"/>
            <a:ext cx="360007" cy="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02A30A-E37D-EC0E-7102-E28F7B2BC86B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8237376" y="2897157"/>
            <a:ext cx="418323" cy="513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81DD2-8DD9-1FEF-5D8B-CB0A8A4E6A05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8237376" y="3410336"/>
            <a:ext cx="418323" cy="522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3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78934-D39A-F642-2C45-EC3D0A283D6D}"/>
              </a:ext>
            </a:extLst>
          </p:cNvPr>
          <p:cNvSpPr/>
          <p:nvPr/>
        </p:nvSpPr>
        <p:spPr>
          <a:xfrm>
            <a:off x="1957922" y="5147206"/>
            <a:ext cx="138404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5964CC-6810-7B88-5D32-BA6217252D8C}"/>
              </a:ext>
            </a:extLst>
          </p:cNvPr>
          <p:cNvSpPr/>
          <p:nvPr/>
        </p:nvSpPr>
        <p:spPr>
          <a:xfrm>
            <a:off x="542408" y="6167456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272C3B-80DF-B517-B7E2-BE8C51B34DDE}"/>
              </a:ext>
            </a:extLst>
          </p:cNvPr>
          <p:cNvSpPr/>
          <p:nvPr/>
        </p:nvSpPr>
        <p:spPr>
          <a:xfrm>
            <a:off x="832594" y="3513784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0167DC-D062-9B46-A733-7D6F680FC217}"/>
              </a:ext>
            </a:extLst>
          </p:cNvPr>
          <p:cNvSpPr/>
          <p:nvPr/>
        </p:nvSpPr>
        <p:spPr>
          <a:xfrm>
            <a:off x="2043846" y="3685906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633D2-FDA6-CE52-0C87-EB019526D440}"/>
              </a:ext>
            </a:extLst>
          </p:cNvPr>
          <p:cNvSpPr/>
          <p:nvPr/>
        </p:nvSpPr>
        <p:spPr>
          <a:xfrm>
            <a:off x="2361915" y="4119647"/>
            <a:ext cx="13156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mname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135120-3D8C-5ED2-E3EC-63E4DF7F8E7C}"/>
              </a:ext>
            </a:extLst>
          </p:cNvPr>
          <p:cNvSpPr/>
          <p:nvPr/>
        </p:nvSpPr>
        <p:spPr>
          <a:xfrm>
            <a:off x="9782" y="5256777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086208-9E6D-58DA-0BED-BF82BB80673A}"/>
              </a:ext>
            </a:extLst>
          </p:cNvPr>
          <p:cNvSpPr/>
          <p:nvPr/>
        </p:nvSpPr>
        <p:spPr>
          <a:xfrm>
            <a:off x="36780" y="4794879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E125BA-A24D-8259-C560-75F67696C5CF}"/>
              </a:ext>
            </a:extLst>
          </p:cNvPr>
          <p:cNvSpPr/>
          <p:nvPr/>
        </p:nvSpPr>
        <p:spPr>
          <a:xfrm>
            <a:off x="23567" y="4349818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504F4-0A40-EDF8-AA59-8C12EFBE99B8}"/>
              </a:ext>
            </a:extLst>
          </p:cNvPr>
          <p:cNvSpPr/>
          <p:nvPr/>
        </p:nvSpPr>
        <p:spPr>
          <a:xfrm>
            <a:off x="509581" y="3933630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BE1A9-0F5A-BF6A-4101-C66D4522BBA1}"/>
              </a:ext>
            </a:extLst>
          </p:cNvPr>
          <p:cNvSpPr/>
          <p:nvPr/>
        </p:nvSpPr>
        <p:spPr>
          <a:xfrm>
            <a:off x="155869" y="5752032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1FA3E-6506-F455-82D3-1BFEF187AF7A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400825" y="5338484"/>
            <a:ext cx="557097" cy="102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73DDA-4A9C-F79D-D5C3-6304F5EBB600}"/>
              </a:ext>
            </a:extLst>
          </p:cNvPr>
          <p:cNvCxnSpPr>
            <a:stCxn id="11" idx="6"/>
            <a:endCxn id="2" idx="1"/>
          </p:cNvCxnSpPr>
          <p:nvPr/>
        </p:nvCxnSpPr>
        <p:spPr>
          <a:xfrm flipV="1">
            <a:off x="1014286" y="5338484"/>
            <a:ext cx="943636" cy="60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61B9A5-81DC-10E3-A3D3-E7FEC12DB02E}"/>
              </a:ext>
            </a:extLst>
          </p:cNvPr>
          <p:cNvCxnSpPr>
            <a:stCxn id="7" idx="6"/>
            <a:endCxn id="2" idx="1"/>
          </p:cNvCxnSpPr>
          <p:nvPr/>
        </p:nvCxnSpPr>
        <p:spPr>
          <a:xfrm flipV="1">
            <a:off x="1232092" y="5338484"/>
            <a:ext cx="725830" cy="109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C13BD-86BF-F4F7-E5FA-CB12E13786F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80087" y="5121410"/>
            <a:ext cx="877835" cy="21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E3AAE-9908-19D3-D1D6-F1FAA3EFC863}"/>
              </a:ext>
            </a:extLst>
          </p:cNvPr>
          <p:cNvCxnSpPr>
            <a:stCxn id="9" idx="4"/>
            <a:endCxn id="2" idx="0"/>
          </p:cNvCxnSpPr>
          <p:nvPr/>
        </p:nvCxnSpPr>
        <p:spPr>
          <a:xfrm>
            <a:off x="715587" y="4732373"/>
            <a:ext cx="1934355" cy="41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D6AB8-0426-7A14-F575-C6A9F50290DE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1201601" y="4316185"/>
            <a:ext cx="1448341" cy="83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D50CF-6F8E-061F-6CC3-581BF1613DA1}"/>
              </a:ext>
            </a:extLst>
          </p:cNvPr>
          <p:cNvCxnSpPr>
            <a:cxnSpLocks/>
            <a:stCxn id="4" idx="5"/>
            <a:endCxn id="2" idx="0"/>
          </p:cNvCxnSpPr>
          <p:nvPr/>
        </p:nvCxnSpPr>
        <p:spPr>
          <a:xfrm>
            <a:off x="1875901" y="3840315"/>
            <a:ext cx="774041" cy="1306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B0CF6-00B7-0C9E-FA74-A4CB395DADF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2043846" y="3877184"/>
            <a:ext cx="606096" cy="127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5CC85-7AA1-438E-AB60-15AFC0D92327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H="1" flipV="1">
            <a:off x="2361915" y="4310925"/>
            <a:ext cx="288027" cy="83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2FD301A-34D6-E88E-5D58-5F16B0F76001}"/>
              </a:ext>
            </a:extLst>
          </p:cNvPr>
          <p:cNvSpPr/>
          <p:nvPr/>
        </p:nvSpPr>
        <p:spPr>
          <a:xfrm>
            <a:off x="1691677" y="6219182"/>
            <a:ext cx="2534040" cy="532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40988-4FCB-837C-4FEE-B1AB9A4CCFEE}"/>
              </a:ext>
            </a:extLst>
          </p:cNvPr>
          <p:cNvCxnSpPr>
            <a:stCxn id="21" idx="1"/>
            <a:endCxn id="2" idx="1"/>
          </p:cNvCxnSpPr>
          <p:nvPr/>
        </p:nvCxnSpPr>
        <p:spPr>
          <a:xfrm flipV="1">
            <a:off x="1691677" y="5338484"/>
            <a:ext cx="266245" cy="1147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D0F09-09BB-5698-D143-2D22C8D6FDA1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2649942" y="5529761"/>
            <a:ext cx="308755" cy="68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0B2D3-E23C-BA36-A212-FA186595E569}"/>
              </a:ext>
            </a:extLst>
          </p:cNvPr>
          <p:cNvSpPr/>
          <p:nvPr/>
        </p:nvSpPr>
        <p:spPr>
          <a:xfrm>
            <a:off x="6838740" y="5041071"/>
            <a:ext cx="1430694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DB742-BCA8-3D3C-7566-C6FE5A3D2F95}"/>
              </a:ext>
            </a:extLst>
          </p:cNvPr>
          <p:cNvSpPr/>
          <p:nvPr/>
        </p:nvSpPr>
        <p:spPr>
          <a:xfrm>
            <a:off x="5346525" y="6102936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7BE6B1-9D10-EE0D-FA0A-A62AE6BD5415}"/>
              </a:ext>
            </a:extLst>
          </p:cNvPr>
          <p:cNvSpPr/>
          <p:nvPr/>
        </p:nvSpPr>
        <p:spPr>
          <a:xfrm>
            <a:off x="7039793" y="6111988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dnum</a:t>
            </a:r>
            <a:endParaRPr lang="en-US" u="sn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946B9-45A4-D1B2-A397-DFCC6F79DCB0}"/>
              </a:ext>
            </a:extLst>
          </p:cNvPr>
          <p:cNvSpPr/>
          <p:nvPr/>
        </p:nvSpPr>
        <p:spPr>
          <a:xfrm>
            <a:off x="9621297" y="5786654"/>
            <a:ext cx="1240971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2832E9-60D1-3F45-A90C-01E89D8109B1}"/>
              </a:ext>
            </a:extLst>
          </p:cNvPr>
          <p:cNvSpPr/>
          <p:nvPr/>
        </p:nvSpPr>
        <p:spPr>
          <a:xfrm>
            <a:off x="8881309" y="6311572"/>
            <a:ext cx="929949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751753-7455-79CC-CF63-9833029208C3}"/>
              </a:ext>
            </a:extLst>
          </p:cNvPr>
          <p:cNvSpPr/>
          <p:nvPr/>
        </p:nvSpPr>
        <p:spPr>
          <a:xfrm>
            <a:off x="10594361" y="6314111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2CA15B1-92E5-62E9-776E-9ED128F04706}"/>
              </a:ext>
            </a:extLst>
          </p:cNvPr>
          <p:cNvSpPr/>
          <p:nvPr/>
        </p:nvSpPr>
        <p:spPr>
          <a:xfrm>
            <a:off x="8410633" y="5446991"/>
            <a:ext cx="1080796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5AD037-16E0-A6FF-7723-4E3B30AEDD29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flipV="1">
            <a:off x="7221529" y="5423626"/>
            <a:ext cx="332558" cy="7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E8E9B9-91A4-524F-2CCB-39724D99FF26}"/>
              </a:ext>
            </a:extLst>
          </p:cNvPr>
          <p:cNvCxnSpPr>
            <a:cxnSpLocks/>
            <a:stCxn id="25" idx="7"/>
            <a:endCxn id="24" idx="2"/>
          </p:cNvCxnSpPr>
          <p:nvPr/>
        </p:nvCxnSpPr>
        <p:spPr>
          <a:xfrm flipV="1">
            <a:off x="6652650" y="5423626"/>
            <a:ext cx="901437" cy="735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45614-88E0-2D5F-2E4B-3AAE580EDD28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8269434" y="5232349"/>
            <a:ext cx="141199" cy="40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03E9F-BC43-A565-2F5A-AD9FFFAC77BA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9491429" y="5638269"/>
            <a:ext cx="129868" cy="33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C3BE7-762D-FE90-B48A-0C69FD8F6942}"/>
              </a:ext>
            </a:extLst>
          </p:cNvPr>
          <p:cNvCxnSpPr>
            <a:cxnSpLocks/>
            <a:stCxn id="29" idx="2"/>
            <a:endCxn id="27" idx="2"/>
          </p:cNvCxnSpPr>
          <p:nvPr/>
        </p:nvCxnSpPr>
        <p:spPr>
          <a:xfrm flipH="1" flipV="1">
            <a:off x="10241783" y="6169209"/>
            <a:ext cx="352578" cy="336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1C50EE-45FD-2C0D-11FC-B50E1887986D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9811258" y="6169209"/>
            <a:ext cx="430525" cy="333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D1F4B4C3-D669-F5C9-652F-6DB0D3A4CB69}"/>
              </a:ext>
            </a:extLst>
          </p:cNvPr>
          <p:cNvSpPr/>
          <p:nvPr/>
        </p:nvSpPr>
        <p:spPr>
          <a:xfrm>
            <a:off x="4143681" y="5566948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92F8DA-1D02-C08C-C414-99E27BBB26D5}"/>
              </a:ext>
            </a:extLst>
          </p:cNvPr>
          <p:cNvCxnSpPr>
            <a:stCxn id="2" idx="3"/>
            <a:endCxn id="97" idx="1"/>
          </p:cNvCxnSpPr>
          <p:nvPr/>
        </p:nvCxnSpPr>
        <p:spPr>
          <a:xfrm>
            <a:off x="3341962" y="5338484"/>
            <a:ext cx="801719" cy="419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93AB218-0244-83CE-0159-0151BD1420F6}"/>
              </a:ext>
            </a:extLst>
          </p:cNvPr>
          <p:cNvCxnSpPr>
            <a:cxnSpLocks/>
            <a:stCxn id="97" idx="3"/>
            <a:endCxn id="24" idx="1"/>
          </p:cNvCxnSpPr>
          <p:nvPr/>
        </p:nvCxnSpPr>
        <p:spPr>
          <a:xfrm flipV="1">
            <a:off x="6341881" y="5232349"/>
            <a:ext cx="496859" cy="5258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78934-D39A-F642-2C45-EC3D0A283D6D}"/>
              </a:ext>
            </a:extLst>
          </p:cNvPr>
          <p:cNvSpPr/>
          <p:nvPr/>
        </p:nvSpPr>
        <p:spPr>
          <a:xfrm>
            <a:off x="1957922" y="5147206"/>
            <a:ext cx="138404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5964CC-6810-7B88-5D32-BA6217252D8C}"/>
              </a:ext>
            </a:extLst>
          </p:cNvPr>
          <p:cNvSpPr/>
          <p:nvPr/>
        </p:nvSpPr>
        <p:spPr>
          <a:xfrm>
            <a:off x="542408" y="6167456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272C3B-80DF-B517-B7E2-BE8C51B34DDE}"/>
              </a:ext>
            </a:extLst>
          </p:cNvPr>
          <p:cNvSpPr/>
          <p:nvPr/>
        </p:nvSpPr>
        <p:spPr>
          <a:xfrm>
            <a:off x="832594" y="3513784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0167DC-D062-9B46-A733-7D6F680FC217}"/>
              </a:ext>
            </a:extLst>
          </p:cNvPr>
          <p:cNvSpPr/>
          <p:nvPr/>
        </p:nvSpPr>
        <p:spPr>
          <a:xfrm>
            <a:off x="2043846" y="3685906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633D2-FDA6-CE52-0C87-EB019526D440}"/>
              </a:ext>
            </a:extLst>
          </p:cNvPr>
          <p:cNvSpPr/>
          <p:nvPr/>
        </p:nvSpPr>
        <p:spPr>
          <a:xfrm>
            <a:off x="2361915" y="4119647"/>
            <a:ext cx="13156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mname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135120-3D8C-5ED2-E3EC-63E4DF7F8E7C}"/>
              </a:ext>
            </a:extLst>
          </p:cNvPr>
          <p:cNvSpPr/>
          <p:nvPr/>
        </p:nvSpPr>
        <p:spPr>
          <a:xfrm>
            <a:off x="9782" y="5256777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086208-9E6D-58DA-0BED-BF82BB80673A}"/>
              </a:ext>
            </a:extLst>
          </p:cNvPr>
          <p:cNvSpPr/>
          <p:nvPr/>
        </p:nvSpPr>
        <p:spPr>
          <a:xfrm>
            <a:off x="36780" y="4794879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E125BA-A24D-8259-C560-75F67696C5CF}"/>
              </a:ext>
            </a:extLst>
          </p:cNvPr>
          <p:cNvSpPr/>
          <p:nvPr/>
        </p:nvSpPr>
        <p:spPr>
          <a:xfrm>
            <a:off x="23567" y="4349818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504F4-0A40-EDF8-AA59-8C12EFBE99B8}"/>
              </a:ext>
            </a:extLst>
          </p:cNvPr>
          <p:cNvSpPr/>
          <p:nvPr/>
        </p:nvSpPr>
        <p:spPr>
          <a:xfrm>
            <a:off x="509581" y="3933630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BE1A9-0F5A-BF6A-4101-C66D4522BBA1}"/>
              </a:ext>
            </a:extLst>
          </p:cNvPr>
          <p:cNvSpPr/>
          <p:nvPr/>
        </p:nvSpPr>
        <p:spPr>
          <a:xfrm>
            <a:off x="155869" y="5752032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1FA3E-6506-F455-82D3-1BFEF187AF7A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400825" y="5338484"/>
            <a:ext cx="557097" cy="102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73DDA-4A9C-F79D-D5C3-6304F5EBB600}"/>
              </a:ext>
            </a:extLst>
          </p:cNvPr>
          <p:cNvCxnSpPr>
            <a:stCxn id="11" idx="6"/>
            <a:endCxn id="2" idx="1"/>
          </p:cNvCxnSpPr>
          <p:nvPr/>
        </p:nvCxnSpPr>
        <p:spPr>
          <a:xfrm flipV="1">
            <a:off x="1014286" y="5338484"/>
            <a:ext cx="943636" cy="60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61B9A5-81DC-10E3-A3D3-E7FEC12DB02E}"/>
              </a:ext>
            </a:extLst>
          </p:cNvPr>
          <p:cNvCxnSpPr>
            <a:stCxn id="7" idx="6"/>
            <a:endCxn id="2" idx="1"/>
          </p:cNvCxnSpPr>
          <p:nvPr/>
        </p:nvCxnSpPr>
        <p:spPr>
          <a:xfrm flipV="1">
            <a:off x="1232092" y="5338484"/>
            <a:ext cx="725830" cy="109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C13BD-86BF-F4F7-E5FA-CB12E13786F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80087" y="5121410"/>
            <a:ext cx="877835" cy="21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E3AAE-9908-19D3-D1D6-F1FAA3EFC863}"/>
              </a:ext>
            </a:extLst>
          </p:cNvPr>
          <p:cNvCxnSpPr>
            <a:stCxn id="9" idx="4"/>
            <a:endCxn id="2" idx="0"/>
          </p:cNvCxnSpPr>
          <p:nvPr/>
        </p:nvCxnSpPr>
        <p:spPr>
          <a:xfrm>
            <a:off x="715587" y="4732373"/>
            <a:ext cx="1934355" cy="41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D6AB8-0426-7A14-F575-C6A9F50290DE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1201601" y="4316185"/>
            <a:ext cx="1448341" cy="83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D50CF-6F8E-061F-6CC3-581BF1613DA1}"/>
              </a:ext>
            </a:extLst>
          </p:cNvPr>
          <p:cNvCxnSpPr>
            <a:cxnSpLocks/>
            <a:stCxn id="4" idx="5"/>
            <a:endCxn id="2" idx="0"/>
          </p:cNvCxnSpPr>
          <p:nvPr/>
        </p:nvCxnSpPr>
        <p:spPr>
          <a:xfrm>
            <a:off x="1875901" y="3840315"/>
            <a:ext cx="774041" cy="1306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B0CF6-00B7-0C9E-FA74-A4CB395DADF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2043846" y="3877184"/>
            <a:ext cx="606096" cy="127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5CC85-7AA1-438E-AB60-15AFC0D92327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H="1" flipV="1">
            <a:off x="2361915" y="4310925"/>
            <a:ext cx="288027" cy="83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2FD301A-34D6-E88E-5D58-5F16B0F76001}"/>
              </a:ext>
            </a:extLst>
          </p:cNvPr>
          <p:cNvSpPr/>
          <p:nvPr/>
        </p:nvSpPr>
        <p:spPr>
          <a:xfrm>
            <a:off x="1691677" y="6219182"/>
            <a:ext cx="2534040" cy="532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40988-4FCB-837C-4FEE-B1AB9A4CCFEE}"/>
              </a:ext>
            </a:extLst>
          </p:cNvPr>
          <p:cNvCxnSpPr>
            <a:stCxn id="21" idx="1"/>
            <a:endCxn id="2" idx="1"/>
          </p:cNvCxnSpPr>
          <p:nvPr/>
        </p:nvCxnSpPr>
        <p:spPr>
          <a:xfrm flipV="1">
            <a:off x="1691677" y="5338484"/>
            <a:ext cx="266245" cy="1147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D0F09-09BB-5698-D143-2D22C8D6FDA1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2649942" y="5529761"/>
            <a:ext cx="308755" cy="68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0B2D3-E23C-BA36-A212-FA186595E569}"/>
              </a:ext>
            </a:extLst>
          </p:cNvPr>
          <p:cNvSpPr/>
          <p:nvPr/>
        </p:nvSpPr>
        <p:spPr>
          <a:xfrm>
            <a:off x="6838740" y="5041071"/>
            <a:ext cx="1430694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DB742-BCA8-3D3C-7566-C6FE5A3D2F95}"/>
              </a:ext>
            </a:extLst>
          </p:cNvPr>
          <p:cNvSpPr/>
          <p:nvPr/>
        </p:nvSpPr>
        <p:spPr>
          <a:xfrm>
            <a:off x="5346525" y="6102936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7BE6B1-9D10-EE0D-FA0A-A62AE6BD5415}"/>
              </a:ext>
            </a:extLst>
          </p:cNvPr>
          <p:cNvSpPr/>
          <p:nvPr/>
        </p:nvSpPr>
        <p:spPr>
          <a:xfrm>
            <a:off x="7039793" y="6111988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dnum</a:t>
            </a:r>
            <a:endParaRPr lang="en-US" u="sn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946B9-45A4-D1B2-A397-DFCC6F79DCB0}"/>
              </a:ext>
            </a:extLst>
          </p:cNvPr>
          <p:cNvSpPr/>
          <p:nvPr/>
        </p:nvSpPr>
        <p:spPr>
          <a:xfrm>
            <a:off x="9621297" y="5786654"/>
            <a:ext cx="1240971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2832E9-60D1-3F45-A90C-01E89D8109B1}"/>
              </a:ext>
            </a:extLst>
          </p:cNvPr>
          <p:cNvSpPr/>
          <p:nvPr/>
        </p:nvSpPr>
        <p:spPr>
          <a:xfrm>
            <a:off x="8881309" y="6311572"/>
            <a:ext cx="929949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751753-7455-79CC-CF63-9833029208C3}"/>
              </a:ext>
            </a:extLst>
          </p:cNvPr>
          <p:cNvSpPr/>
          <p:nvPr/>
        </p:nvSpPr>
        <p:spPr>
          <a:xfrm>
            <a:off x="10594361" y="6314111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2CA15B1-92E5-62E9-776E-9ED128F04706}"/>
              </a:ext>
            </a:extLst>
          </p:cNvPr>
          <p:cNvSpPr/>
          <p:nvPr/>
        </p:nvSpPr>
        <p:spPr>
          <a:xfrm>
            <a:off x="8410633" y="5446991"/>
            <a:ext cx="1080796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5AD037-16E0-A6FF-7723-4E3B30AEDD29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flipV="1">
            <a:off x="7221529" y="5423626"/>
            <a:ext cx="332558" cy="7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E8E9B9-91A4-524F-2CCB-39724D99FF26}"/>
              </a:ext>
            </a:extLst>
          </p:cNvPr>
          <p:cNvCxnSpPr>
            <a:cxnSpLocks/>
            <a:stCxn id="25" idx="7"/>
            <a:endCxn id="24" idx="2"/>
          </p:cNvCxnSpPr>
          <p:nvPr/>
        </p:nvCxnSpPr>
        <p:spPr>
          <a:xfrm flipV="1">
            <a:off x="6652650" y="5423626"/>
            <a:ext cx="901437" cy="735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45614-88E0-2D5F-2E4B-3AAE580EDD28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8269434" y="5232349"/>
            <a:ext cx="141199" cy="40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03E9F-BC43-A565-2F5A-AD9FFFAC77BA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9491429" y="5638269"/>
            <a:ext cx="129868" cy="33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C3BE7-762D-FE90-B48A-0C69FD8F6942}"/>
              </a:ext>
            </a:extLst>
          </p:cNvPr>
          <p:cNvCxnSpPr>
            <a:cxnSpLocks/>
            <a:stCxn id="29" idx="2"/>
            <a:endCxn id="27" idx="2"/>
          </p:cNvCxnSpPr>
          <p:nvPr/>
        </p:nvCxnSpPr>
        <p:spPr>
          <a:xfrm flipH="1" flipV="1">
            <a:off x="10241783" y="6169209"/>
            <a:ext cx="352578" cy="336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1C50EE-45FD-2C0D-11FC-B50E1887986D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9811258" y="6169209"/>
            <a:ext cx="430525" cy="333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D1F4B4C3-D669-F5C9-652F-6DB0D3A4CB69}"/>
              </a:ext>
            </a:extLst>
          </p:cNvPr>
          <p:cNvSpPr/>
          <p:nvPr/>
        </p:nvSpPr>
        <p:spPr>
          <a:xfrm>
            <a:off x="4143681" y="5566948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92F8DA-1D02-C08C-C414-99E27BBB26D5}"/>
              </a:ext>
            </a:extLst>
          </p:cNvPr>
          <p:cNvCxnSpPr>
            <a:stCxn id="2" idx="3"/>
            <a:endCxn id="97" idx="1"/>
          </p:cNvCxnSpPr>
          <p:nvPr/>
        </p:nvCxnSpPr>
        <p:spPr>
          <a:xfrm>
            <a:off x="3341962" y="5338484"/>
            <a:ext cx="801719" cy="419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93AB218-0244-83CE-0159-0151BD1420F6}"/>
              </a:ext>
            </a:extLst>
          </p:cNvPr>
          <p:cNvCxnSpPr>
            <a:cxnSpLocks/>
            <a:stCxn id="97" idx="3"/>
            <a:endCxn id="24" idx="1"/>
          </p:cNvCxnSpPr>
          <p:nvPr/>
        </p:nvCxnSpPr>
        <p:spPr>
          <a:xfrm flipV="1">
            <a:off x="6341881" y="5232349"/>
            <a:ext cx="496859" cy="5258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8FBB96FC-267C-D421-DC6C-669758C96E8D}"/>
              </a:ext>
            </a:extLst>
          </p:cNvPr>
          <p:cNvSpPr/>
          <p:nvPr/>
        </p:nvSpPr>
        <p:spPr>
          <a:xfrm>
            <a:off x="4067792" y="5051568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68987AA-C68E-0349-2830-F68DC0E15394}"/>
              </a:ext>
            </a:extLst>
          </p:cNvPr>
          <p:cNvCxnSpPr>
            <a:cxnSpLocks/>
            <a:stCxn id="24" idx="1"/>
            <a:endCxn id="168" idx="3"/>
          </p:cNvCxnSpPr>
          <p:nvPr/>
        </p:nvCxnSpPr>
        <p:spPr>
          <a:xfrm flipH="1">
            <a:off x="6265992" y="5232349"/>
            <a:ext cx="572748" cy="10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B2CB16-3476-DBE0-B291-129C76DBC0BA}"/>
              </a:ext>
            </a:extLst>
          </p:cNvPr>
          <p:cNvCxnSpPr>
            <a:cxnSpLocks/>
            <a:stCxn id="2" idx="3"/>
            <a:endCxn id="168" idx="1"/>
          </p:cNvCxnSpPr>
          <p:nvPr/>
        </p:nvCxnSpPr>
        <p:spPr>
          <a:xfrm flipV="1">
            <a:off x="3341962" y="5242846"/>
            <a:ext cx="725830" cy="9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0F15157B-9132-AF65-CBA5-6FAD81CA203C}"/>
              </a:ext>
            </a:extLst>
          </p:cNvPr>
          <p:cNvSpPr/>
          <p:nvPr/>
        </p:nvSpPr>
        <p:spPr>
          <a:xfrm>
            <a:off x="4877164" y="4557234"/>
            <a:ext cx="164933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start_date</a:t>
            </a:r>
            <a:endParaRPr lang="en-US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EBC6AC-13EF-AED1-F115-1EC43A6FD09D}"/>
              </a:ext>
            </a:extLst>
          </p:cNvPr>
          <p:cNvCxnSpPr>
            <a:stCxn id="168" idx="0"/>
            <a:endCxn id="179" idx="4"/>
          </p:cNvCxnSpPr>
          <p:nvPr/>
        </p:nvCxnSpPr>
        <p:spPr>
          <a:xfrm flipV="1">
            <a:off x="5166892" y="4939789"/>
            <a:ext cx="534939" cy="11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78934-D39A-F642-2C45-EC3D0A283D6D}"/>
              </a:ext>
            </a:extLst>
          </p:cNvPr>
          <p:cNvSpPr/>
          <p:nvPr/>
        </p:nvSpPr>
        <p:spPr>
          <a:xfrm>
            <a:off x="1957922" y="5147206"/>
            <a:ext cx="138404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5964CC-6810-7B88-5D32-BA6217252D8C}"/>
              </a:ext>
            </a:extLst>
          </p:cNvPr>
          <p:cNvSpPr/>
          <p:nvPr/>
        </p:nvSpPr>
        <p:spPr>
          <a:xfrm>
            <a:off x="542408" y="6167456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272C3B-80DF-B517-B7E2-BE8C51B34DDE}"/>
              </a:ext>
            </a:extLst>
          </p:cNvPr>
          <p:cNvSpPr/>
          <p:nvPr/>
        </p:nvSpPr>
        <p:spPr>
          <a:xfrm>
            <a:off x="832594" y="3513784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0167DC-D062-9B46-A733-7D6F680FC217}"/>
              </a:ext>
            </a:extLst>
          </p:cNvPr>
          <p:cNvSpPr/>
          <p:nvPr/>
        </p:nvSpPr>
        <p:spPr>
          <a:xfrm>
            <a:off x="2043846" y="3685906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633D2-FDA6-CE52-0C87-EB019526D440}"/>
              </a:ext>
            </a:extLst>
          </p:cNvPr>
          <p:cNvSpPr/>
          <p:nvPr/>
        </p:nvSpPr>
        <p:spPr>
          <a:xfrm>
            <a:off x="2361915" y="4119647"/>
            <a:ext cx="13156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mname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135120-3D8C-5ED2-E3EC-63E4DF7F8E7C}"/>
              </a:ext>
            </a:extLst>
          </p:cNvPr>
          <p:cNvSpPr/>
          <p:nvPr/>
        </p:nvSpPr>
        <p:spPr>
          <a:xfrm>
            <a:off x="9782" y="5256777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086208-9E6D-58DA-0BED-BF82BB80673A}"/>
              </a:ext>
            </a:extLst>
          </p:cNvPr>
          <p:cNvSpPr/>
          <p:nvPr/>
        </p:nvSpPr>
        <p:spPr>
          <a:xfrm>
            <a:off x="36780" y="4794879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E125BA-A24D-8259-C560-75F67696C5CF}"/>
              </a:ext>
            </a:extLst>
          </p:cNvPr>
          <p:cNvSpPr/>
          <p:nvPr/>
        </p:nvSpPr>
        <p:spPr>
          <a:xfrm>
            <a:off x="23567" y="4349818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504F4-0A40-EDF8-AA59-8C12EFBE99B8}"/>
              </a:ext>
            </a:extLst>
          </p:cNvPr>
          <p:cNvSpPr/>
          <p:nvPr/>
        </p:nvSpPr>
        <p:spPr>
          <a:xfrm>
            <a:off x="509581" y="3933630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BE1A9-0F5A-BF6A-4101-C66D4522BBA1}"/>
              </a:ext>
            </a:extLst>
          </p:cNvPr>
          <p:cNvSpPr/>
          <p:nvPr/>
        </p:nvSpPr>
        <p:spPr>
          <a:xfrm>
            <a:off x="155869" y="5752032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1FA3E-6506-F455-82D3-1BFEF187AF7A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400825" y="5338484"/>
            <a:ext cx="557097" cy="102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73DDA-4A9C-F79D-D5C3-6304F5EBB600}"/>
              </a:ext>
            </a:extLst>
          </p:cNvPr>
          <p:cNvCxnSpPr>
            <a:stCxn id="11" idx="6"/>
            <a:endCxn id="2" idx="1"/>
          </p:cNvCxnSpPr>
          <p:nvPr/>
        </p:nvCxnSpPr>
        <p:spPr>
          <a:xfrm flipV="1">
            <a:off x="1014286" y="5338484"/>
            <a:ext cx="943636" cy="60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61B9A5-81DC-10E3-A3D3-E7FEC12DB02E}"/>
              </a:ext>
            </a:extLst>
          </p:cNvPr>
          <p:cNvCxnSpPr>
            <a:stCxn id="7" idx="6"/>
            <a:endCxn id="2" idx="1"/>
          </p:cNvCxnSpPr>
          <p:nvPr/>
        </p:nvCxnSpPr>
        <p:spPr>
          <a:xfrm flipV="1">
            <a:off x="1232092" y="5338484"/>
            <a:ext cx="725830" cy="109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C13BD-86BF-F4F7-E5FA-CB12E13786F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80087" y="5121410"/>
            <a:ext cx="877835" cy="21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E3AAE-9908-19D3-D1D6-F1FAA3EFC863}"/>
              </a:ext>
            </a:extLst>
          </p:cNvPr>
          <p:cNvCxnSpPr>
            <a:stCxn id="9" idx="4"/>
            <a:endCxn id="2" idx="0"/>
          </p:cNvCxnSpPr>
          <p:nvPr/>
        </p:nvCxnSpPr>
        <p:spPr>
          <a:xfrm>
            <a:off x="715587" y="4732373"/>
            <a:ext cx="1934355" cy="41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D6AB8-0426-7A14-F575-C6A9F50290DE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1201601" y="4316185"/>
            <a:ext cx="1448341" cy="83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D50CF-6F8E-061F-6CC3-581BF1613DA1}"/>
              </a:ext>
            </a:extLst>
          </p:cNvPr>
          <p:cNvCxnSpPr>
            <a:cxnSpLocks/>
            <a:stCxn id="4" idx="5"/>
            <a:endCxn id="2" idx="0"/>
          </p:cNvCxnSpPr>
          <p:nvPr/>
        </p:nvCxnSpPr>
        <p:spPr>
          <a:xfrm>
            <a:off x="1875901" y="3840315"/>
            <a:ext cx="774041" cy="1306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B0CF6-00B7-0C9E-FA74-A4CB395DADF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2043846" y="3877184"/>
            <a:ext cx="606096" cy="127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5CC85-7AA1-438E-AB60-15AFC0D92327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H="1" flipV="1">
            <a:off x="2361915" y="4310925"/>
            <a:ext cx="288027" cy="83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2FD301A-34D6-E88E-5D58-5F16B0F76001}"/>
              </a:ext>
            </a:extLst>
          </p:cNvPr>
          <p:cNvSpPr/>
          <p:nvPr/>
        </p:nvSpPr>
        <p:spPr>
          <a:xfrm>
            <a:off x="1691677" y="6219182"/>
            <a:ext cx="2534040" cy="532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40988-4FCB-837C-4FEE-B1AB9A4CCFEE}"/>
              </a:ext>
            </a:extLst>
          </p:cNvPr>
          <p:cNvCxnSpPr>
            <a:stCxn id="21" idx="1"/>
            <a:endCxn id="2" idx="1"/>
          </p:cNvCxnSpPr>
          <p:nvPr/>
        </p:nvCxnSpPr>
        <p:spPr>
          <a:xfrm flipV="1">
            <a:off x="1691677" y="5338484"/>
            <a:ext cx="266245" cy="1147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D0F09-09BB-5698-D143-2D22C8D6FDA1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2649942" y="5529761"/>
            <a:ext cx="308755" cy="68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0B2D3-E23C-BA36-A212-FA186595E569}"/>
              </a:ext>
            </a:extLst>
          </p:cNvPr>
          <p:cNvSpPr/>
          <p:nvPr/>
        </p:nvSpPr>
        <p:spPr>
          <a:xfrm>
            <a:off x="6838740" y="5041071"/>
            <a:ext cx="1430694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DB742-BCA8-3D3C-7566-C6FE5A3D2F95}"/>
              </a:ext>
            </a:extLst>
          </p:cNvPr>
          <p:cNvSpPr/>
          <p:nvPr/>
        </p:nvSpPr>
        <p:spPr>
          <a:xfrm>
            <a:off x="5346525" y="6102936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7BE6B1-9D10-EE0D-FA0A-A62AE6BD5415}"/>
              </a:ext>
            </a:extLst>
          </p:cNvPr>
          <p:cNvSpPr/>
          <p:nvPr/>
        </p:nvSpPr>
        <p:spPr>
          <a:xfrm>
            <a:off x="7039793" y="6111988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dnum</a:t>
            </a:r>
            <a:endParaRPr lang="en-US" u="sn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946B9-45A4-D1B2-A397-DFCC6F79DCB0}"/>
              </a:ext>
            </a:extLst>
          </p:cNvPr>
          <p:cNvSpPr/>
          <p:nvPr/>
        </p:nvSpPr>
        <p:spPr>
          <a:xfrm>
            <a:off x="9621297" y="5786654"/>
            <a:ext cx="1240971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2832E9-60D1-3F45-A90C-01E89D8109B1}"/>
              </a:ext>
            </a:extLst>
          </p:cNvPr>
          <p:cNvSpPr/>
          <p:nvPr/>
        </p:nvSpPr>
        <p:spPr>
          <a:xfrm>
            <a:off x="8881309" y="6311572"/>
            <a:ext cx="929949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751753-7455-79CC-CF63-9833029208C3}"/>
              </a:ext>
            </a:extLst>
          </p:cNvPr>
          <p:cNvSpPr/>
          <p:nvPr/>
        </p:nvSpPr>
        <p:spPr>
          <a:xfrm>
            <a:off x="10594361" y="6314111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2CA15B1-92E5-62E9-776E-9ED128F04706}"/>
              </a:ext>
            </a:extLst>
          </p:cNvPr>
          <p:cNvSpPr/>
          <p:nvPr/>
        </p:nvSpPr>
        <p:spPr>
          <a:xfrm>
            <a:off x="8410633" y="5446991"/>
            <a:ext cx="1080796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5AD037-16E0-A6FF-7723-4E3B30AEDD29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flipV="1">
            <a:off x="7221529" y="5423626"/>
            <a:ext cx="332558" cy="7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E8E9B9-91A4-524F-2CCB-39724D99FF26}"/>
              </a:ext>
            </a:extLst>
          </p:cNvPr>
          <p:cNvCxnSpPr>
            <a:cxnSpLocks/>
            <a:stCxn id="25" idx="7"/>
            <a:endCxn id="24" idx="2"/>
          </p:cNvCxnSpPr>
          <p:nvPr/>
        </p:nvCxnSpPr>
        <p:spPr>
          <a:xfrm flipV="1">
            <a:off x="6652650" y="5423626"/>
            <a:ext cx="901437" cy="735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45614-88E0-2D5F-2E4B-3AAE580EDD28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8269434" y="5232349"/>
            <a:ext cx="141199" cy="40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03E9F-BC43-A565-2F5A-AD9FFFAC77BA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9491429" y="5638269"/>
            <a:ext cx="129868" cy="33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C3BE7-762D-FE90-B48A-0C69FD8F6942}"/>
              </a:ext>
            </a:extLst>
          </p:cNvPr>
          <p:cNvCxnSpPr>
            <a:cxnSpLocks/>
            <a:stCxn id="29" idx="2"/>
            <a:endCxn id="27" idx="2"/>
          </p:cNvCxnSpPr>
          <p:nvPr/>
        </p:nvCxnSpPr>
        <p:spPr>
          <a:xfrm flipH="1" flipV="1">
            <a:off x="10241783" y="6169209"/>
            <a:ext cx="352578" cy="336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1C50EE-45FD-2C0D-11FC-B50E1887986D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9811258" y="6169209"/>
            <a:ext cx="430525" cy="333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D1F4B4C3-D669-F5C9-652F-6DB0D3A4CB69}"/>
              </a:ext>
            </a:extLst>
          </p:cNvPr>
          <p:cNvSpPr/>
          <p:nvPr/>
        </p:nvSpPr>
        <p:spPr>
          <a:xfrm>
            <a:off x="4143681" y="5566948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92F8DA-1D02-C08C-C414-99E27BBB26D5}"/>
              </a:ext>
            </a:extLst>
          </p:cNvPr>
          <p:cNvCxnSpPr>
            <a:stCxn id="2" idx="3"/>
            <a:endCxn id="97" idx="1"/>
          </p:cNvCxnSpPr>
          <p:nvPr/>
        </p:nvCxnSpPr>
        <p:spPr>
          <a:xfrm>
            <a:off x="3341962" y="5338484"/>
            <a:ext cx="801719" cy="419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93AB218-0244-83CE-0159-0151BD1420F6}"/>
              </a:ext>
            </a:extLst>
          </p:cNvPr>
          <p:cNvCxnSpPr>
            <a:cxnSpLocks/>
            <a:stCxn id="97" idx="3"/>
            <a:endCxn id="24" idx="1"/>
          </p:cNvCxnSpPr>
          <p:nvPr/>
        </p:nvCxnSpPr>
        <p:spPr>
          <a:xfrm flipV="1">
            <a:off x="6341881" y="5232349"/>
            <a:ext cx="496859" cy="5258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8FBB96FC-267C-D421-DC6C-669758C96E8D}"/>
              </a:ext>
            </a:extLst>
          </p:cNvPr>
          <p:cNvSpPr/>
          <p:nvPr/>
        </p:nvSpPr>
        <p:spPr>
          <a:xfrm>
            <a:off x="4067792" y="5051568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68987AA-C68E-0349-2830-F68DC0E15394}"/>
              </a:ext>
            </a:extLst>
          </p:cNvPr>
          <p:cNvCxnSpPr>
            <a:cxnSpLocks/>
            <a:stCxn id="24" idx="1"/>
            <a:endCxn id="168" idx="3"/>
          </p:cNvCxnSpPr>
          <p:nvPr/>
        </p:nvCxnSpPr>
        <p:spPr>
          <a:xfrm flipH="1">
            <a:off x="6265992" y="5232349"/>
            <a:ext cx="572748" cy="10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B2CB16-3476-DBE0-B291-129C76DBC0BA}"/>
              </a:ext>
            </a:extLst>
          </p:cNvPr>
          <p:cNvCxnSpPr>
            <a:cxnSpLocks/>
            <a:stCxn id="2" idx="3"/>
            <a:endCxn id="168" idx="1"/>
          </p:cNvCxnSpPr>
          <p:nvPr/>
        </p:nvCxnSpPr>
        <p:spPr>
          <a:xfrm flipV="1">
            <a:off x="3341962" y="5242846"/>
            <a:ext cx="725830" cy="9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0F15157B-9132-AF65-CBA5-6FAD81CA203C}"/>
              </a:ext>
            </a:extLst>
          </p:cNvPr>
          <p:cNvSpPr/>
          <p:nvPr/>
        </p:nvSpPr>
        <p:spPr>
          <a:xfrm>
            <a:off x="4877164" y="4557234"/>
            <a:ext cx="164933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start_date</a:t>
            </a:r>
            <a:endParaRPr lang="en-US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EBC6AC-13EF-AED1-F115-1EC43A6FD09D}"/>
              </a:ext>
            </a:extLst>
          </p:cNvPr>
          <p:cNvCxnSpPr>
            <a:stCxn id="168" idx="0"/>
            <a:endCxn id="179" idx="4"/>
          </p:cNvCxnSpPr>
          <p:nvPr/>
        </p:nvCxnSpPr>
        <p:spPr>
          <a:xfrm flipV="1">
            <a:off x="5166892" y="4939789"/>
            <a:ext cx="534939" cy="11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FDA2FC5-82AF-59D1-E2AE-39D1E7A797EE}"/>
              </a:ext>
            </a:extLst>
          </p:cNvPr>
          <p:cNvSpPr/>
          <p:nvPr/>
        </p:nvSpPr>
        <p:spPr>
          <a:xfrm>
            <a:off x="8133263" y="4152914"/>
            <a:ext cx="1979004" cy="5242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F74E10-A4FD-E561-C4CE-FE137426EAD5}"/>
              </a:ext>
            </a:extLst>
          </p:cNvPr>
          <p:cNvCxnSpPr>
            <a:cxnSpLocks/>
            <a:stCxn id="24" idx="0"/>
            <a:endCxn id="37" idx="1"/>
          </p:cNvCxnSpPr>
          <p:nvPr/>
        </p:nvCxnSpPr>
        <p:spPr>
          <a:xfrm flipV="1">
            <a:off x="7554087" y="4415018"/>
            <a:ext cx="579176" cy="62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329D804-4A54-AAEF-7B64-58864C41488A}"/>
              </a:ext>
            </a:extLst>
          </p:cNvPr>
          <p:cNvSpPr/>
          <p:nvPr/>
        </p:nvSpPr>
        <p:spPr>
          <a:xfrm>
            <a:off x="10510900" y="3742352"/>
            <a:ext cx="983765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F16DB7-8832-1A2B-EE0A-4732A3E4585E}"/>
              </a:ext>
            </a:extLst>
          </p:cNvPr>
          <p:cNvCxnSpPr>
            <a:cxnSpLocks/>
            <a:stCxn id="48" idx="2"/>
            <a:endCxn id="37" idx="3"/>
          </p:cNvCxnSpPr>
          <p:nvPr/>
        </p:nvCxnSpPr>
        <p:spPr>
          <a:xfrm flipH="1">
            <a:off x="10112267" y="4124907"/>
            <a:ext cx="890516" cy="290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1B74406-5A52-CB7A-D675-2C0C558EA2A2}"/>
              </a:ext>
            </a:extLst>
          </p:cNvPr>
          <p:cNvSpPr/>
          <p:nvPr/>
        </p:nvSpPr>
        <p:spPr>
          <a:xfrm>
            <a:off x="9491429" y="3159190"/>
            <a:ext cx="129773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pname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1F7FB5-3679-7211-9ABB-ABB08937190A}"/>
              </a:ext>
            </a:extLst>
          </p:cNvPr>
          <p:cNvSpPr/>
          <p:nvPr/>
        </p:nvSpPr>
        <p:spPr>
          <a:xfrm>
            <a:off x="10382296" y="2753271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pnum</a:t>
            </a:r>
            <a:endParaRPr lang="en-US" u="sn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AE1461F-F80C-63B9-6FCA-92B3096630BD}"/>
              </a:ext>
            </a:extLst>
          </p:cNvPr>
          <p:cNvSpPr/>
          <p:nvPr/>
        </p:nvSpPr>
        <p:spPr>
          <a:xfrm>
            <a:off x="11299150" y="3201179"/>
            <a:ext cx="8113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site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F0701-F9AC-5876-CE86-FF16D2583FC8}"/>
              </a:ext>
            </a:extLst>
          </p:cNvPr>
          <p:cNvCxnSpPr>
            <a:stCxn id="52" idx="5"/>
            <a:endCxn id="48" idx="0"/>
          </p:cNvCxnSpPr>
          <p:nvPr/>
        </p:nvCxnSpPr>
        <p:spPr>
          <a:xfrm>
            <a:off x="10599113" y="3485721"/>
            <a:ext cx="403670" cy="25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911C8-01D4-33CF-7B89-0DD82ED35013}"/>
              </a:ext>
            </a:extLst>
          </p:cNvPr>
          <p:cNvCxnSpPr>
            <a:stCxn id="53" idx="4"/>
            <a:endCxn id="48" idx="0"/>
          </p:cNvCxnSpPr>
          <p:nvPr/>
        </p:nvCxnSpPr>
        <p:spPr>
          <a:xfrm>
            <a:off x="11002782" y="3135826"/>
            <a:ext cx="1" cy="60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1AE71F-0CC9-8DAB-77F5-2AFAE178B287}"/>
              </a:ext>
            </a:extLst>
          </p:cNvPr>
          <p:cNvCxnSpPr>
            <a:stCxn id="39" idx="3"/>
            <a:endCxn id="48" idx="0"/>
          </p:cNvCxnSpPr>
          <p:nvPr/>
        </p:nvCxnSpPr>
        <p:spPr>
          <a:xfrm flipH="1">
            <a:off x="11002783" y="3527710"/>
            <a:ext cx="415182" cy="21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3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78934-D39A-F642-2C45-EC3D0A283D6D}"/>
              </a:ext>
            </a:extLst>
          </p:cNvPr>
          <p:cNvSpPr/>
          <p:nvPr/>
        </p:nvSpPr>
        <p:spPr>
          <a:xfrm>
            <a:off x="2134042" y="2472321"/>
            <a:ext cx="138404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5964CC-6810-7B88-5D32-BA6217252D8C}"/>
              </a:ext>
            </a:extLst>
          </p:cNvPr>
          <p:cNvSpPr/>
          <p:nvPr/>
        </p:nvSpPr>
        <p:spPr>
          <a:xfrm>
            <a:off x="794334" y="3079023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272C3B-80DF-B517-B7E2-BE8C51B34DDE}"/>
              </a:ext>
            </a:extLst>
          </p:cNvPr>
          <p:cNvSpPr/>
          <p:nvPr/>
        </p:nvSpPr>
        <p:spPr>
          <a:xfrm>
            <a:off x="1084520" y="425351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0167DC-D062-9B46-A733-7D6F680FC217}"/>
              </a:ext>
            </a:extLst>
          </p:cNvPr>
          <p:cNvSpPr/>
          <p:nvPr/>
        </p:nvSpPr>
        <p:spPr>
          <a:xfrm>
            <a:off x="2295772" y="597473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633D2-FDA6-CE52-0C87-EB019526D440}"/>
              </a:ext>
            </a:extLst>
          </p:cNvPr>
          <p:cNvSpPr/>
          <p:nvPr/>
        </p:nvSpPr>
        <p:spPr>
          <a:xfrm>
            <a:off x="2613841" y="1031214"/>
            <a:ext cx="13156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mname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135120-3D8C-5ED2-E3EC-63E4DF7F8E7C}"/>
              </a:ext>
            </a:extLst>
          </p:cNvPr>
          <p:cNvSpPr/>
          <p:nvPr/>
        </p:nvSpPr>
        <p:spPr>
          <a:xfrm>
            <a:off x="261708" y="2168344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086208-9E6D-58DA-0BED-BF82BB80673A}"/>
              </a:ext>
            </a:extLst>
          </p:cNvPr>
          <p:cNvSpPr/>
          <p:nvPr/>
        </p:nvSpPr>
        <p:spPr>
          <a:xfrm>
            <a:off x="288706" y="1706446"/>
            <a:ext cx="122231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E125BA-A24D-8259-C560-75F67696C5CF}"/>
              </a:ext>
            </a:extLst>
          </p:cNvPr>
          <p:cNvSpPr/>
          <p:nvPr/>
        </p:nvSpPr>
        <p:spPr>
          <a:xfrm>
            <a:off x="275493" y="1261385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504F4-0A40-EDF8-AA59-8C12EFBE99B8}"/>
              </a:ext>
            </a:extLst>
          </p:cNvPr>
          <p:cNvSpPr/>
          <p:nvPr/>
        </p:nvSpPr>
        <p:spPr>
          <a:xfrm>
            <a:off x="761507" y="845197"/>
            <a:ext cx="1384040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BE1A9-0F5A-BF6A-4101-C66D4522BBA1}"/>
              </a:ext>
            </a:extLst>
          </p:cNvPr>
          <p:cNvSpPr/>
          <p:nvPr/>
        </p:nvSpPr>
        <p:spPr>
          <a:xfrm>
            <a:off x="407795" y="2663599"/>
            <a:ext cx="8584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1FA3E-6506-F455-82D3-1BFEF187AF7A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652751" y="2663599"/>
            <a:ext cx="481291" cy="606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73DDA-4A9C-F79D-D5C3-6304F5EBB600}"/>
              </a:ext>
            </a:extLst>
          </p:cNvPr>
          <p:cNvCxnSpPr>
            <a:stCxn id="11" idx="6"/>
            <a:endCxn id="2" idx="1"/>
          </p:cNvCxnSpPr>
          <p:nvPr/>
        </p:nvCxnSpPr>
        <p:spPr>
          <a:xfrm flipV="1">
            <a:off x="1266212" y="2663599"/>
            <a:ext cx="867830" cy="191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61B9A5-81DC-10E3-A3D3-E7FEC12DB02E}"/>
              </a:ext>
            </a:extLst>
          </p:cNvPr>
          <p:cNvCxnSpPr>
            <a:stCxn id="7" idx="6"/>
            <a:endCxn id="2" idx="1"/>
          </p:cNvCxnSpPr>
          <p:nvPr/>
        </p:nvCxnSpPr>
        <p:spPr>
          <a:xfrm>
            <a:off x="1484018" y="2359622"/>
            <a:ext cx="650024" cy="303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C13BD-86BF-F4F7-E5FA-CB12E13786F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332013" y="2032977"/>
            <a:ext cx="802029" cy="630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E3AAE-9908-19D3-D1D6-F1FAA3EFC863}"/>
              </a:ext>
            </a:extLst>
          </p:cNvPr>
          <p:cNvCxnSpPr>
            <a:stCxn id="9" idx="4"/>
            <a:endCxn id="2" idx="0"/>
          </p:cNvCxnSpPr>
          <p:nvPr/>
        </p:nvCxnSpPr>
        <p:spPr>
          <a:xfrm>
            <a:off x="967513" y="1643940"/>
            <a:ext cx="1858549" cy="828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D6AB8-0426-7A14-F575-C6A9F50290DE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1453527" y="1227752"/>
            <a:ext cx="1372535" cy="1244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D50CF-6F8E-061F-6CC3-581BF1613DA1}"/>
              </a:ext>
            </a:extLst>
          </p:cNvPr>
          <p:cNvCxnSpPr>
            <a:cxnSpLocks/>
            <a:stCxn id="4" idx="5"/>
            <a:endCxn id="2" idx="0"/>
          </p:cNvCxnSpPr>
          <p:nvPr/>
        </p:nvCxnSpPr>
        <p:spPr>
          <a:xfrm>
            <a:off x="2127827" y="751882"/>
            <a:ext cx="698235" cy="17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B0CF6-00B7-0C9E-FA74-A4CB395DADF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2295772" y="788751"/>
            <a:ext cx="530290" cy="1683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5CC85-7AA1-438E-AB60-15AFC0D92327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H="1" flipV="1">
            <a:off x="2613841" y="1222492"/>
            <a:ext cx="212221" cy="1249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2FD301A-34D6-E88E-5D58-5F16B0F76001}"/>
              </a:ext>
            </a:extLst>
          </p:cNvPr>
          <p:cNvSpPr/>
          <p:nvPr/>
        </p:nvSpPr>
        <p:spPr>
          <a:xfrm>
            <a:off x="598103" y="3592289"/>
            <a:ext cx="2534040" cy="532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40988-4FCB-837C-4FEE-B1AB9A4CCFE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flipV="1">
            <a:off x="1865123" y="2663599"/>
            <a:ext cx="268919" cy="928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D0F09-09BB-5698-D143-2D22C8D6FDA1}"/>
              </a:ext>
            </a:extLst>
          </p:cNvPr>
          <p:cNvCxnSpPr>
            <a:cxnSpLocks/>
            <a:stCxn id="2" idx="2"/>
            <a:endCxn id="21" idx="3"/>
          </p:cNvCxnSpPr>
          <p:nvPr/>
        </p:nvCxnSpPr>
        <p:spPr>
          <a:xfrm>
            <a:off x="2826062" y="2854876"/>
            <a:ext cx="306081" cy="10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0B2D3-E23C-BA36-A212-FA186595E569}"/>
              </a:ext>
            </a:extLst>
          </p:cNvPr>
          <p:cNvSpPr/>
          <p:nvPr/>
        </p:nvSpPr>
        <p:spPr>
          <a:xfrm>
            <a:off x="6838740" y="5041071"/>
            <a:ext cx="1430694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DB742-BCA8-3D3C-7566-C6FE5A3D2F95}"/>
              </a:ext>
            </a:extLst>
          </p:cNvPr>
          <p:cNvSpPr/>
          <p:nvPr/>
        </p:nvSpPr>
        <p:spPr>
          <a:xfrm>
            <a:off x="5346525" y="6102936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7BE6B1-9D10-EE0D-FA0A-A62AE6BD5415}"/>
              </a:ext>
            </a:extLst>
          </p:cNvPr>
          <p:cNvSpPr/>
          <p:nvPr/>
        </p:nvSpPr>
        <p:spPr>
          <a:xfrm>
            <a:off x="7039793" y="6111988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dnum</a:t>
            </a:r>
            <a:endParaRPr lang="en-US" u="sn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946B9-45A4-D1B2-A397-DFCC6F79DCB0}"/>
              </a:ext>
            </a:extLst>
          </p:cNvPr>
          <p:cNvSpPr/>
          <p:nvPr/>
        </p:nvSpPr>
        <p:spPr>
          <a:xfrm>
            <a:off x="9621297" y="5786654"/>
            <a:ext cx="1240971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2832E9-60D1-3F45-A90C-01E89D8109B1}"/>
              </a:ext>
            </a:extLst>
          </p:cNvPr>
          <p:cNvSpPr/>
          <p:nvPr/>
        </p:nvSpPr>
        <p:spPr>
          <a:xfrm>
            <a:off x="8881309" y="6311572"/>
            <a:ext cx="929949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751753-7455-79CC-CF63-9833029208C3}"/>
              </a:ext>
            </a:extLst>
          </p:cNvPr>
          <p:cNvSpPr/>
          <p:nvPr/>
        </p:nvSpPr>
        <p:spPr>
          <a:xfrm>
            <a:off x="10594361" y="6314111"/>
            <a:ext cx="153022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2CA15B1-92E5-62E9-776E-9ED128F04706}"/>
              </a:ext>
            </a:extLst>
          </p:cNvPr>
          <p:cNvSpPr/>
          <p:nvPr/>
        </p:nvSpPr>
        <p:spPr>
          <a:xfrm>
            <a:off x="8410633" y="5446991"/>
            <a:ext cx="1080796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5AD037-16E0-A6FF-7723-4E3B30AEDD29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flipV="1">
            <a:off x="7221529" y="5423626"/>
            <a:ext cx="332558" cy="7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E8E9B9-91A4-524F-2CCB-39724D99FF26}"/>
              </a:ext>
            </a:extLst>
          </p:cNvPr>
          <p:cNvCxnSpPr>
            <a:cxnSpLocks/>
            <a:stCxn id="25" idx="7"/>
            <a:endCxn id="24" idx="2"/>
          </p:cNvCxnSpPr>
          <p:nvPr/>
        </p:nvCxnSpPr>
        <p:spPr>
          <a:xfrm flipV="1">
            <a:off x="6652650" y="5423626"/>
            <a:ext cx="901437" cy="735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45614-88E0-2D5F-2E4B-3AAE580EDD28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8269434" y="5232349"/>
            <a:ext cx="141199" cy="40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03E9F-BC43-A565-2F5A-AD9FFFAC77BA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9491429" y="5638269"/>
            <a:ext cx="129868" cy="33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C3BE7-762D-FE90-B48A-0C69FD8F6942}"/>
              </a:ext>
            </a:extLst>
          </p:cNvPr>
          <p:cNvCxnSpPr>
            <a:cxnSpLocks/>
            <a:stCxn id="29" idx="2"/>
            <a:endCxn id="27" idx="2"/>
          </p:cNvCxnSpPr>
          <p:nvPr/>
        </p:nvCxnSpPr>
        <p:spPr>
          <a:xfrm flipH="1" flipV="1">
            <a:off x="10241783" y="6169209"/>
            <a:ext cx="352578" cy="336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1C50EE-45FD-2C0D-11FC-B50E1887986D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9811258" y="6169209"/>
            <a:ext cx="430525" cy="333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D1F4B4C3-D669-F5C9-652F-6DB0D3A4CB69}"/>
              </a:ext>
            </a:extLst>
          </p:cNvPr>
          <p:cNvSpPr/>
          <p:nvPr/>
        </p:nvSpPr>
        <p:spPr>
          <a:xfrm>
            <a:off x="4143681" y="5189449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92F8DA-1D02-C08C-C414-99E27BBB26D5}"/>
              </a:ext>
            </a:extLst>
          </p:cNvPr>
          <p:cNvCxnSpPr>
            <a:stCxn id="2" idx="3"/>
            <a:endCxn id="97" idx="1"/>
          </p:cNvCxnSpPr>
          <p:nvPr/>
        </p:nvCxnSpPr>
        <p:spPr>
          <a:xfrm>
            <a:off x="3518082" y="2663599"/>
            <a:ext cx="625599" cy="2717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93AB218-0244-83CE-0159-0151BD1420F6}"/>
              </a:ext>
            </a:extLst>
          </p:cNvPr>
          <p:cNvCxnSpPr>
            <a:cxnSpLocks/>
            <a:stCxn id="97" idx="3"/>
            <a:endCxn id="24" idx="1"/>
          </p:cNvCxnSpPr>
          <p:nvPr/>
        </p:nvCxnSpPr>
        <p:spPr>
          <a:xfrm flipV="1">
            <a:off x="6341881" y="5232349"/>
            <a:ext cx="496859" cy="1483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8FBB96FC-267C-D421-DC6C-669758C96E8D}"/>
              </a:ext>
            </a:extLst>
          </p:cNvPr>
          <p:cNvSpPr/>
          <p:nvPr/>
        </p:nvSpPr>
        <p:spPr>
          <a:xfrm>
            <a:off x="4428621" y="4387932"/>
            <a:ext cx="2198200" cy="3825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68987AA-C68E-0349-2830-F68DC0E15394}"/>
              </a:ext>
            </a:extLst>
          </p:cNvPr>
          <p:cNvCxnSpPr>
            <a:cxnSpLocks/>
            <a:stCxn id="24" idx="1"/>
            <a:endCxn id="168" idx="3"/>
          </p:cNvCxnSpPr>
          <p:nvPr/>
        </p:nvCxnSpPr>
        <p:spPr>
          <a:xfrm flipH="1" flipV="1">
            <a:off x="6626821" y="4579210"/>
            <a:ext cx="211919" cy="653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B2CB16-3476-DBE0-B291-129C76DBC0BA}"/>
              </a:ext>
            </a:extLst>
          </p:cNvPr>
          <p:cNvCxnSpPr>
            <a:cxnSpLocks/>
            <a:stCxn id="2" idx="3"/>
            <a:endCxn id="168" idx="1"/>
          </p:cNvCxnSpPr>
          <p:nvPr/>
        </p:nvCxnSpPr>
        <p:spPr>
          <a:xfrm>
            <a:off x="3518082" y="2663599"/>
            <a:ext cx="910539" cy="191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0F15157B-9132-AF65-CBA5-6FAD81CA203C}"/>
              </a:ext>
            </a:extLst>
          </p:cNvPr>
          <p:cNvSpPr/>
          <p:nvPr/>
        </p:nvSpPr>
        <p:spPr>
          <a:xfrm>
            <a:off x="5083447" y="3752791"/>
            <a:ext cx="164933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start_date</a:t>
            </a:r>
            <a:endParaRPr lang="en-US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EBC6AC-13EF-AED1-F115-1EC43A6FD09D}"/>
              </a:ext>
            </a:extLst>
          </p:cNvPr>
          <p:cNvCxnSpPr>
            <a:stCxn id="168" idx="0"/>
            <a:endCxn id="179" idx="4"/>
          </p:cNvCxnSpPr>
          <p:nvPr/>
        </p:nvCxnSpPr>
        <p:spPr>
          <a:xfrm flipV="1">
            <a:off x="5527721" y="4135346"/>
            <a:ext cx="380393" cy="252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FDA2FC5-82AF-59D1-E2AE-39D1E7A797EE}"/>
              </a:ext>
            </a:extLst>
          </p:cNvPr>
          <p:cNvSpPr/>
          <p:nvPr/>
        </p:nvSpPr>
        <p:spPr>
          <a:xfrm>
            <a:off x="8164033" y="3670966"/>
            <a:ext cx="1979004" cy="5242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F74E10-A4FD-E561-C4CE-FE137426EAD5}"/>
              </a:ext>
            </a:extLst>
          </p:cNvPr>
          <p:cNvCxnSpPr>
            <a:cxnSpLocks/>
            <a:stCxn id="24" idx="0"/>
            <a:endCxn id="37" idx="1"/>
          </p:cNvCxnSpPr>
          <p:nvPr/>
        </p:nvCxnSpPr>
        <p:spPr>
          <a:xfrm flipV="1">
            <a:off x="7554087" y="3933070"/>
            <a:ext cx="609946" cy="110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329D804-4A54-AAEF-7B64-58864C41488A}"/>
              </a:ext>
            </a:extLst>
          </p:cNvPr>
          <p:cNvSpPr/>
          <p:nvPr/>
        </p:nvSpPr>
        <p:spPr>
          <a:xfrm>
            <a:off x="10216099" y="2703809"/>
            <a:ext cx="983765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F16DB7-8832-1A2B-EE0A-4732A3E4585E}"/>
              </a:ext>
            </a:extLst>
          </p:cNvPr>
          <p:cNvCxnSpPr>
            <a:cxnSpLocks/>
            <a:stCxn id="48" idx="2"/>
            <a:endCxn id="37" idx="3"/>
          </p:cNvCxnSpPr>
          <p:nvPr/>
        </p:nvCxnSpPr>
        <p:spPr>
          <a:xfrm flipH="1">
            <a:off x="10143037" y="3086364"/>
            <a:ext cx="564945" cy="846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1B74406-5A52-CB7A-D675-2C0C558EA2A2}"/>
              </a:ext>
            </a:extLst>
          </p:cNvPr>
          <p:cNvSpPr/>
          <p:nvPr/>
        </p:nvSpPr>
        <p:spPr>
          <a:xfrm>
            <a:off x="9196628" y="2120647"/>
            <a:ext cx="129773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pname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1F7FB5-3679-7211-9ABB-ABB08937190A}"/>
              </a:ext>
            </a:extLst>
          </p:cNvPr>
          <p:cNvSpPr/>
          <p:nvPr/>
        </p:nvSpPr>
        <p:spPr>
          <a:xfrm>
            <a:off x="10087495" y="1714728"/>
            <a:ext cx="124097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pnum</a:t>
            </a:r>
            <a:endParaRPr lang="en-US" u="sn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AE1461F-F80C-63B9-6FCA-92B3096630BD}"/>
              </a:ext>
            </a:extLst>
          </p:cNvPr>
          <p:cNvSpPr/>
          <p:nvPr/>
        </p:nvSpPr>
        <p:spPr>
          <a:xfrm>
            <a:off x="11004349" y="2162636"/>
            <a:ext cx="8113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site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F0701-F9AC-5876-CE86-FF16D2583FC8}"/>
              </a:ext>
            </a:extLst>
          </p:cNvPr>
          <p:cNvCxnSpPr>
            <a:stCxn id="52" idx="5"/>
            <a:endCxn id="48" idx="0"/>
          </p:cNvCxnSpPr>
          <p:nvPr/>
        </p:nvCxnSpPr>
        <p:spPr>
          <a:xfrm>
            <a:off x="10304312" y="2447178"/>
            <a:ext cx="403670" cy="25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911C8-01D4-33CF-7B89-0DD82ED35013}"/>
              </a:ext>
            </a:extLst>
          </p:cNvPr>
          <p:cNvCxnSpPr>
            <a:stCxn id="53" idx="4"/>
            <a:endCxn id="48" idx="0"/>
          </p:cNvCxnSpPr>
          <p:nvPr/>
        </p:nvCxnSpPr>
        <p:spPr>
          <a:xfrm>
            <a:off x="10707981" y="2097283"/>
            <a:ext cx="1" cy="60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1AE71F-0CC9-8DAB-77F5-2AFAE178B287}"/>
              </a:ext>
            </a:extLst>
          </p:cNvPr>
          <p:cNvCxnSpPr>
            <a:stCxn id="39" idx="3"/>
            <a:endCxn id="48" idx="0"/>
          </p:cNvCxnSpPr>
          <p:nvPr/>
        </p:nvCxnSpPr>
        <p:spPr>
          <a:xfrm flipH="1">
            <a:off x="10707982" y="2489167"/>
            <a:ext cx="415182" cy="21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BE6302EB-8DD9-219F-A044-56318603AFB3}"/>
              </a:ext>
            </a:extLst>
          </p:cNvPr>
          <p:cNvSpPr/>
          <p:nvPr/>
        </p:nvSpPr>
        <p:spPr>
          <a:xfrm>
            <a:off x="4996437" y="2575493"/>
            <a:ext cx="2391047" cy="5242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Works_on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8CAE7C4-C9A4-EF3E-12EA-FE692E124DAE}"/>
              </a:ext>
            </a:extLst>
          </p:cNvPr>
          <p:cNvSpPr/>
          <p:nvPr/>
        </p:nvSpPr>
        <p:spPr>
          <a:xfrm>
            <a:off x="5675510" y="1922353"/>
            <a:ext cx="1201236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hours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C5BA65-4D04-520F-1269-B4024F6FDB94}"/>
              </a:ext>
            </a:extLst>
          </p:cNvPr>
          <p:cNvCxnSpPr>
            <a:cxnSpLocks/>
            <a:stCxn id="89" idx="0"/>
            <a:endCxn id="94" idx="4"/>
          </p:cNvCxnSpPr>
          <p:nvPr/>
        </p:nvCxnSpPr>
        <p:spPr>
          <a:xfrm flipV="1">
            <a:off x="6191961" y="2304908"/>
            <a:ext cx="84167" cy="270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F80D0F-E810-C47B-814D-B8CD3DBF1FE6}"/>
              </a:ext>
            </a:extLst>
          </p:cNvPr>
          <p:cNvCxnSpPr>
            <a:cxnSpLocks/>
            <a:stCxn id="2" idx="3"/>
            <a:endCxn id="89" idx="1"/>
          </p:cNvCxnSpPr>
          <p:nvPr/>
        </p:nvCxnSpPr>
        <p:spPr>
          <a:xfrm>
            <a:off x="3518082" y="2663599"/>
            <a:ext cx="1478355" cy="1739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1C8B9F-D52C-9624-7CB4-1E9037983239}"/>
              </a:ext>
            </a:extLst>
          </p:cNvPr>
          <p:cNvCxnSpPr>
            <a:cxnSpLocks/>
            <a:stCxn id="89" idx="3"/>
            <a:endCxn id="48" idx="1"/>
          </p:cNvCxnSpPr>
          <p:nvPr/>
        </p:nvCxnSpPr>
        <p:spPr>
          <a:xfrm>
            <a:off x="7387484" y="2837597"/>
            <a:ext cx="2828615" cy="574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155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Lafontaine</dc:creator>
  <cp:lastModifiedBy>Alexander Lafontaine</cp:lastModifiedBy>
  <cp:revision>10</cp:revision>
  <dcterms:created xsi:type="dcterms:W3CDTF">2022-09-24T15:49:05Z</dcterms:created>
  <dcterms:modified xsi:type="dcterms:W3CDTF">2022-09-24T16:41:42Z</dcterms:modified>
</cp:coreProperties>
</file>