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8" r:id="rId2"/>
    <p:sldId id="278" r:id="rId3"/>
    <p:sldId id="260" r:id="rId4"/>
    <p:sldId id="264" r:id="rId5"/>
    <p:sldId id="385" r:id="rId6"/>
    <p:sldId id="386" r:id="rId7"/>
    <p:sldId id="387" r:id="rId8"/>
    <p:sldId id="388" r:id="rId9"/>
    <p:sldId id="390" r:id="rId10"/>
    <p:sldId id="389" r:id="rId11"/>
    <p:sldId id="392" r:id="rId12"/>
    <p:sldId id="394" r:id="rId13"/>
    <p:sldId id="395" r:id="rId14"/>
    <p:sldId id="407" r:id="rId15"/>
    <p:sldId id="398" r:id="rId16"/>
    <p:sldId id="399" r:id="rId17"/>
    <p:sldId id="400" r:id="rId18"/>
    <p:sldId id="406" r:id="rId19"/>
    <p:sldId id="401" r:id="rId20"/>
    <p:sldId id="402" r:id="rId21"/>
    <p:sldId id="403" r:id="rId22"/>
    <p:sldId id="404" r:id="rId23"/>
    <p:sldId id="408" r:id="rId24"/>
    <p:sldId id="410" r:id="rId25"/>
    <p:sldId id="409" r:id="rId26"/>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49" autoAdjust="0"/>
  </p:normalViewPr>
  <p:slideViewPr>
    <p:cSldViewPr>
      <p:cViewPr varScale="1">
        <p:scale>
          <a:sx n="63" d="100"/>
          <a:sy n="63" d="100"/>
        </p:scale>
        <p:origin x="67" y="4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9AA8B-5998-4D27-A431-F9D24ED3888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6929E716-ABD9-49DF-B794-875765BD2D71}">
      <dgm:prSet/>
      <dgm:spPr/>
      <dgm:t>
        <a:bodyPr/>
        <a:lstStyle/>
        <a:p>
          <a:r>
            <a:rPr lang="en-US" b="1"/>
            <a:t>Colloquial words:</a:t>
          </a:r>
          <a:r>
            <a:rPr lang="en-US"/>
            <a:t> “wanna” (want to), Y’all (You all)</a:t>
          </a:r>
        </a:p>
      </dgm:t>
    </dgm:pt>
    <dgm:pt modelId="{D42CAE3D-8308-4212-882D-F166497C6BC5}" type="parTrans" cxnId="{8E4BDA80-41D3-47F0-8B24-6648006A53CE}">
      <dgm:prSet/>
      <dgm:spPr/>
      <dgm:t>
        <a:bodyPr/>
        <a:lstStyle/>
        <a:p>
          <a:endParaRPr lang="en-US"/>
        </a:p>
      </dgm:t>
    </dgm:pt>
    <dgm:pt modelId="{766FE96C-A2B2-44AB-89C5-54B86A84293A}" type="sibTrans" cxnId="{8E4BDA80-41D3-47F0-8B24-6648006A53CE}">
      <dgm:prSet/>
      <dgm:spPr/>
      <dgm:t>
        <a:bodyPr/>
        <a:lstStyle/>
        <a:p>
          <a:endParaRPr lang="en-US"/>
        </a:p>
      </dgm:t>
    </dgm:pt>
    <dgm:pt modelId="{35A73191-9124-43F5-BF72-DCFE60CD54F7}">
      <dgm:prSet/>
      <dgm:spPr/>
      <dgm:t>
        <a:bodyPr/>
        <a:lstStyle/>
        <a:p>
          <a:r>
            <a:rPr lang="en-US" b="1"/>
            <a:t>Contractions:</a:t>
          </a:r>
          <a:r>
            <a:rPr lang="en-US"/>
            <a:t> Can’t, Didn’t, Haven’t</a:t>
          </a:r>
        </a:p>
      </dgm:t>
    </dgm:pt>
    <dgm:pt modelId="{9976DFC3-5A82-4900-9EFD-31D65EFAFF9E}" type="parTrans" cxnId="{C2D184BE-97BD-4E71-9F1A-DA41891A2AA6}">
      <dgm:prSet/>
      <dgm:spPr/>
      <dgm:t>
        <a:bodyPr/>
        <a:lstStyle/>
        <a:p>
          <a:endParaRPr lang="en-US"/>
        </a:p>
      </dgm:t>
    </dgm:pt>
    <dgm:pt modelId="{2B231B85-314C-414B-9C51-3E102BCBD4EB}" type="sibTrans" cxnId="{C2D184BE-97BD-4E71-9F1A-DA41891A2AA6}">
      <dgm:prSet/>
      <dgm:spPr/>
      <dgm:t>
        <a:bodyPr/>
        <a:lstStyle/>
        <a:p>
          <a:endParaRPr lang="en-US"/>
        </a:p>
      </dgm:t>
    </dgm:pt>
    <dgm:pt modelId="{CE90289B-E35A-454B-873D-9854B3263E45}">
      <dgm:prSet/>
      <dgm:spPr/>
      <dgm:t>
        <a:bodyPr/>
        <a:lstStyle/>
        <a:p>
          <a:r>
            <a:rPr lang="en-US" b="1"/>
            <a:t>Clichés:</a:t>
          </a:r>
          <a:r>
            <a:rPr lang="en-US"/>
            <a:t> I will have email you the report in a jiffy. Vs. I will email you the report as soon as possible.</a:t>
          </a:r>
        </a:p>
      </dgm:t>
    </dgm:pt>
    <dgm:pt modelId="{28330678-31DC-4DC7-B276-86BFF6C1C938}" type="parTrans" cxnId="{4682FB61-C9CA-433C-BA11-D2B26B95DD0B}">
      <dgm:prSet/>
      <dgm:spPr/>
      <dgm:t>
        <a:bodyPr/>
        <a:lstStyle/>
        <a:p>
          <a:endParaRPr lang="en-US"/>
        </a:p>
      </dgm:t>
    </dgm:pt>
    <dgm:pt modelId="{89FEB38D-94A1-4A6D-9DB5-EDF33B5F9E3A}" type="sibTrans" cxnId="{4682FB61-C9CA-433C-BA11-D2B26B95DD0B}">
      <dgm:prSet/>
      <dgm:spPr/>
      <dgm:t>
        <a:bodyPr/>
        <a:lstStyle/>
        <a:p>
          <a:endParaRPr lang="en-US"/>
        </a:p>
      </dgm:t>
    </dgm:pt>
    <dgm:pt modelId="{87DF66E5-F782-47CD-9B4B-B5266C50325D}">
      <dgm:prSet/>
      <dgm:spPr/>
      <dgm:t>
        <a:bodyPr/>
        <a:lstStyle/>
        <a:p>
          <a:r>
            <a:rPr lang="en-US" b="1"/>
            <a:t>Abbreviated words:</a:t>
          </a:r>
          <a:r>
            <a:rPr lang="en-US"/>
            <a:t> ASAP, lol, P.S</a:t>
          </a:r>
        </a:p>
      </dgm:t>
    </dgm:pt>
    <dgm:pt modelId="{4B24AD1E-6474-43E0-9709-A8BA57EAD1AD}" type="parTrans" cxnId="{925360F4-49F1-4EC4-BA16-973AB705D57F}">
      <dgm:prSet/>
      <dgm:spPr/>
      <dgm:t>
        <a:bodyPr/>
        <a:lstStyle/>
        <a:p>
          <a:endParaRPr lang="en-US"/>
        </a:p>
      </dgm:t>
    </dgm:pt>
    <dgm:pt modelId="{D91904D5-D9D7-4B26-A42A-5476B649B9F8}" type="sibTrans" cxnId="{925360F4-49F1-4EC4-BA16-973AB705D57F}">
      <dgm:prSet/>
      <dgm:spPr/>
      <dgm:t>
        <a:bodyPr/>
        <a:lstStyle/>
        <a:p>
          <a:endParaRPr lang="en-US"/>
        </a:p>
      </dgm:t>
    </dgm:pt>
    <dgm:pt modelId="{1FC3C95A-817D-4959-99DC-E5A92FAE2C5A}">
      <dgm:prSet/>
      <dgm:spPr/>
      <dgm:t>
        <a:bodyPr/>
        <a:lstStyle/>
        <a:p>
          <a:r>
            <a:rPr lang="en-US" b="1"/>
            <a:t>Imperative words or sentences:</a:t>
          </a:r>
          <a:r>
            <a:rPr lang="en-US"/>
            <a:t> Stop, Do this, Go ahead</a:t>
          </a:r>
        </a:p>
      </dgm:t>
    </dgm:pt>
    <dgm:pt modelId="{82E8E616-D75B-43ED-83EF-D749DE69346C}" type="parTrans" cxnId="{A942B34B-481C-4146-B87E-E25CE683E292}">
      <dgm:prSet/>
      <dgm:spPr/>
      <dgm:t>
        <a:bodyPr/>
        <a:lstStyle/>
        <a:p>
          <a:endParaRPr lang="en-US"/>
        </a:p>
      </dgm:t>
    </dgm:pt>
    <dgm:pt modelId="{884384D8-863B-475C-BFC2-AC3745E4340F}" type="sibTrans" cxnId="{A942B34B-481C-4146-B87E-E25CE683E292}">
      <dgm:prSet/>
      <dgm:spPr/>
      <dgm:t>
        <a:bodyPr/>
        <a:lstStyle/>
        <a:p>
          <a:endParaRPr lang="en-US"/>
        </a:p>
      </dgm:t>
    </dgm:pt>
    <dgm:pt modelId="{3EE7A479-26AE-466D-849B-183C8CF914DB}" type="pres">
      <dgm:prSet presAssocID="{CC59AA8B-5998-4D27-A431-F9D24ED3888C}" presName="vert0" presStyleCnt="0">
        <dgm:presLayoutVars>
          <dgm:dir/>
          <dgm:animOne val="branch"/>
          <dgm:animLvl val="lvl"/>
        </dgm:presLayoutVars>
      </dgm:prSet>
      <dgm:spPr/>
    </dgm:pt>
    <dgm:pt modelId="{09B7F22F-36F3-421D-A281-FA2856F1AF25}" type="pres">
      <dgm:prSet presAssocID="{6929E716-ABD9-49DF-B794-875765BD2D71}" presName="thickLine" presStyleLbl="alignNode1" presStyleIdx="0" presStyleCnt="5"/>
      <dgm:spPr/>
    </dgm:pt>
    <dgm:pt modelId="{B13666D0-51A6-4595-96FA-C814DB939F07}" type="pres">
      <dgm:prSet presAssocID="{6929E716-ABD9-49DF-B794-875765BD2D71}" presName="horz1" presStyleCnt="0"/>
      <dgm:spPr/>
    </dgm:pt>
    <dgm:pt modelId="{2CCBA55B-5D8D-4280-AF94-630A624F471A}" type="pres">
      <dgm:prSet presAssocID="{6929E716-ABD9-49DF-B794-875765BD2D71}" presName="tx1" presStyleLbl="revTx" presStyleIdx="0" presStyleCnt="5"/>
      <dgm:spPr/>
    </dgm:pt>
    <dgm:pt modelId="{5A418753-4E1F-41B8-ADE5-AFAF9645F2B8}" type="pres">
      <dgm:prSet presAssocID="{6929E716-ABD9-49DF-B794-875765BD2D71}" presName="vert1" presStyleCnt="0"/>
      <dgm:spPr/>
    </dgm:pt>
    <dgm:pt modelId="{0FFEC8EC-DD5A-4B7B-AE56-F73113899CAE}" type="pres">
      <dgm:prSet presAssocID="{35A73191-9124-43F5-BF72-DCFE60CD54F7}" presName="thickLine" presStyleLbl="alignNode1" presStyleIdx="1" presStyleCnt="5"/>
      <dgm:spPr/>
    </dgm:pt>
    <dgm:pt modelId="{97E973CE-A852-44E7-9990-381B06D27531}" type="pres">
      <dgm:prSet presAssocID="{35A73191-9124-43F5-BF72-DCFE60CD54F7}" presName="horz1" presStyleCnt="0"/>
      <dgm:spPr/>
    </dgm:pt>
    <dgm:pt modelId="{109EAE5A-FD31-44A8-A554-850C5FDA4053}" type="pres">
      <dgm:prSet presAssocID="{35A73191-9124-43F5-BF72-DCFE60CD54F7}" presName="tx1" presStyleLbl="revTx" presStyleIdx="1" presStyleCnt="5"/>
      <dgm:spPr/>
    </dgm:pt>
    <dgm:pt modelId="{DA43D33B-00CE-4DA3-9FB7-0A355CB12B0A}" type="pres">
      <dgm:prSet presAssocID="{35A73191-9124-43F5-BF72-DCFE60CD54F7}" presName="vert1" presStyleCnt="0"/>
      <dgm:spPr/>
    </dgm:pt>
    <dgm:pt modelId="{3F086BEC-4877-4508-B8C1-7F75ECBA43D2}" type="pres">
      <dgm:prSet presAssocID="{CE90289B-E35A-454B-873D-9854B3263E45}" presName="thickLine" presStyleLbl="alignNode1" presStyleIdx="2" presStyleCnt="5"/>
      <dgm:spPr/>
    </dgm:pt>
    <dgm:pt modelId="{282F3DC7-E3B3-4F87-AECD-88F9DDBAA312}" type="pres">
      <dgm:prSet presAssocID="{CE90289B-E35A-454B-873D-9854B3263E45}" presName="horz1" presStyleCnt="0"/>
      <dgm:spPr/>
    </dgm:pt>
    <dgm:pt modelId="{A0C80D80-71CA-4B7F-91A1-780B0EF24830}" type="pres">
      <dgm:prSet presAssocID="{CE90289B-E35A-454B-873D-9854B3263E45}" presName="tx1" presStyleLbl="revTx" presStyleIdx="2" presStyleCnt="5"/>
      <dgm:spPr/>
    </dgm:pt>
    <dgm:pt modelId="{F719DD54-842C-40AF-A2F2-BE57297EB63B}" type="pres">
      <dgm:prSet presAssocID="{CE90289B-E35A-454B-873D-9854B3263E45}" presName="vert1" presStyleCnt="0"/>
      <dgm:spPr/>
    </dgm:pt>
    <dgm:pt modelId="{798C4758-BAC2-4767-9269-F2C6F50359F8}" type="pres">
      <dgm:prSet presAssocID="{87DF66E5-F782-47CD-9B4B-B5266C50325D}" presName="thickLine" presStyleLbl="alignNode1" presStyleIdx="3" presStyleCnt="5"/>
      <dgm:spPr/>
    </dgm:pt>
    <dgm:pt modelId="{7E76F406-A533-456C-8230-BCE1D2FE8454}" type="pres">
      <dgm:prSet presAssocID="{87DF66E5-F782-47CD-9B4B-B5266C50325D}" presName="horz1" presStyleCnt="0"/>
      <dgm:spPr/>
    </dgm:pt>
    <dgm:pt modelId="{74A4910A-6A4B-415C-ADFB-1629F4B08C68}" type="pres">
      <dgm:prSet presAssocID="{87DF66E5-F782-47CD-9B4B-B5266C50325D}" presName="tx1" presStyleLbl="revTx" presStyleIdx="3" presStyleCnt="5"/>
      <dgm:spPr/>
    </dgm:pt>
    <dgm:pt modelId="{F666CBEF-8E90-4604-AE78-4F436F29ECA4}" type="pres">
      <dgm:prSet presAssocID="{87DF66E5-F782-47CD-9B4B-B5266C50325D}" presName="vert1" presStyleCnt="0"/>
      <dgm:spPr/>
    </dgm:pt>
    <dgm:pt modelId="{0232A051-F076-407E-BE0B-AF741B9B4F4F}" type="pres">
      <dgm:prSet presAssocID="{1FC3C95A-817D-4959-99DC-E5A92FAE2C5A}" presName="thickLine" presStyleLbl="alignNode1" presStyleIdx="4" presStyleCnt="5"/>
      <dgm:spPr/>
    </dgm:pt>
    <dgm:pt modelId="{6B617875-FCEC-42CB-8A6A-F590CF61534D}" type="pres">
      <dgm:prSet presAssocID="{1FC3C95A-817D-4959-99DC-E5A92FAE2C5A}" presName="horz1" presStyleCnt="0"/>
      <dgm:spPr/>
    </dgm:pt>
    <dgm:pt modelId="{7C952CB6-CC75-4257-88A9-EB75A65B4D0C}" type="pres">
      <dgm:prSet presAssocID="{1FC3C95A-817D-4959-99DC-E5A92FAE2C5A}" presName="tx1" presStyleLbl="revTx" presStyleIdx="4" presStyleCnt="5"/>
      <dgm:spPr/>
    </dgm:pt>
    <dgm:pt modelId="{DC375DCB-162A-41C3-B2F1-557CF8C76E6C}" type="pres">
      <dgm:prSet presAssocID="{1FC3C95A-817D-4959-99DC-E5A92FAE2C5A}" presName="vert1" presStyleCnt="0"/>
      <dgm:spPr/>
    </dgm:pt>
  </dgm:ptLst>
  <dgm:cxnLst>
    <dgm:cxn modelId="{343D3B0A-A9FE-45BF-B13C-F7207F642A95}" type="presOf" srcId="{1FC3C95A-817D-4959-99DC-E5A92FAE2C5A}" destId="{7C952CB6-CC75-4257-88A9-EB75A65B4D0C}" srcOrd="0" destOrd="0" presId="urn:microsoft.com/office/officeart/2008/layout/LinedList"/>
    <dgm:cxn modelId="{4682FB61-C9CA-433C-BA11-D2B26B95DD0B}" srcId="{CC59AA8B-5998-4D27-A431-F9D24ED3888C}" destId="{CE90289B-E35A-454B-873D-9854B3263E45}" srcOrd="2" destOrd="0" parTransId="{28330678-31DC-4DC7-B276-86BFF6C1C938}" sibTransId="{89FEB38D-94A1-4A6D-9DB5-EDF33B5F9E3A}"/>
    <dgm:cxn modelId="{A942B34B-481C-4146-B87E-E25CE683E292}" srcId="{CC59AA8B-5998-4D27-A431-F9D24ED3888C}" destId="{1FC3C95A-817D-4959-99DC-E5A92FAE2C5A}" srcOrd="4" destOrd="0" parTransId="{82E8E616-D75B-43ED-83EF-D749DE69346C}" sibTransId="{884384D8-863B-475C-BFC2-AC3745E4340F}"/>
    <dgm:cxn modelId="{8E4BDA80-41D3-47F0-8B24-6648006A53CE}" srcId="{CC59AA8B-5998-4D27-A431-F9D24ED3888C}" destId="{6929E716-ABD9-49DF-B794-875765BD2D71}" srcOrd="0" destOrd="0" parTransId="{D42CAE3D-8308-4212-882D-F166497C6BC5}" sibTransId="{766FE96C-A2B2-44AB-89C5-54B86A84293A}"/>
    <dgm:cxn modelId="{F8E41C86-AC6E-4D77-A298-FABE8A8A7291}" type="presOf" srcId="{CE90289B-E35A-454B-873D-9854B3263E45}" destId="{A0C80D80-71CA-4B7F-91A1-780B0EF24830}" srcOrd="0" destOrd="0" presId="urn:microsoft.com/office/officeart/2008/layout/LinedList"/>
    <dgm:cxn modelId="{BB86BC8A-6F3A-4767-8C7A-A339A5F017E1}" type="presOf" srcId="{35A73191-9124-43F5-BF72-DCFE60CD54F7}" destId="{109EAE5A-FD31-44A8-A554-850C5FDA4053}" srcOrd="0" destOrd="0" presId="urn:microsoft.com/office/officeart/2008/layout/LinedList"/>
    <dgm:cxn modelId="{0379FD99-07C8-44F5-AFB6-CF4CE6F24D36}" type="presOf" srcId="{CC59AA8B-5998-4D27-A431-F9D24ED3888C}" destId="{3EE7A479-26AE-466D-849B-183C8CF914DB}" srcOrd="0" destOrd="0" presId="urn:microsoft.com/office/officeart/2008/layout/LinedList"/>
    <dgm:cxn modelId="{C2D184BE-97BD-4E71-9F1A-DA41891A2AA6}" srcId="{CC59AA8B-5998-4D27-A431-F9D24ED3888C}" destId="{35A73191-9124-43F5-BF72-DCFE60CD54F7}" srcOrd="1" destOrd="0" parTransId="{9976DFC3-5A82-4900-9EFD-31D65EFAFF9E}" sibTransId="{2B231B85-314C-414B-9C51-3E102BCBD4EB}"/>
    <dgm:cxn modelId="{BF50CEE1-1D61-4428-A6E4-89B2EEF816CF}" type="presOf" srcId="{87DF66E5-F782-47CD-9B4B-B5266C50325D}" destId="{74A4910A-6A4B-415C-ADFB-1629F4B08C68}" srcOrd="0" destOrd="0" presId="urn:microsoft.com/office/officeart/2008/layout/LinedList"/>
    <dgm:cxn modelId="{94480EE2-F943-4377-92F2-2577599B9793}" type="presOf" srcId="{6929E716-ABD9-49DF-B794-875765BD2D71}" destId="{2CCBA55B-5D8D-4280-AF94-630A624F471A}" srcOrd="0" destOrd="0" presId="urn:microsoft.com/office/officeart/2008/layout/LinedList"/>
    <dgm:cxn modelId="{925360F4-49F1-4EC4-BA16-973AB705D57F}" srcId="{CC59AA8B-5998-4D27-A431-F9D24ED3888C}" destId="{87DF66E5-F782-47CD-9B4B-B5266C50325D}" srcOrd="3" destOrd="0" parTransId="{4B24AD1E-6474-43E0-9709-A8BA57EAD1AD}" sibTransId="{D91904D5-D9D7-4B26-A42A-5476B649B9F8}"/>
    <dgm:cxn modelId="{08AB5DA9-9AD4-4075-9FAD-AAC84C3626E9}" type="presParOf" srcId="{3EE7A479-26AE-466D-849B-183C8CF914DB}" destId="{09B7F22F-36F3-421D-A281-FA2856F1AF25}" srcOrd="0" destOrd="0" presId="urn:microsoft.com/office/officeart/2008/layout/LinedList"/>
    <dgm:cxn modelId="{9C96EB9D-F4D1-4205-BC0C-9EB4E258F4D1}" type="presParOf" srcId="{3EE7A479-26AE-466D-849B-183C8CF914DB}" destId="{B13666D0-51A6-4595-96FA-C814DB939F07}" srcOrd="1" destOrd="0" presId="urn:microsoft.com/office/officeart/2008/layout/LinedList"/>
    <dgm:cxn modelId="{C0FE7B41-15D1-4410-80AD-D54FE511BFFF}" type="presParOf" srcId="{B13666D0-51A6-4595-96FA-C814DB939F07}" destId="{2CCBA55B-5D8D-4280-AF94-630A624F471A}" srcOrd="0" destOrd="0" presId="urn:microsoft.com/office/officeart/2008/layout/LinedList"/>
    <dgm:cxn modelId="{2DAB3F0F-CD41-4DB4-A3CA-B9795C61A78A}" type="presParOf" srcId="{B13666D0-51A6-4595-96FA-C814DB939F07}" destId="{5A418753-4E1F-41B8-ADE5-AFAF9645F2B8}" srcOrd="1" destOrd="0" presId="urn:microsoft.com/office/officeart/2008/layout/LinedList"/>
    <dgm:cxn modelId="{18490552-C88D-4172-8102-E2BB7BFABD2A}" type="presParOf" srcId="{3EE7A479-26AE-466D-849B-183C8CF914DB}" destId="{0FFEC8EC-DD5A-4B7B-AE56-F73113899CAE}" srcOrd="2" destOrd="0" presId="urn:microsoft.com/office/officeart/2008/layout/LinedList"/>
    <dgm:cxn modelId="{28291468-A5AD-4EBD-B534-6EDB8AFC5C4A}" type="presParOf" srcId="{3EE7A479-26AE-466D-849B-183C8CF914DB}" destId="{97E973CE-A852-44E7-9990-381B06D27531}" srcOrd="3" destOrd="0" presId="urn:microsoft.com/office/officeart/2008/layout/LinedList"/>
    <dgm:cxn modelId="{5BEAC327-1E63-42C5-AB0B-0BE132B9B534}" type="presParOf" srcId="{97E973CE-A852-44E7-9990-381B06D27531}" destId="{109EAE5A-FD31-44A8-A554-850C5FDA4053}" srcOrd="0" destOrd="0" presId="urn:microsoft.com/office/officeart/2008/layout/LinedList"/>
    <dgm:cxn modelId="{D5A3957C-2ABD-49AF-8D1A-B4FD8EADA33F}" type="presParOf" srcId="{97E973CE-A852-44E7-9990-381B06D27531}" destId="{DA43D33B-00CE-4DA3-9FB7-0A355CB12B0A}" srcOrd="1" destOrd="0" presId="urn:microsoft.com/office/officeart/2008/layout/LinedList"/>
    <dgm:cxn modelId="{26A63901-DD7A-4FEB-9C92-763115052734}" type="presParOf" srcId="{3EE7A479-26AE-466D-849B-183C8CF914DB}" destId="{3F086BEC-4877-4508-B8C1-7F75ECBA43D2}" srcOrd="4" destOrd="0" presId="urn:microsoft.com/office/officeart/2008/layout/LinedList"/>
    <dgm:cxn modelId="{B38A29D2-766C-4876-97D1-F66459281EBA}" type="presParOf" srcId="{3EE7A479-26AE-466D-849B-183C8CF914DB}" destId="{282F3DC7-E3B3-4F87-AECD-88F9DDBAA312}" srcOrd="5" destOrd="0" presId="urn:microsoft.com/office/officeart/2008/layout/LinedList"/>
    <dgm:cxn modelId="{123EAEF5-98EE-4AC5-8338-9E3794486E2E}" type="presParOf" srcId="{282F3DC7-E3B3-4F87-AECD-88F9DDBAA312}" destId="{A0C80D80-71CA-4B7F-91A1-780B0EF24830}" srcOrd="0" destOrd="0" presId="urn:microsoft.com/office/officeart/2008/layout/LinedList"/>
    <dgm:cxn modelId="{188D3F5B-2911-444D-8E20-BB135237FE35}" type="presParOf" srcId="{282F3DC7-E3B3-4F87-AECD-88F9DDBAA312}" destId="{F719DD54-842C-40AF-A2F2-BE57297EB63B}" srcOrd="1" destOrd="0" presId="urn:microsoft.com/office/officeart/2008/layout/LinedList"/>
    <dgm:cxn modelId="{AD95C528-7388-4000-BA1D-8FF984C3CDFA}" type="presParOf" srcId="{3EE7A479-26AE-466D-849B-183C8CF914DB}" destId="{798C4758-BAC2-4767-9269-F2C6F50359F8}" srcOrd="6" destOrd="0" presId="urn:microsoft.com/office/officeart/2008/layout/LinedList"/>
    <dgm:cxn modelId="{782D0190-1122-4229-BF72-94079C00FE03}" type="presParOf" srcId="{3EE7A479-26AE-466D-849B-183C8CF914DB}" destId="{7E76F406-A533-456C-8230-BCE1D2FE8454}" srcOrd="7" destOrd="0" presId="urn:microsoft.com/office/officeart/2008/layout/LinedList"/>
    <dgm:cxn modelId="{868AA860-5999-4B45-9432-54617E83C308}" type="presParOf" srcId="{7E76F406-A533-456C-8230-BCE1D2FE8454}" destId="{74A4910A-6A4B-415C-ADFB-1629F4B08C68}" srcOrd="0" destOrd="0" presId="urn:microsoft.com/office/officeart/2008/layout/LinedList"/>
    <dgm:cxn modelId="{C0CC423D-9C67-48AC-8F35-21FFEFE32068}" type="presParOf" srcId="{7E76F406-A533-456C-8230-BCE1D2FE8454}" destId="{F666CBEF-8E90-4604-AE78-4F436F29ECA4}" srcOrd="1" destOrd="0" presId="urn:microsoft.com/office/officeart/2008/layout/LinedList"/>
    <dgm:cxn modelId="{3A0178E1-DC02-491C-88CE-D8EED055F4DA}" type="presParOf" srcId="{3EE7A479-26AE-466D-849B-183C8CF914DB}" destId="{0232A051-F076-407E-BE0B-AF741B9B4F4F}" srcOrd="8" destOrd="0" presId="urn:microsoft.com/office/officeart/2008/layout/LinedList"/>
    <dgm:cxn modelId="{6B4F3AA3-5A3C-4672-8ACD-E6628007BB4C}" type="presParOf" srcId="{3EE7A479-26AE-466D-849B-183C8CF914DB}" destId="{6B617875-FCEC-42CB-8A6A-F590CF61534D}" srcOrd="9" destOrd="0" presId="urn:microsoft.com/office/officeart/2008/layout/LinedList"/>
    <dgm:cxn modelId="{1EEDFBCD-4668-420D-8EF5-A530B3915A00}" type="presParOf" srcId="{6B617875-FCEC-42CB-8A6A-F590CF61534D}" destId="{7C952CB6-CC75-4257-88A9-EB75A65B4D0C}" srcOrd="0" destOrd="0" presId="urn:microsoft.com/office/officeart/2008/layout/LinedList"/>
    <dgm:cxn modelId="{5C0FA39E-9562-4CDD-B160-E7F73B8B7B5F}" type="presParOf" srcId="{6B617875-FCEC-42CB-8A6A-F590CF61534D}" destId="{DC375DCB-162A-41C3-B2F1-557CF8C76E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7F22F-36F3-421D-A281-FA2856F1AF25}">
      <dsp:nvSpPr>
        <dsp:cNvPr id="0" name=""/>
        <dsp:cNvSpPr/>
      </dsp:nvSpPr>
      <dsp:spPr>
        <a:xfrm>
          <a:off x="0" y="552"/>
          <a:ext cx="4038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CBA55B-5D8D-4280-AF94-630A624F471A}">
      <dsp:nvSpPr>
        <dsp:cNvPr id="0" name=""/>
        <dsp:cNvSpPr/>
      </dsp:nvSpPr>
      <dsp:spPr>
        <a:xfrm>
          <a:off x="0" y="552"/>
          <a:ext cx="4038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Colloquial words:</a:t>
          </a:r>
          <a:r>
            <a:rPr lang="en-US" sz="1800" kern="1200"/>
            <a:t> “wanna” (want to), Y’all (You all)</a:t>
          </a:r>
        </a:p>
      </dsp:txBody>
      <dsp:txXfrm>
        <a:off x="0" y="552"/>
        <a:ext cx="4038600" cy="904971"/>
      </dsp:txXfrm>
    </dsp:sp>
    <dsp:sp modelId="{0FFEC8EC-DD5A-4B7B-AE56-F73113899CAE}">
      <dsp:nvSpPr>
        <dsp:cNvPr id="0" name=""/>
        <dsp:cNvSpPr/>
      </dsp:nvSpPr>
      <dsp:spPr>
        <a:xfrm>
          <a:off x="0" y="905524"/>
          <a:ext cx="4038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9EAE5A-FD31-44A8-A554-850C5FDA4053}">
      <dsp:nvSpPr>
        <dsp:cNvPr id="0" name=""/>
        <dsp:cNvSpPr/>
      </dsp:nvSpPr>
      <dsp:spPr>
        <a:xfrm>
          <a:off x="0" y="905524"/>
          <a:ext cx="4038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Contractions:</a:t>
          </a:r>
          <a:r>
            <a:rPr lang="en-US" sz="1800" kern="1200"/>
            <a:t> Can’t, Didn’t, Haven’t</a:t>
          </a:r>
        </a:p>
      </dsp:txBody>
      <dsp:txXfrm>
        <a:off x="0" y="905524"/>
        <a:ext cx="4038600" cy="904971"/>
      </dsp:txXfrm>
    </dsp:sp>
    <dsp:sp modelId="{3F086BEC-4877-4508-B8C1-7F75ECBA43D2}">
      <dsp:nvSpPr>
        <dsp:cNvPr id="0" name=""/>
        <dsp:cNvSpPr/>
      </dsp:nvSpPr>
      <dsp:spPr>
        <a:xfrm>
          <a:off x="0" y="1810495"/>
          <a:ext cx="4038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C80D80-71CA-4B7F-91A1-780B0EF24830}">
      <dsp:nvSpPr>
        <dsp:cNvPr id="0" name=""/>
        <dsp:cNvSpPr/>
      </dsp:nvSpPr>
      <dsp:spPr>
        <a:xfrm>
          <a:off x="0" y="1810495"/>
          <a:ext cx="4038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Clichés:</a:t>
          </a:r>
          <a:r>
            <a:rPr lang="en-US" sz="1800" kern="1200"/>
            <a:t> I will have email you the report in a jiffy. Vs. I will email you the report as soon as possible.</a:t>
          </a:r>
        </a:p>
      </dsp:txBody>
      <dsp:txXfrm>
        <a:off x="0" y="1810495"/>
        <a:ext cx="4038600" cy="904971"/>
      </dsp:txXfrm>
    </dsp:sp>
    <dsp:sp modelId="{798C4758-BAC2-4767-9269-F2C6F50359F8}">
      <dsp:nvSpPr>
        <dsp:cNvPr id="0" name=""/>
        <dsp:cNvSpPr/>
      </dsp:nvSpPr>
      <dsp:spPr>
        <a:xfrm>
          <a:off x="0" y="2715467"/>
          <a:ext cx="4038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4910A-6A4B-415C-ADFB-1629F4B08C68}">
      <dsp:nvSpPr>
        <dsp:cNvPr id="0" name=""/>
        <dsp:cNvSpPr/>
      </dsp:nvSpPr>
      <dsp:spPr>
        <a:xfrm>
          <a:off x="0" y="2715467"/>
          <a:ext cx="4038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Abbreviated words:</a:t>
          </a:r>
          <a:r>
            <a:rPr lang="en-US" sz="1800" kern="1200"/>
            <a:t> ASAP, lol, P.S</a:t>
          </a:r>
        </a:p>
      </dsp:txBody>
      <dsp:txXfrm>
        <a:off x="0" y="2715467"/>
        <a:ext cx="4038600" cy="904971"/>
      </dsp:txXfrm>
    </dsp:sp>
    <dsp:sp modelId="{0232A051-F076-407E-BE0B-AF741B9B4F4F}">
      <dsp:nvSpPr>
        <dsp:cNvPr id="0" name=""/>
        <dsp:cNvSpPr/>
      </dsp:nvSpPr>
      <dsp:spPr>
        <a:xfrm>
          <a:off x="0" y="3620438"/>
          <a:ext cx="4038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952CB6-CC75-4257-88A9-EB75A65B4D0C}">
      <dsp:nvSpPr>
        <dsp:cNvPr id="0" name=""/>
        <dsp:cNvSpPr/>
      </dsp:nvSpPr>
      <dsp:spPr>
        <a:xfrm>
          <a:off x="0" y="3620438"/>
          <a:ext cx="4038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Imperative words or sentences:</a:t>
          </a:r>
          <a:r>
            <a:rPr lang="en-US" sz="1800" kern="1200"/>
            <a:t> Stop, Do this, Go ahead</a:t>
          </a:r>
        </a:p>
      </dsp:txBody>
      <dsp:txXfrm>
        <a:off x="0" y="3620438"/>
        <a:ext cx="4038600" cy="9049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F1B2DA-5704-41F1-B0BE-79A40F8CD4ED}"/>
              </a:ext>
            </a:extLst>
          </p:cNvPr>
          <p:cNvSpPr>
            <a:spLocks noGrp="1"/>
          </p:cNvSpPr>
          <p:nvPr>
            <p:ph type="hdr" sz="quarter"/>
          </p:nvPr>
        </p:nvSpPr>
        <p:spPr>
          <a:xfrm>
            <a:off x="0" y="0"/>
            <a:ext cx="3076575" cy="511175"/>
          </a:xfrm>
          <a:prstGeom prst="rect">
            <a:avLst/>
          </a:prstGeom>
        </p:spPr>
        <p:txBody>
          <a:bodyPr vert="horz" wrap="square" lIns="99048" tIns="49524" rIns="99048" bIns="49524" numCol="1" anchor="t" anchorCtr="0" compatLnSpc="1">
            <a:prstTxWarp prst="textNoShape">
              <a:avLst/>
            </a:prstTxWarp>
          </a:bodyPr>
          <a:lstStyle>
            <a:lvl1pPr eaLnBrk="1" hangingPunct="1">
              <a:defRPr sz="1300"/>
            </a:lvl1pPr>
          </a:lstStyle>
          <a:p>
            <a:pPr>
              <a:defRPr/>
            </a:pPr>
            <a:endParaRPr lang="en-US"/>
          </a:p>
        </p:txBody>
      </p:sp>
      <p:sp>
        <p:nvSpPr>
          <p:cNvPr id="3" name="Date Placeholder 2">
            <a:extLst>
              <a:ext uri="{FF2B5EF4-FFF2-40B4-BE49-F238E27FC236}">
                <a16:creationId xmlns:a16="http://schemas.microsoft.com/office/drawing/2014/main" id="{DB04E40A-CC25-41CA-A568-996B3115ECE0}"/>
              </a:ext>
            </a:extLst>
          </p:cNvPr>
          <p:cNvSpPr>
            <a:spLocks noGrp="1"/>
          </p:cNvSpPr>
          <p:nvPr>
            <p:ph type="dt" sz="quarter"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pPr>
              <a:defRPr/>
            </a:pPr>
            <a:fld id="{60F9D256-7690-4FB9-A9FF-EB71ED8A543E}" type="datetimeFigureOut">
              <a:rPr lang="en-US"/>
              <a:pPr>
                <a:defRPr/>
              </a:pPr>
              <a:t>1/7/2021</a:t>
            </a:fld>
            <a:endParaRPr lang="en-US"/>
          </a:p>
        </p:txBody>
      </p:sp>
      <p:sp>
        <p:nvSpPr>
          <p:cNvPr id="4" name="Footer Placeholder 3">
            <a:extLst>
              <a:ext uri="{FF2B5EF4-FFF2-40B4-BE49-F238E27FC236}">
                <a16:creationId xmlns:a16="http://schemas.microsoft.com/office/drawing/2014/main" id="{CA1571AE-197C-41EF-A1DA-FC05AF95E086}"/>
              </a:ext>
            </a:extLst>
          </p:cNvPr>
          <p:cNvSpPr>
            <a:spLocks noGrp="1"/>
          </p:cNvSpPr>
          <p:nvPr>
            <p:ph type="ftr" sz="quarter" idx="2"/>
          </p:nvPr>
        </p:nvSpPr>
        <p:spPr>
          <a:xfrm>
            <a:off x="0" y="9721850"/>
            <a:ext cx="3076575" cy="511175"/>
          </a:xfrm>
          <a:prstGeom prst="rect">
            <a:avLst/>
          </a:prstGeom>
        </p:spPr>
        <p:txBody>
          <a:bodyPr vert="horz" wrap="square" lIns="99048" tIns="49524" rIns="99048" bIns="49524" numCol="1" anchor="b" anchorCtr="0" compatLnSpc="1">
            <a:prstTxWarp prst="textNoShape">
              <a:avLst/>
            </a:prstTxWarp>
          </a:bodyPr>
          <a:lstStyle>
            <a:lvl1pPr eaLnBrk="1" hangingPunct="1">
              <a:defRPr sz="1300"/>
            </a:lvl1pPr>
          </a:lstStyle>
          <a:p>
            <a:pPr>
              <a:defRPr/>
            </a:pPr>
            <a:endParaRPr lang="en-US"/>
          </a:p>
        </p:txBody>
      </p:sp>
      <p:sp>
        <p:nvSpPr>
          <p:cNvPr id="5" name="Slide Number Placeholder 4">
            <a:extLst>
              <a:ext uri="{FF2B5EF4-FFF2-40B4-BE49-F238E27FC236}">
                <a16:creationId xmlns:a16="http://schemas.microsoft.com/office/drawing/2014/main" id="{D4BB09FC-1C8D-45C8-B386-37692A5F9FC4}"/>
              </a:ext>
            </a:extLst>
          </p:cNvPr>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smtClean="0"/>
            </a:lvl1pPr>
          </a:lstStyle>
          <a:p>
            <a:pPr>
              <a:defRPr/>
            </a:pPr>
            <a:fld id="{05289990-A890-465B-B021-EEF8B2F3A6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92DD14EF-4422-486B-8F43-81EDC43A3CB5}" type="datetimeFigureOut">
              <a:rPr lang="en-ID" smtClean="0"/>
              <a:t>07/01/2021</a:t>
            </a:fld>
            <a:endParaRPr lang="en-ID"/>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94F72558-A102-40F5-9022-2AD116C30590}" type="slidenum">
              <a:rPr lang="en-ID" smtClean="0"/>
              <a:t>‹#›</a:t>
            </a:fld>
            <a:endParaRPr lang="en-ID"/>
          </a:p>
        </p:txBody>
      </p:sp>
    </p:spTree>
    <p:extLst>
      <p:ext uri="{BB962C8B-B14F-4D97-AF65-F5344CB8AC3E}">
        <p14:creationId xmlns:p14="http://schemas.microsoft.com/office/powerpoint/2010/main" val="2768995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94F72558-A102-40F5-9022-2AD116C30590}" type="slidenum">
              <a:rPr lang="en-ID" smtClean="0"/>
              <a:t>7</a:t>
            </a:fld>
            <a:endParaRPr lang="en-ID"/>
          </a:p>
        </p:txBody>
      </p:sp>
    </p:spTree>
    <p:extLst>
      <p:ext uri="{BB962C8B-B14F-4D97-AF65-F5344CB8AC3E}">
        <p14:creationId xmlns:p14="http://schemas.microsoft.com/office/powerpoint/2010/main" val="3413365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F00274CD-8878-44E1-9438-3560987AD0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a:extLst>
              <a:ext uri="{FF2B5EF4-FFF2-40B4-BE49-F238E27FC236}">
                <a16:creationId xmlns:a16="http://schemas.microsoft.com/office/drawing/2014/main" id="{7403DF80-488E-4150-BBED-CFC69E94054D}"/>
              </a:ext>
            </a:extLst>
          </p:cNvPr>
          <p:cNvSpPr>
            <a:spLocks noGrp="1"/>
          </p:cNvSpPr>
          <p:nvPr>
            <p:ph type="dt" sz="half" idx="10"/>
          </p:nvPr>
        </p:nvSpPr>
        <p:spPr/>
        <p:txBody>
          <a:bodyPr/>
          <a:lstStyle>
            <a:lvl1pPr>
              <a:defRPr/>
            </a:lvl1pPr>
          </a:lstStyle>
          <a:p>
            <a:pPr>
              <a:defRPr/>
            </a:pPr>
            <a:fld id="{F2B0F254-FDD7-4C8B-8E88-9AA1738888B3}" type="datetimeFigureOut">
              <a:rPr lang="en-US"/>
              <a:pPr>
                <a:defRPr/>
              </a:pPr>
              <a:t>1/7/2021</a:t>
            </a:fld>
            <a:endParaRPr lang="en-US"/>
          </a:p>
        </p:txBody>
      </p:sp>
      <p:sp>
        <p:nvSpPr>
          <p:cNvPr id="6" name="Footer Placeholder 4">
            <a:extLst>
              <a:ext uri="{FF2B5EF4-FFF2-40B4-BE49-F238E27FC236}">
                <a16:creationId xmlns:a16="http://schemas.microsoft.com/office/drawing/2014/main" id="{95D7D0A7-3B8E-4B08-B961-957814ED412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9D4FA85-329A-45AF-A6E4-C6431728455B}"/>
              </a:ext>
            </a:extLst>
          </p:cNvPr>
          <p:cNvSpPr>
            <a:spLocks noGrp="1"/>
          </p:cNvSpPr>
          <p:nvPr>
            <p:ph type="sldNum" sz="quarter" idx="12"/>
          </p:nvPr>
        </p:nvSpPr>
        <p:spPr/>
        <p:txBody>
          <a:bodyPr/>
          <a:lstStyle>
            <a:lvl1pPr>
              <a:defRPr smtClean="0"/>
            </a:lvl1pPr>
          </a:lstStyle>
          <a:p>
            <a:pPr>
              <a:defRPr/>
            </a:pPr>
            <a:fld id="{A912AE2C-C7AC-49EB-9332-921A302F1891}" type="slidenum">
              <a:rPr lang="en-US" altLang="en-US"/>
              <a:pPr>
                <a:defRPr/>
              </a:pPr>
              <a:t>‹#›</a:t>
            </a:fld>
            <a:endParaRPr lang="en-US" altLang="en-US"/>
          </a:p>
        </p:txBody>
      </p:sp>
    </p:spTree>
    <p:extLst>
      <p:ext uri="{BB962C8B-B14F-4D97-AF65-F5344CB8AC3E}">
        <p14:creationId xmlns:p14="http://schemas.microsoft.com/office/powerpoint/2010/main" val="380167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5085F-CF00-42FE-83D4-2E9C67197288}"/>
              </a:ext>
            </a:extLst>
          </p:cNvPr>
          <p:cNvSpPr>
            <a:spLocks noGrp="1"/>
          </p:cNvSpPr>
          <p:nvPr>
            <p:ph type="dt" sz="half" idx="10"/>
          </p:nvPr>
        </p:nvSpPr>
        <p:spPr/>
        <p:txBody>
          <a:bodyPr/>
          <a:lstStyle>
            <a:lvl1pPr>
              <a:defRPr/>
            </a:lvl1pPr>
          </a:lstStyle>
          <a:p>
            <a:pPr>
              <a:defRPr/>
            </a:pPr>
            <a:fld id="{BC0480DF-0EE3-4561-A4F0-60AB358195C0}" type="datetimeFigureOut">
              <a:rPr lang="en-US"/>
              <a:pPr>
                <a:defRPr/>
              </a:pPr>
              <a:t>1/7/2021</a:t>
            </a:fld>
            <a:endParaRPr lang="en-US"/>
          </a:p>
        </p:txBody>
      </p:sp>
      <p:sp>
        <p:nvSpPr>
          <p:cNvPr id="5" name="Footer Placeholder 4">
            <a:extLst>
              <a:ext uri="{FF2B5EF4-FFF2-40B4-BE49-F238E27FC236}">
                <a16:creationId xmlns:a16="http://schemas.microsoft.com/office/drawing/2014/main" id="{BB13CEB3-502B-453E-AC5F-0D22D65593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9A66A39-8B6B-4308-8B27-DE1A4341081D}"/>
              </a:ext>
            </a:extLst>
          </p:cNvPr>
          <p:cNvSpPr>
            <a:spLocks noGrp="1"/>
          </p:cNvSpPr>
          <p:nvPr>
            <p:ph type="sldNum" sz="quarter" idx="12"/>
          </p:nvPr>
        </p:nvSpPr>
        <p:spPr/>
        <p:txBody>
          <a:bodyPr/>
          <a:lstStyle>
            <a:lvl1pPr>
              <a:defRPr/>
            </a:lvl1pPr>
          </a:lstStyle>
          <a:p>
            <a:pPr>
              <a:defRPr/>
            </a:pPr>
            <a:fld id="{824A7EF5-D13E-4151-BAEE-181134C726BC}" type="slidenum">
              <a:rPr lang="en-US" altLang="en-US"/>
              <a:pPr>
                <a:defRPr/>
              </a:pPr>
              <a:t>‹#›</a:t>
            </a:fld>
            <a:endParaRPr lang="en-US" altLang="en-US"/>
          </a:p>
        </p:txBody>
      </p:sp>
    </p:spTree>
    <p:extLst>
      <p:ext uri="{BB962C8B-B14F-4D97-AF65-F5344CB8AC3E}">
        <p14:creationId xmlns:p14="http://schemas.microsoft.com/office/powerpoint/2010/main" val="71409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5474D-04DB-4B6E-B481-3B8699C355B1}"/>
              </a:ext>
            </a:extLst>
          </p:cNvPr>
          <p:cNvSpPr>
            <a:spLocks noGrp="1"/>
          </p:cNvSpPr>
          <p:nvPr>
            <p:ph type="dt" sz="half" idx="10"/>
          </p:nvPr>
        </p:nvSpPr>
        <p:spPr/>
        <p:txBody>
          <a:bodyPr/>
          <a:lstStyle>
            <a:lvl1pPr>
              <a:defRPr/>
            </a:lvl1pPr>
          </a:lstStyle>
          <a:p>
            <a:pPr>
              <a:defRPr/>
            </a:pPr>
            <a:fld id="{8EDFCCE5-249D-4974-8B38-EDC35E62713C}" type="datetimeFigureOut">
              <a:rPr lang="en-US"/>
              <a:pPr>
                <a:defRPr/>
              </a:pPr>
              <a:t>1/7/2021</a:t>
            </a:fld>
            <a:endParaRPr lang="en-US"/>
          </a:p>
        </p:txBody>
      </p:sp>
      <p:sp>
        <p:nvSpPr>
          <p:cNvPr id="5" name="Footer Placeholder 4">
            <a:extLst>
              <a:ext uri="{FF2B5EF4-FFF2-40B4-BE49-F238E27FC236}">
                <a16:creationId xmlns:a16="http://schemas.microsoft.com/office/drawing/2014/main" id="{C22297F0-7A3D-480C-9C4E-F9C2C270546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008ACEA-C7D0-45BB-B71D-DD989E25694D}"/>
              </a:ext>
            </a:extLst>
          </p:cNvPr>
          <p:cNvSpPr>
            <a:spLocks noGrp="1"/>
          </p:cNvSpPr>
          <p:nvPr>
            <p:ph type="sldNum" sz="quarter" idx="12"/>
          </p:nvPr>
        </p:nvSpPr>
        <p:spPr/>
        <p:txBody>
          <a:bodyPr/>
          <a:lstStyle>
            <a:lvl1pPr>
              <a:defRPr/>
            </a:lvl1pPr>
          </a:lstStyle>
          <a:p>
            <a:pPr>
              <a:defRPr/>
            </a:pPr>
            <a:fld id="{BCE6786E-6155-4C1B-B533-C67F90DB0F3E}" type="slidenum">
              <a:rPr lang="en-US" altLang="en-US"/>
              <a:pPr>
                <a:defRPr/>
              </a:pPr>
              <a:t>‹#›</a:t>
            </a:fld>
            <a:endParaRPr lang="en-US" altLang="en-US"/>
          </a:p>
        </p:txBody>
      </p:sp>
    </p:spTree>
    <p:extLst>
      <p:ext uri="{BB962C8B-B14F-4D97-AF65-F5344CB8AC3E}">
        <p14:creationId xmlns:p14="http://schemas.microsoft.com/office/powerpoint/2010/main" val="364040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303D3EBB-288D-4E6C-9A6A-1323164CC51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AE02E65-8C14-435B-A0F3-05E826C89ABA}"/>
              </a:ext>
            </a:extLst>
          </p:cNvPr>
          <p:cNvSpPr>
            <a:spLocks noGrp="1"/>
          </p:cNvSpPr>
          <p:nvPr>
            <p:ph type="dt" sz="half" idx="10"/>
          </p:nvPr>
        </p:nvSpPr>
        <p:spPr/>
        <p:txBody>
          <a:bodyPr/>
          <a:lstStyle>
            <a:lvl1pPr>
              <a:defRPr/>
            </a:lvl1pPr>
          </a:lstStyle>
          <a:p>
            <a:pPr>
              <a:defRPr/>
            </a:pPr>
            <a:fld id="{CA81DC42-299B-46C0-A551-1FFA691A6476}" type="datetimeFigureOut">
              <a:rPr lang="en-US"/>
              <a:pPr>
                <a:defRPr/>
              </a:pPr>
              <a:t>1/7/2021</a:t>
            </a:fld>
            <a:endParaRPr lang="en-US"/>
          </a:p>
        </p:txBody>
      </p:sp>
      <p:sp>
        <p:nvSpPr>
          <p:cNvPr id="6" name="Footer Placeholder 4">
            <a:extLst>
              <a:ext uri="{FF2B5EF4-FFF2-40B4-BE49-F238E27FC236}">
                <a16:creationId xmlns:a16="http://schemas.microsoft.com/office/drawing/2014/main" id="{1DC81CA7-BB46-40AA-9285-8E1A3578BA5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EE67F5B-62C9-4783-B004-490CB5E46E19}"/>
              </a:ext>
            </a:extLst>
          </p:cNvPr>
          <p:cNvSpPr>
            <a:spLocks noGrp="1"/>
          </p:cNvSpPr>
          <p:nvPr>
            <p:ph type="sldNum" sz="quarter" idx="12"/>
          </p:nvPr>
        </p:nvSpPr>
        <p:spPr/>
        <p:txBody>
          <a:bodyPr/>
          <a:lstStyle>
            <a:lvl1pPr>
              <a:defRPr smtClean="0"/>
            </a:lvl1pPr>
          </a:lstStyle>
          <a:p>
            <a:pPr>
              <a:defRPr/>
            </a:pPr>
            <a:fld id="{C8E0C922-CDA4-47A0-AEDC-58E098BDFF51}" type="slidenum">
              <a:rPr lang="en-US" altLang="en-US"/>
              <a:pPr>
                <a:defRPr/>
              </a:pPr>
              <a:t>‹#›</a:t>
            </a:fld>
            <a:endParaRPr lang="en-US" altLang="en-US"/>
          </a:p>
        </p:txBody>
      </p:sp>
    </p:spTree>
    <p:extLst>
      <p:ext uri="{BB962C8B-B14F-4D97-AF65-F5344CB8AC3E}">
        <p14:creationId xmlns:p14="http://schemas.microsoft.com/office/powerpoint/2010/main" val="70074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6568D-55B8-4DFE-8D30-107896725DBF}"/>
              </a:ext>
            </a:extLst>
          </p:cNvPr>
          <p:cNvSpPr>
            <a:spLocks noGrp="1"/>
          </p:cNvSpPr>
          <p:nvPr>
            <p:ph type="dt" sz="half" idx="10"/>
          </p:nvPr>
        </p:nvSpPr>
        <p:spPr/>
        <p:txBody>
          <a:bodyPr/>
          <a:lstStyle>
            <a:lvl1pPr>
              <a:defRPr/>
            </a:lvl1pPr>
          </a:lstStyle>
          <a:p>
            <a:pPr>
              <a:defRPr/>
            </a:pPr>
            <a:fld id="{4DD3E8F5-9ACD-4816-ACE7-8BD116F07A70}" type="datetimeFigureOut">
              <a:rPr lang="en-US"/>
              <a:pPr>
                <a:defRPr/>
              </a:pPr>
              <a:t>1/7/2021</a:t>
            </a:fld>
            <a:endParaRPr lang="en-US"/>
          </a:p>
        </p:txBody>
      </p:sp>
      <p:sp>
        <p:nvSpPr>
          <p:cNvPr id="5" name="Footer Placeholder 4">
            <a:extLst>
              <a:ext uri="{FF2B5EF4-FFF2-40B4-BE49-F238E27FC236}">
                <a16:creationId xmlns:a16="http://schemas.microsoft.com/office/drawing/2014/main" id="{17DBBCD2-7335-492C-905F-A6450CC80DC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C0D4343-C460-4BB8-A29A-1FAF46CB0DF3}"/>
              </a:ext>
            </a:extLst>
          </p:cNvPr>
          <p:cNvSpPr>
            <a:spLocks noGrp="1"/>
          </p:cNvSpPr>
          <p:nvPr>
            <p:ph type="sldNum" sz="quarter" idx="12"/>
          </p:nvPr>
        </p:nvSpPr>
        <p:spPr/>
        <p:txBody>
          <a:bodyPr/>
          <a:lstStyle>
            <a:lvl1pPr>
              <a:defRPr/>
            </a:lvl1pPr>
          </a:lstStyle>
          <a:p>
            <a:pPr>
              <a:defRPr/>
            </a:pPr>
            <a:fld id="{97F1C956-9AF6-4455-844D-A5986E1A71BA}" type="slidenum">
              <a:rPr lang="en-US" altLang="en-US"/>
              <a:pPr>
                <a:defRPr/>
              </a:pPr>
              <a:t>‹#›</a:t>
            </a:fld>
            <a:endParaRPr lang="en-US" altLang="en-US"/>
          </a:p>
        </p:txBody>
      </p:sp>
    </p:spTree>
    <p:extLst>
      <p:ext uri="{BB962C8B-B14F-4D97-AF65-F5344CB8AC3E}">
        <p14:creationId xmlns:p14="http://schemas.microsoft.com/office/powerpoint/2010/main" val="14914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901D811-4CA3-4746-95DF-DD642CEF1400}"/>
              </a:ext>
            </a:extLst>
          </p:cNvPr>
          <p:cNvSpPr>
            <a:spLocks noGrp="1"/>
          </p:cNvSpPr>
          <p:nvPr>
            <p:ph type="dt" sz="half" idx="10"/>
          </p:nvPr>
        </p:nvSpPr>
        <p:spPr/>
        <p:txBody>
          <a:bodyPr/>
          <a:lstStyle>
            <a:lvl1pPr>
              <a:defRPr/>
            </a:lvl1pPr>
          </a:lstStyle>
          <a:p>
            <a:pPr>
              <a:defRPr/>
            </a:pPr>
            <a:fld id="{981804F8-9782-45A4-98F5-0CF89EB8D30E}" type="datetimeFigureOut">
              <a:rPr lang="en-US"/>
              <a:pPr>
                <a:defRPr/>
              </a:pPr>
              <a:t>1/7/2021</a:t>
            </a:fld>
            <a:endParaRPr lang="en-US"/>
          </a:p>
        </p:txBody>
      </p:sp>
      <p:sp>
        <p:nvSpPr>
          <p:cNvPr id="6" name="Footer Placeholder 4">
            <a:extLst>
              <a:ext uri="{FF2B5EF4-FFF2-40B4-BE49-F238E27FC236}">
                <a16:creationId xmlns:a16="http://schemas.microsoft.com/office/drawing/2014/main" id="{66528DC6-368D-4AE9-AD49-6E949BA63CB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BF0C075-93AF-479C-8038-5728052D0DA3}"/>
              </a:ext>
            </a:extLst>
          </p:cNvPr>
          <p:cNvSpPr>
            <a:spLocks noGrp="1"/>
          </p:cNvSpPr>
          <p:nvPr>
            <p:ph type="sldNum" sz="quarter" idx="12"/>
          </p:nvPr>
        </p:nvSpPr>
        <p:spPr/>
        <p:txBody>
          <a:bodyPr/>
          <a:lstStyle>
            <a:lvl1pPr>
              <a:defRPr/>
            </a:lvl1pPr>
          </a:lstStyle>
          <a:p>
            <a:pPr>
              <a:defRPr/>
            </a:pPr>
            <a:fld id="{4303466A-B43F-491F-9BA1-5D0364F2D7C8}" type="slidenum">
              <a:rPr lang="en-US" altLang="en-US"/>
              <a:pPr>
                <a:defRPr/>
              </a:pPr>
              <a:t>‹#›</a:t>
            </a:fld>
            <a:endParaRPr lang="en-US" altLang="en-US"/>
          </a:p>
        </p:txBody>
      </p:sp>
    </p:spTree>
    <p:extLst>
      <p:ext uri="{BB962C8B-B14F-4D97-AF65-F5344CB8AC3E}">
        <p14:creationId xmlns:p14="http://schemas.microsoft.com/office/powerpoint/2010/main" val="262862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CB9BB3D-9500-4368-8FFB-64C7FD0EB47B}"/>
              </a:ext>
            </a:extLst>
          </p:cNvPr>
          <p:cNvSpPr>
            <a:spLocks noGrp="1"/>
          </p:cNvSpPr>
          <p:nvPr>
            <p:ph type="dt" sz="half" idx="10"/>
          </p:nvPr>
        </p:nvSpPr>
        <p:spPr/>
        <p:txBody>
          <a:bodyPr/>
          <a:lstStyle>
            <a:lvl1pPr>
              <a:defRPr/>
            </a:lvl1pPr>
          </a:lstStyle>
          <a:p>
            <a:pPr>
              <a:defRPr/>
            </a:pPr>
            <a:fld id="{8170C358-FC64-4FD5-98A3-066C906D396A}" type="datetimeFigureOut">
              <a:rPr lang="en-US"/>
              <a:pPr>
                <a:defRPr/>
              </a:pPr>
              <a:t>1/7/2021</a:t>
            </a:fld>
            <a:endParaRPr lang="en-US"/>
          </a:p>
        </p:txBody>
      </p:sp>
      <p:sp>
        <p:nvSpPr>
          <p:cNvPr id="8" name="Footer Placeholder 4">
            <a:extLst>
              <a:ext uri="{FF2B5EF4-FFF2-40B4-BE49-F238E27FC236}">
                <a16:creationId xmlns:a16="http://schemas.microsoft.com/office/drawing/2014/main" id="{1C31D908-2EAE-4646-946B-ECF59B73580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EFDD023-6FD8-46D9-B3D0-AF44033A4230}"/>
              </a:ext>
            </a:extLst>
          </p:cNvPr>
          <p:cNvSpPr>
            <a:spLocks noGrp="1"/>
          </p:cNvSpPr>
          <p:nvPr>
            <p:ph type="sldNum" sz="quarter" idx="12"/>
          </p:nvPr>
        </p:nvSpPr>
        <p:spPr/>
        <p:txBody>
          <a:bodyPr/>
          <a:lstStyle>
            <a:lvl1pPr>
              <a:defRPr/>
            </a:lvl1pPr>
          </a:lstStyle>
          <a:p>
            <a:pPr>
              <a:defRPr/>
            </a:pPr>
            <a:fld id="{A65A4FB5-4EC3-49B0-929A-D9D565A1AE1C}" type="slidenum">
              <a:rPr lang="en-US" altLang="en-US"/>
              <a:pPr>
                <a:defRPr/>
              </a:pPr>
              <a:t>‹#›</a:t>
            </a:fld>
            <a:endParaRPr lang="en-US" altLang="en-US"/>
          </a:p>
        </p:txBody>
      </p:sp>
    </p:spTree>
    <p:extLst>
      <p:ext uri="{BB962C8B-B14F-4D97-AF65-F5344CB8AC3E}">
        <p14:creationId xmlns:p14="http://schemas.microsoft.com/office/powerpoint/2010/main" val="144289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A1F100D-DD2C-4F0B-A2CB-647E2CF1F896}"/>
              </a:ext>
            </a:extLst>
          </p:cNvPr>
          <p:cNvSpPr>
            <a:spLocks noGrp="1"/>
          </p:cNvSpPr>
          <p:nvPr>
            <p:ph type="dt" sz="half" idx="10"/>
          </p:nvPr>
        </p:nvSpPr>
        <p:spPr/>
        <p:txBody>
          <a:bodyPr/>
          <a:lstStyle>
            <a:lvl1pPr>
              <a:defRPr/>
            </a:lvl1pPr>
          </a:lstStyle>
          <a:p>
            <a:pPr>
              <a:defRPr/>
            </a:pPr>
            <a:fld id="{8B10F562-4C77-4899-97AC-F177E6424219}" type="datetimeFigureOut">
              <a:rPr lang="en-US"/>
              <a:pPr>
                <a:defRPr/>
              </a:pPr>
              <a:t>1/7/2021</a:t>
            </a:fld>
            <a:endParaRPr lang="en-US"/>
          </a:p>
        </p:txBody>
      </p:sp>
      <p:sp>
        <p:nvSpPr>
          <p:cNvPr id="4" name="Footer Placeholder 4">
            <a:extLst>
              <a:ext uri="{FF2B5EF4-FFF2-40B4-BE49-F238E27FC236}">
                <a16:creationId xmlns:a16="http://schemas.microsoft.com/office/drawing/2014/main" id="{DEE28EF6-7580-451E-9C9A-04A63E99456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CACA673-A735-4574-8587-E8AEA2770FD5}"/>
              </a:ext>
            </a:extLst>
          </p:cNvPr>
          <p:cNvSpPr>
            <a:spLocks noGrp="1"/>
          </p:cNvSpPr>
          <p:nvPr>
            <p:ph type="sldNum" sz="quarter" idx="12"/>
          </p:nvPr>
        </p:nvSpPr>
        <p:spPr/>
        <p:txBody>
          <a:bodyPr/>
          <a:lstStyle>
            <a:lvl1pPr>
              <a:defRPr/>
            </a:lvl1pPr>
          </a:lstStyle>
          <a:p>
            <a:pPr>
              <a:defRPr/>
            </a:pPr>
            <a:fld id="{EFA6C69B-68B3-4880-8A65-7F9C199366EE}" type="slidenum">
              <a:rPr lang="en-US" altLang="en-US"/>
              <a:pPr>
                <a:defRPr/>
              </a:pPr>
              <a:t>‹#›</a:t>
            </a:fld>
            <a:endParaRPr lang="en-US" altLang="en-US"/>
          </a:p>
        </p:txBody>
      </p:sp>
    </p:spTree>
    <p:extLst>
      <p:ext uri="{BB962C8B-B14F-4D97-AF65-F5344CB8AC3E}">
        <p14:creationId xmlns:p14="http://schemas.microsoft.com/office/powerpoint/2010/main" val="9886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E7E9ABE-3515-4CCF-B9DA-B369CDDAB966}"/>
              </a:ext>
            </a:extLst>
          </p:cNvPr>
          <p:cNvSpPr>
            <a:spLocks noGrp="1"/>
          </p:cNvSpPr>
          <p:nvPr>
            <p:ph type="dt" sz="half" idx="10"/>
          </p:nvPr>
        </p:nvSpPr>
        <p:spPr/>
        <p:txBody>
          <a:bodyPr/>
          <a:lstStyle>
            <a:lvl1pPr>
              <a:defRPr/>
            </a:lvl1pPr>
          </a:lstStyle>
          <a:p>
            <a:pPr>
              <a:defRPr/>
            </a:pPr>
            <a:fld id="{BC97F519-CEE1-4AAF-81E0-A9B0E738890B}" type="datetimeFigureOut">
              <a:rPr lang="en-US"/>
              <a:pPr>
                <a:defRPr/>
              </a:pPr>
              <a:t>1/7/2021</a:t>
            </a:fld>
            <a:endParaRPr lang="en-US"/>
          </a:p>
        </p:txBody>
      </p:sp>
      <p:sp>
        <p:nvSpPr>
          <p:cNvPr id="3" name="Footer Placeholder 4">
            <a:extLst>
              <a:ext uri="{FF2B5EF4-FFF2-40B4-BE49-F238E27FC236}">
                <a16:creationId xmlns:a16="http://schemas.microsoft.com/office/drawing/2014/main" id="{6293E093-DAEB-4F99-A8C5-24C079DEA39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8F29198-C721-4F7B-94E6-58338180DBE3}"/>
              </a:ext>
            </a:extLst>
          </p:cNvPr>
          <p:cNvSpPr>
            <a:spLocks noGrp="1"/>
          </p:cNvSpPr>
          <p:nvPr>
            <p:ph type="sldNum" sz="quarter" idx="12"/>
          </p:nvPr>
        </p:nvSpPr>
        <p:spPr/>
        <p:txBody>
          <a:bodyPr/>
          <a:lstStyle>
            <a:lvl1pPr>
              <a:defRPr/>
            </a:lvl1pPr>
          </a:lstStyle>
          <a:p>
            <a:pPr>
              <a:defRPr/>
            </a:pPr>
            <a:fld id="{FD8F08A3-D2F2-4EE9-B054-2428DC0A57CF}" type="slidenum">
              <a:rPr lang="en-US" altLang="en-US"/>
              <a:pPr>
                <a:defRPr/>
              </a:pPr>
              <a:t>‹#›</a:t>
            </a:fld>
            <a:endParaRPr lang="en-US" altLang="en-US"/>
          </a:p>
        </p:txBody>
      </p:sp>
    </p:spTree>
    <p:extLst>
      <p:ext uri="{BB962C8B-B14F-4D97-AF65-F5344CB8AC3E}">
        <p14:creationId xmlns:p14="http://schemas.microsoft.com/office/powerpoint/2010/main" val="223134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8DF695F-3582-4DD4-BDC9-5A05F699E60F}"/>
              </a:ext>
            </a:extLst>
          </p:cNvPr>
          <p:cNvSpPr>
            <a:spLocks noGrp="1"/>
          </p:cNvSpPr>
          <p:nvPr>
            <p:ph type="dt" sz="half" idx="10"/>
          </p:nvPr>
        </p:nvSpPr>
        <p:spPr/>
        <p:txBody>
          <a:bodyPr/>
          <a:lstStyle>
            <a:lvl1pPr>
              <a:defRPr/>
            </a:lvl1pPr>
          </a:lstStyle>
          <a:p>
            <a:pPr>
              <a:defRPr/>
            </a:pPr>
            <a:fld id="{A8B71CA6-5766-4183-8143-8ADE7A2F1D38}" type="datetimeFigureOut">
              <a:rPr lang="en-US"/>
              <a:pPr>
                <a:defRPr/>
              </a:pPr>
              <a:t>1/7/2021</a:t>
            </a:fld>
            <a:endParaRPr lang="en-US"/>
          </a:p>
        </p:txBody>
      </p:sp>
      <p:sp>
        <p:nvSpPr>
          <p:cNvPr id="6" name="Footer Placeholder 4">
            <a:extLst>
              <a:ext uri="{FF2B5EF4-FFF2-40B4-BE49-F238E27FC236}">
                <a16:creationId xmlns:a16="http://schemas.microsoft.com/office/drawing/2014/main" id="{2CC336A9-A2DB-47FF-95CA-F5EEF69A567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F9EB827-65B9-41E1-B634-FC65B9CB4BCD}"/>
              </a:ext>
            </a:extLst>
          </p:cNvPr>
          <p:cNvSpPr>
            <a:spLocks noGrp="1"/>
          </p:cNvSpPr>
          <p:nvPr>
            <p:ph type="sldNum" sz="quarter" idx="12"/>
          </p:nvPr>
        </p:nvSpPr>
        <p:spPr/>
        <p:txBody>
          <a:bodyPr/>
          <a:lstStyle>
            <a:lvl1pPr>
              <a:defRPr/>
            </a:lvl1pPr>
          </a:lstStyle>
          <a:p>
            <a:pPr>
              <a:defRPr/>
            </a:pPr>
            <a:fld id="{7F2EA30D-3643-4279-B8AD-3A2282D1175A}" type="slidenum">
              <a:rPr lang="en-US" altLang="en-US"/>
              <a:pPr>
                <a:defRPr/>
              </a:pPr>
              <a:t>‹#›</a:t>
            </a:fld>
            <a:endParaRPr lang="en-US" altLang="en-US"/>
          </a:p>
        </p:txBody>
      </p:sp>
    </p:spTree>
    <p:extLst>
      <p:ext uri="{BB962C8B-B14F-4D97-AF65-F5344CB8AC3E}">
        <p14:creationId xmlns:p14="http://schemas.microsoft.com/office/powerpoint/2010/main" val="65947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1A71F4D-BA87-47CE-B0B0-E51E3D73ABA9}"/>
              </a:ext>
            </a:extLst>
          </p:cNvPr>
          <p:cNvSpPr>
            <a:spLocks noGrp="1"/>
          </p:cNvSpPr>
          <p:nvPr>
            <p:ph type="dt" sz="half" idx="10"/>
          </p:nvPr>
        </p:nvSpPr>
        <p:spPr/>
        <p:txBody>
          <a:bodyPr/>
          <a:lstStyle>
            <a:lvl1pPr>
              <a:defRPr/>
            </a:lvl1pPr>
          </a:lstStyle>
          <a:p>
            <a:pPr>
              <a:defRPr/>
            </a:pPr>
            <a:fld id="{8633DA36-67AC-4814-AA98-0B8B5A06CC91}" type="datetimeFigureOut">
              <a:rPr lang="en-US"/>
              <a:pPr>
                <a:defRPr/>
              </a:pPr>
              <a:t>1/7/2021</a:t>
            </a:fld>
            <a:endParaRPr lang="en-US"/>
          </a:p>
        </p:txBody>
      </p:sp>
      <p:sp>
        <p:nvSpPr>
          <p:cNvPr id="6" name="Footer Placeholder 4">
            <a:extLst>
              <a:ext uri="{FF2B5EF4-FFF2-40B4-BE49-F238E27FC236}">
                <a16:creationId xmlns:a16="http://schemas.microsoft.com/office/drawing/2014/main" id="{3EE49F59-3E42-453F-86A6-EDA16987AC9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F5FE0D2-7C0C-44C5-955A-E324CDDEA7E8}"/>
              </a:ext>
            </a:extLst>
          </p:cNvPr>
          <p:cNvSpPr>
            <a:spLocks noGrp="1"/>
          </p:cNvSpPr>
          <p:nvPr>
            <p:ph type="sldNum" sz="quarter" idx="12"/>
          </p:nvPr>
        </p:nvSpPr>
        <p:spPr/>
        <p:txBody>
          <a:bodyPr/>
          <a:lstStyle>
            <a:lvl1pPr>
              <a:defRPr/>
            </a:lvl1pPr>
          </a:lstStyle>
          <a:p>
            <a:pPr>
              <a:defRPr/>
            </a:pPr>
            <a:fld id="{4A68F2F1-CB7A-4054-B950-60693C97A2DF}" type="slidenum">
              <a:rPr lang="en-US" altLang="en-US"/>
              <a:pPr>
                <a:defRPr/>
              </a:pPr>
              <a:t>‹#›</a:t>
            </a:fld>
            <a:endParaRPr lang="en-US" altLang="en-US"/>
          </a:p>
        </p:txBody>
      </p:sp>
    </p:spTree>
    <p:extLst>
      <p:ext uri="{BB962C8B-B14F-4D97-AF65-F5344CB8AC3E}">
        <p14:creationId xmlns:p14="http://schemas.microsoft.com/office/powerpoint/2010/main" val="206935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a:extLst>
              <a:ext uri="{FF2B5EF4-FFF2-40B4-BE49-F238E27FC236}">
                <a16:creationId xmlns:a16="http://schemas.microsoft.com/office/drawing/2014/main" id="{E50CB8F6-F3F1-4D14-A3BF-90F14924371A}"/>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B5771519-85E7-4A96-9E77-06A176DCE71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53F60FEF-D12E-4669-8BA9-29B4859D778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4F24882-CCE0-42ED-8D96-A3B8B770AA1F}"/>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A91B528D-24C7-4D9C-874B-3959A5FF0B81}" type="datetimeFigureOut">
              <a:rPr lang="en-US"/>
              <a:pPr>
                <a:defRPr/>
              </a:pPr>
              <a:t>1/7/2021</a:t>
            </a:fld>
            <a:endParaRPr lang="en-US"/>
          </a:p>
        </p:txBody>
      </p:sp>
      <p:sp>
        <p:nvSpPr>
          <p:cNvPr id="5" name="Footer Placeholder 4">
            <a:extLst>
              <a:ext uri="{FF2B5EF4-FFF2-40B4-BE49-F238E27FC236}">
                <a16:creationId xmlns:a16="http://schemas.microsoft.com/office/drawing/2014/main" id="{71D5BDC0-7314-4DEF-9B8B-C74542B76AD4}"/>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en-US"/>
          </a:p>
        </p:txBody>
      </p:sp>
      <p:sp>
        <p:nvSpPr>
          <p:cNvPr id="6" name="Slide Number Placeholder 5">
            <a:extLst>
              <a:ext uri="{FF2B5EF4-FFF2-40B4-BE49-F238E27FC236}">
                <a16:creationId xmlns:a16="http://schemas.microsoft.com/office/drawing/2014/main" id="{36636FDA-7EBD-4713-944E-9B60C013C6A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50545474-FD89-4991-ADED-1E8A1603096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BB1B304-CC34-4DC5-AF1D-FCC72B99F49E}"/>
              </a:ext>
            </a:extLst>
          </p:cNvPr>
          <p:cNvSpPr>
            <a:spLocks noGrp="1"/>
          </p:cNvSpPr>
          <p:nvPr>
            <p:ph type="ctrTitle"/>
          </p:nvPr>
        </p:nvSpPr>
        <p:spPr>
          <a:xfrm>
            <a:off x="685800" y="2924175"/>
            <a:ext cx="7772400" cy="1470025"/>
          </a:xfrm>
        </p:spPr>
        <p:txBody>
          <a:bodyPr/>
          <a:lstStyle/>
          <a:p>
            <a:pPr eaLnBrk="1" hangingPunct="1"/>
            <a:r>
              <a:rPr lang="en-US" altLang="en-US" sz="4000" b="1">
                <a:ea typeface="PMingLiU" panose="02020500000000000000" pitchFamily="18" charset="-120"/>
                <a:cs typeface="Times New Roman" panose="02020603050405020304" pitchFamily="18" charset="0"/>
              </a:rPr>
              <a:t>BIZ06 – Bahasa Inggris 2</a:t>
            </a:r>
            <a:endParaRPr lang="en-US" altLang="en-US" sz="4000">
              <a:ea typeface="PMingLiU" panose="02020500000000000000" pitchFamily="18" charset="-12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Judul 3">
            <a:extLst>
              <a:ext uri="{FF2B5EF4-FFF2-40B4-BE49-F238E27FC236}">
                <a16:creationId xmlns:a16="http://schemas.microsoft.com/office/drawing/2014/main" id="{3126943C-9D5D-4E3B-AB16-34519E50C725}"/>
              </a:ext>
            </a:extLst>
          </p:cNvPr>
          <p:cNvSpPr>
            <a:spLocks noGrp="1"/>
          </p:cNvSpPr>
          <p:nvPr>
            <p:ph type="title"/>
          </p:nvPr>
        </p:nvSpPr>
        <p:spPr/>
        <p:txBody>
          <a:bodyPr/>
          <a:lstStyle/>
          <a:p>
            <a:r>
              <a:rPr lang="en-US" dirty="0"/>
              <a:t>2.1 Adverbs of manner</a:t>
            </a:r>
          </a:p>
        </p:txBody>
      </p:sp>
      <p:sp>
        <p:nvSpPr>
          <p:cNvPr id="3" name="Tampungan Konten 2">
            <a:extLst>
              <a:ext uri="{FF2B5EF4-FFF2-40B4-BE49-F238E27FC236}">
                <a16:creationId xmlns:a16="http://schemas.microsoft.com/office/drawing/2014/main" id="{516F9B68-852A-4DDE-A26F-0C257CD7EC78}"/>
              </a:ext>
            </a:extLst>
          </p:cNvPr>
          <p:cNvSpPr>
            <a:spLocks noGrp="1"/>
          </p:cNvSpPr>
          <p:nvPr>
            <p:ph idx="1"/>
          </p:nvPr>
        </p:nvSpPr>
        <p:spPr/>
        <p:txBody>
          <a:bodyPr/>
          <a:lstStyle/>
          <a:p>
            <a:pPr marL="0" indent="0">
              <a:buNone/>
            </a:pPr>
            <a:r>
              <a:rPr lang="en-US" sz="2000" dirty="0"/>
              <a:t>Adverbs of manner </a:t>
            </a:r>
            <a:r>
              <a:rPr lang="en-US" sz="2000" b="1" dirty="0"/>
              <a:t>mainly modify verbs </a:t>
            </a:r>
            <a:r>
              <a:rPr lang="en-US" sz="2000" dirty="0"/>
              <a:t>and </a:t>
            </a:r>
            <a:r>
              <a:rPr lang="en-US" sz="2000" b="1" dirty="0"/>
              <a:t>tell us the way </a:t>
            </a:r>
            <a:r>
              <a:rPr lang="en-US" sz="2000" dirty="0"/>
              <a:t>in which something happens. </a:t>
            </a:r>
          </a:p>
        </p:txBody>
      </p:sp>
      <p:pic>
        <p:nvPicPr>
          <p:cNvPr id="5" name="Picture 2" descr="Adverbs of Manner: Definition, Rules &amp; Examples - ESL Grammar">
            <a:extLst>
              <a:ext uri="{FF2B5EF4-FFF2-40B4-BE49-F238E27FC236}">
                <a16:creationId xmlns:a16="http://schemas.microsoft.com/office/drawing/2014/main" id="{0D2936EE-99AA-4CF1-8C23-130C42E6E0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6" t="18396" r="1176"/>
          <a:stretch/>
        </p:blipFill>
        <p:spPr bwMode="auto">
          <a:xfrm>
            <a:off x="107504" y="2404194"/>
            <a:ext cx="8928992" cy="3904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00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17A4164-CDB2-4162-8D4F-0A27CF95F4ED}"/>
              </a:ext>
            </a:extLst>
          </p:cNvPr>
          <p:cNvSpPr>
            <a:spLocks noGrp="1"/>
          </p:cNvSpPr>
          <p:nvPr>
            <p:ph type="title"/>
          </p:nvPr>
        </p:nvSpPr>
        <p:spPr/>
        <p:txBody>
          <a:bodyPr/>
          <a:lstStyle/>
          <a:p>
            <a:r>
              <a:rPr lang="en-US" b="1" dirty="0"/>
              <a:t>Practice 2</a:t>
            </a:r>
          </a:p>
        </p:txBody>
      </p:sp>
      <p:sp>
        <p:nvSpPr>
          <p:cNvPr id="3" name="Tampungan Konten 2">
            <a:extLst>
              <a:ext uri="{FF2B5EF4-FFF2-40B4-BE49-F238E27FC236}">
                <a16:creationId xmlns:a16="http://schemas.microsoft.com/office/drawing/2014/main" id="{11BBC1A3-2338-4CA4-ACEE-6A856C57C329}"/>
              </a:ext>
            </a:extLst>
          </p:cNvPr>
          <p:cNvSpPr>
            <a:spLocks noGrp="1"/>
          </p:cNvSpPr>
          <p:nvPr>
            <p:ph idx="1"/>
          </p:nvPr>
        </p:nvSpPr>
        <p:spPr>
          <a:xfrm>
            <a:off x="457200" y="1916832"/>
            <a:ext cx="8229600" cy="4525963"/>
          </a:xfrm>
        </p:spPr>
        <p:txBody>
          <a:bodyPr/>
          <a:lstStyle/>
          <a:p>
            <a:pPr marL="0" indent="0">
              <a:buNone/>
            </a:pPr>
            <a:r>
              <a:rPr lang="en-US" sz="2800" dirty="0"/>
              <a:t>Open page 29 to answer questions on part G and I</a:t>
            </a:r>
          </a:p>
        </p:txBody>
      </p:sp>
    </p:spTree>
    <p:extLst>
      <p:ext uri="{BB962C8B-B14F-4D97-AF65-F5344CB8AC3E}">
        <p14:creationId xmlns:p14="http://schemas.microsoft.com/office/powerpoint/2010/main" val="79186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0F3DA71-6725-4572-B550-C2571AC1EA9B}"/>
              </a:ext>
            </a:extLst>
          </p:cNvPr>
          <p:cNvSpPr>
            <a:spLocks noGrp="1"/>
          </p:cNvSpPr>
          <p:nvPr>
            <p:ph type="ctrTitle"/>
          </p:nvPr>
        </p:nvSpPr>
        <p:spPr>
          <a:xfrm>
            <a:off x="1404764" y="2996952"/>
            <a:ext cx="6334472" cy="1470025"/>
          </a:xfrm>
        </p:spPr>
        <p:txBody>
          <a:bodyPr/>
          <a:lstStyle/>
          <a:p>
            <a:pPr eaLnBrk="1" hangingPunct="1">
              <a:defRPr/>
            </a:pPr>
            <a:r>
              <a:rPr lang="en-US" sz="3600" dirty="0"/>
              <a:t> </a:t>
            </a:r>
            <a:r>
              <a:rPr lang="en-US" dirty="0"/>
              <a:t>3. Vocabulary</a:t>
            </a:r>
            <a:endParaRPr lang="en-US" altLang="en-US" sz="3600" b="1"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245F082-9992-456C-A1CD-B7A8365B581B}"/>
              </a:ext>
            </a:extLst>
          </p:cNvPr>
          <p:cNvSpPr>
            <a:spLocks noGrp="1"/>
          </p:cNvSpPr>
          <p:nvPr>
            <p:ph type="title"/>
          </p:nvPr>
        </p:nvSpPr>
        <p:spPr/>
        <p:txBody>
          <a:bodyPr/>
          <a:lstStyle/>
          <a:p>
            <a:r>
              <a:rPr lang="en-US" dirty="0"/>
              <a:t>3.1 Advertising words</a:t>
            </a:r>
          </a:p>
        </p:txBody>
      </p:sp>
      <p:sp>
        <p:nvSpPr>
          <p:cNvPr id="3" name="Tampungan Konten 2">
            <a:extLst>
              <a:ext uri="{FF2B5EF4-FFF2-40B4-BE49-F238E27FC236}">
                <a16:creationId xmlns:a16="http://schemas.microsoft.com/office/drawing/2014/main" id="{6A9F9858-8B3E-4D9E-B314-11827C57E62C}"/>
              </a:ext>
            </a:extLst>
          </p:cNvPr>
          <p:cNvSpPr>
            <a:spLocks noGrp="1"/>
          </p:cNvSpPr>
          <p:nvPr>
            <p:ph idx="1"/>
          </p:nvPr>
        </p:nvSpPr>
        <p:spPr>
          <a:xfrm>
            <a:off x="914400" y="2679015"/>
            <a:ext cx="8229600" cy="3196952"/>
          </a:xfrm>
        </p:spPr>
        <p:txBody>
          <a:bodyPr numCol="2"/>
          <a:lstStyle/>
          <a:p>
            <a:r>
              <a:rPr lang="en-US" sz="2400" dirty="0"/>
              <a:t>Commercial </a:t>
            </a:r>
          </a:p>
          <a:p>
            <a:r>
              <a:rPr lang="en-US" sz="2400" dirty="0"/>
              <a:t>To go viral</a:t>
            </a:r>
          </a:p>
          <a:p>
            <a:r>
              <a:rPr lang="en-US" sz="2400" dirty="0"/>
              <a:t>To target</a:t>
            </a:r>
          </a:p>
          <a:p>
            <a:r>
              <a:rPr lang="en-US" sz="2400" dirty="0"/>
              <a:t>To promote</a:t>
            </a:r>
          </a:p>
          <a:p>
            <a:r>
              <a:rPr lang="en-US" sz="2400" dirty="0"/>
              <a:t>Campaign</a:t>
            </a:r>
          </a:p>
          <a:p>
            <a:r>
              <a:rPr lang="en-US" sz="2400" dirty="0"/>
              <a:t>Slogan</a:t>
            </a:r>
          </a:p>
          <a:p>
            <a:r>
              <a:rPr lang="en-US" sz="2400" dirty="0"/>
              <a:t>To advertise</a:t>
            </a:r>
          </a:p>
          <a:p>
            <a:r>
              <a:rPr lang="en-US" sz="2400" dirty="0"/>
              <a:t>To annoy</a:t>
            </a:r>
          </a:p>
          <a:p>
            <a:r>
              <a:rPr lang="en-US" sz="2400" dirty="0"/>
              <a:t>To delete</a:t>
            </a:r>
          </a:p>
          <a:p>
            <a:r>
              <a:rPr lang="en-US" sz="2400" dirty="0"/>
              <a:t>Consumer</a:t>
            </a:r>
          </a:p>
          <a:p>
            <a:r>
              <a:rPr lang="en-US" sz="2400" dirty="0"/>
              <a:t>Ads = advertisements</a:t>
            </a:r>
          </a:p>
          <a:p>
            <a:r>
              <a:rPr lang="en-US" sz="2400" dirty="0"/>
              <a:t>To solve</a:t>
            </a:r>
          </a:p>
          <a:p>
            <a:r>
              <a:rPr lang="en-US" sz="2400" dirty="0"/>
              <a:t>Technician</a:t>
            </a:r>
          </a:p>
          <a:p>
            <a:r>
              <a:rPr lang="en-US" sz="2400" dirty="0"/>
              <a:t>Satisfied</a:t>
            </a:r>
          </a:p>
          <a:p>
            <a:r>
              <a:rPr lang="en-US" sz="2400" dirty="0"/>
              <a:t>To damage</a:t>
            </a:r>
          </a:p>
        </p:txBody>
      </p:sp>
      <p:sp>
        <p:nvSpPr>
          <p:cNvPr id="4" name="Persegi Panjang 3">
            <a:extLst>
              <a:ext uri="{FF2B5EF4-FFF2-40B4-BE49-F238E27FC236}">
                <a16:creationId xmlns:a16="http://schemas.microsoft.com/office/drawing/2014/main" id="{6EE45028-0F13-4EA7-9A04-7A4C328F5AAE}"/>
              </a:ext>
            </a:extLst>
          </p:cNvPr>
          <p:cNvSpPr/>
          <p:nvPr/>
        </p:nvSpPr>
        <p:spPr>
          <a:xfrm>
            <a:off x="1655676" y="1626403"/>
            <a:ext cx="5832648" cy="954107"/>
          </a:xfrm>
          <a:prstGeom prst="rect">
            <a:avLst/>
          </a:prstGeom>
        </p:spPr>
        <p:txBody>
          <a:bodyPr wrap="square">
            <a:spAutoFit/>
          </a:bodyPr>
          <a:lstStyle/>
          <a:p>
            <a:pPr marL="0" indent="0" algn="ctr">
              <a:buNone/>
            </a:pPr>
            <a:r>
              <a:rPr lang="en-US" sz="2800" b="1" dirty="0"/>
              <a:t>Check the meaning of these words in a dictionary.</a:t>
            </a:r>
          </a:p>
        </p:txBody>
      </p:sp>
    </p:spTree>
    <p:extLst>
      <p:ext uri="{BB962C8B-B14F-4D97-AF65-F5344CB8AC3E}">
        <p14:creationId xmlns:p14="http://schemas.microsoft.com/office/powerpoint/2010/main" val="170556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245F082-9992-456C-A1CD-B7A8365B581B}"/>
              </a:ext>
            </a:extLst>
          </p:cNvPr>
          <p:cNvSpPr>
            <a:spLocks noGrp="1"/>
          </p:cNvSpPr>
          <p:nvPr>
            <p:ph type="title"/>
          </p:nvPr>
        </p:nvSpPr>
        <p:spPr/>
        <p:txBody>
          <a:bodyPr/>
          <a:lstStyle/>
          <a:p>
            <a:r>
              <a:rPr lang="en-US" sz="3600" dirty="0"/>
              <a:t>3.2 Easily confused words (1)</a:t>
            </a:r>
          </a:p>
        </p:txBody>
      </p:sp>
      <p:sp>
        <p:nvSpPr>
          <p:cNvPr id="5" name="Content Placeholder 4">
            <a:extLst>
              <a:ext uri="{FF2B5EF4-FFF2-40B4-BE49-F238E27FC236}">
                <a16:creationId xmlns:a16="http://schemas.microsoft.com/office/drawing/2014/main" id="{CE074EF0-058D-409D-AC44-3B7376064780}"/>
              </a:ext>
            </a:extLst>
          </p:cNvPr>
          <p:cNvSpPr>
            <a:spLocks noGrp="1"/>
          </p:cNvSpPr>
          <p:nvPr>
            <p:ph idx="1"/>
          </p:nvPr>
        </p:nvSpPr>
        <p:spPr/>
        <p:txBody>
          <a:bodyPr/>
          <a:lstStyle/>
          <a:p>
            <a:r>
              <a:rPr lang="en-US" dirty="0"/>
              <a:t>If vs when</a:t>
            </a:r>
          </a:p>
          <a:p>
            <a:r>
              <a:rPr lang="en-ID" dirty="0"/>
              <a:t>Tell vs say</a:t>
            </a:r>
          </a:p>
          <a:p>
            <a:endParaRPr lang="en-ID" dirty="0"/>
          </a:p>
        </p:txBody>
      </p:sp>
    </p:spTree>
    <p:extLst>
      <p:ext uri="{BB962C8B-B14F-4D97-AF65-F5344CB8AC3E}">
        <p14:creationId xmlns:p14="http://schemas.microsoft.com/office/powerpoint/2010/main" val="226697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3BDC1E0-1FB7-4730-B95D-ED38A5DB02F2}"/>
              </a:ext>
            </a:extLst>
          </p:cNvPr>
          <p:cNvSpPr>
            <a:spLocks noGrp="1" noChangeArrowheads="1"/>
          </p:cNvSpPr>
          <p:nvPr>
            <p:ph idx="1"/>
          </p:nvPr>
        </p:nvSpPr>
        <p:spPr bwMode="auto">
          <a:xfrm>
            <a:off x="464649" y="2348880"/>
            <a:ext cx="822959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dirty="0"/>
              <a:t>We use </a:t>
            </a:r>
            <a:r>
              <a:rPr lang="en-US" altLang="en-US" sz="2800" b="1" dirty="0"/>
              <a:t>if</a:t>
            </a:r>
            <a:r>
              <a:rPr lang="en-US" altLang="en-US" sz="2800" dirty="0"/>
              <a:t> to introduce a possible or unreal situation or condition. We use </a:t>
            </a:r>
            <a:r>
              <a:rPr lang="en-US" altLang="en-US" sz="2800" b="1" dirty="0"/>
              <a:t>when</a:t>
            </a:r>
            <a:r>
              <a:rPr lang="en-US" altLang="en-US" sz="2800" dirty="0"/>
              <a:t> to refer to the time of a future situation or condition that we are certain of:</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800" dirty="0"/>
          </a:p>
          <a:p>
            <a:pPr algn="just">
              <a:spcBef>
                <a:spcPct val="0"/>
              </a:spcBef>
            </a:pPr>
            <a:r>
              <a:rPr lang="en-US" altLang="en-US" sz="2800" dirty="0"/>
              <a:t>You can only go in </a:t>
            </a:r>
            <a:r>
              <a:rPr lang="en-US" altLang="en-US" sz="2800" b="1" dirty="0"/>
              <a:t>if</a:t>
            </a:r>
            <a:r>
              <a:rPr lang="en-US" altLang="en-US" sz="2800" dirty="0"/>
              <a:t> you’ve got your ticket.</a:t>
            </a:r>
          </a:p>
          <a:p>
            <a:pPr algn="just">
              <a:spcBef>
                <a:spcPct val="0"/>
              </a:spcBef>
            </a:pPr>
            <a:r>
              <a:rPr lang="en-US" altLang="en-US" sz="2800" b="1" dirty="0"/>
              <a:t>When</a:t>
            </a:r>
            <a:r>
              <a:rPr lang="en-US" altLang="en-US" sz="2800" dirty="0"/>
              <a:t> I’m older, I’d love to be a dancer.</a:t>
            </a:r>
          </a:p>
        </p:txBody>
      </p:sp>
      <p:sp>
        <p:nvSpPr>
          <p:cNvPr id="5" name="Judul 1">
            <a:extLst>
              <a:ext uri="{FF2B5EF4-FFF2-40B4-BE49-F238E27FC236}">
                <a16:creationId xmlns:a16="http://schemas.microsoft.com/office/drawing/2014/main" id="{59D6FAF1-EE61-4BD7-98D2-DE8E29527DFA}"/>
              </a:ext>
            </a:extLst>
          </p:cNvPr>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t>3.2.1 If vs. When</a:t>
            </a:r>
          </a:p>
        </p:txBody>
      </p:sp>
    </p:spTree>
    <p:extLst>
      <p:ext uri="{BB962C8B-B14F-4D97-AF65-F5344CB8AC3E}">
        <p14:creationId xmlns:p14="http://schemas.microsoft.com/office/powerpoint/2010/main" val="1968702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 1">
            <a:extLst>
              <a:ext uri="{FF2B5EF4-FFF2-40B4-BE49-F238E27FC236}">
                <a16:creationId xmlns:a16="http://schemas.microsoft.com/office/drawing/2014/main" id="{14A37A51-DC34-48A7-B2C1-938DD78CE75F}"/>
              </a:ext>
            </a:extLst>
          </p:cNvPr>
          <p:cNvGraphicFramePr>
            <a:graphicFrameLocks noGrp="1"/>
          </p:cNvGraphicFramePr>
          <p:nvPr/>
        </p:nvGraphicFramePr>
        <p:xfrm>
          <a:off x="457200" y="1944597"/>
          <a:ext cx="8229601" cy="3837170"/>
        </p:xfrm>
        <a:graphic>
          <a:graphicData uri="http://schemas.openxmlformats.org/drawingml/2006/table">
            <a:tbl>
              <a:tblPr/>
              <a:tblGrid>
                <a:gridCol w="3015497">
                  <a:extLst>
                    <a:ext uri="{9D8B030D-6E8A-4147-A177-3AD203B41FA5}">
                      <a16:colId xmlns:a16="http://schemas.microsoft.com/office/drawing/2014/main" val="1608773984"/>
                    </a:ext>
                  </a:extLst>
                </a:gridCol>
                <a:gridCol w="5214104">
                  <a:extLst>
                    <a:ext uri="{9D8B030D-6E8A-4147-A177-3AD203B41FA5}">
                      <a16:colId xmlns:a16="http://schemas.microsoft.com/office/drawing/2014/main" val="2295284990"/>
                    </a:ext>
                  </a:extLst>
                </a:gridCol>
              </a:tblGrid>
              <a:tr h="1918585">
                <a:tc>
                  <a:txBody>
                    <a:bodyPr/>
                    <a:lstStyle/>
                    <a:p>
                      <a:pPr algn="l" fontAlgn="ctr">
                        <a:spcBef>
                          <a:spcPts val="0"/>
                        </a:spcBef>
                        <a:spcAft>
                          <a:spcPts val="0"/>
                        </a:spcAft>
                      </a:pPr>
                      <a:r>
                        <a:rPr lang="en-US" sz="2600" b="1" i="1" u="none" strike="noStrike">
                          <a:effectLst/>
                          <a:latin typeface="Arial" panose="020B0604020202020204" pitchFamily="34" charset="0"/>
                        </a:rPr>
                        <a:t>If</a:t>
                      </a:r>
                      <a:r>
                        <a:rPr lang="en-US" sz="2600" b="0" i="1" u="none" strike="noStrike">
                          <a:effectLst/>
                          <a:latin typeface="Arial" panose="020B0604020202020204" pitchFamily="34" charset="0"/>
                        </a:rPr>
                        <a:t> Giles comes back to the office, can you tell him I’ve gone home.</a:t>
                      </a:r>
                      <a:endParaRPr lang="en-US" sz="2600" b="0" i="0" u="none" strike="noStrike">
                        <a:effectLst/>
                        <a:latin typeface="Arial" panose="020B0604020202020204" pitchFamily="34" charset="0"/>
                      </a:endParaRPr>
                    </a:p>
                  </a:txBody>
                  <a:tcPr marL="68994" marR="68994" marT="137988" marB="137988" anchor="ctr">
                    <a:lnL>
                      <a:noFill/>
                    </a:lnL>
                    <a:lnR w="12700" cap="flat" cmpd="sng" algn="ctr">
                      <a:solidFill>
                        <a:srgbClr val="E5E4E9"/>
                      </a:solidFill>
                      <a:prstDash val="solid"/>
                      <a:round/>
                      <a:headEnd type="none" w="med" len="med"/>
                      <a:tailEnd type="none" w="med" len="med"/>
                    </a:lnR>
                    <a:lnT w="19050" cap="flat" cmpd="sng" algn="ctr">
                      <a:solidFill>
                        <a:srgbClr val="606888"/>
                      </a:solidFill>
                      <a:prstDash val="solid"/>
                      <a:round/>
                      <a:headEnd type="none" w="med" len="med"/>
                      <a:tailEnd type="none" w="med" len="med"/>
                    </a:lnT>
                    <a:lnB w="19050" cap="flat" cmpd="sng" algn="ctr">
                      <a:solidFill>
                        <a:srgbClr val="606888"/>
                      </a:solidFill>
                      <a:prstDash val="solid"/>
                      <a:round/>
                      <a:headEnd type="none" w="med" len="med"/>
                      <a:tailEnd type="none" w="med" len="med"/>
                    </a:lnB>
                  </a:tcPr>
                </a:tc>
                <a:tc>
                  <a:txBody>
                    <a:bodyPr/>
                    <a:lstStyle/>
                    <a:p>
                      <a:pPr algn="l" fontAlgn="ctr">
                        <a:spcBef>
                          <a:spcPts val="0"/>
                        </a:spcBef>
                        <a:spcAft>
                          <a:spcPts val="0"/>
                        </a:spcAft>
                      </a:pPr>
                      <a:r>
                        <a:rPr lang="en-US" sz="2600" b="0" i="0" u="none" strike="noStrike">
                          <a:effectLst/>
                          <a:latin typeface="Arial" panose="020B0604020202020204" pitchFamily="34" charset="0"/>
                        </a:rPr>
                        <a:t>The speaker does not know whether Giles is coming back to the office. It is possible, but not definite.</a:t>
                      </a:r>
                    </a:p>
                  </a:txBody>
                  <a:tcPr marL="206982" marR="68994" marT="137988" marB="137988" anchor="ctr">
                    <a:lnL w="12700" cap="flat" cmpd="sng" algn="ctr">
                      <a:solidFill>
                        <a:srgbClr val="E5E4E9"/>
                      </a:solidFill>
                      <a:prstDash val="solid"/>
                      <a:round/>
                      <a:headEnd type="none" w="med" len="med"/>
                      <a:tailEnd type="none" w="med" len="med"/>
                    </a:lnL>
                    <a:lnR w="12700" cap="flat" cmpd="sng" algn="ctr">
                      <a:solidFill>
                        <a:srgbClr val="E5E4E9"/>
                      </a:solidFill>
                      <a:prstDash val="solid"/>
                      <a:round/>
                      <a:headEnd type="none" w="med" len="med"/>
                      <a:tailEnd type="none" w="med" len="med"/>
                    </a:lnR>
                    <a:lnT w="19050" cap="flat" cmpd="sng" algn="ctr">
                      <a:solidFill>
                        <a:srgbClr val="606888"/>
                      </a:solidFill>
                      <a:prstDash val="solid"/>
                      <a:round/>
                      <a:headEnd type="none" w="med" len="med"/>
                      <a:tailEnd type="none" w="med" len="med"/>
                    </a:lnT>
                    <a:lnB w="19050" cap="flat" cmpd="sng" algn="ctr">
                      <a:solidFill>
                        <a:srgbClr val="606888"/>
                      </a:solidFill>
                      <a:prstDash val="solid"/>
                      <a:round/>
                      <a:headEnd type="none" w="med" len="med"/>
                      <a:tailEnd type="none" w="med" len="med"/>
                    </a:lnB>
                  </a:tcPr>
                </a:tc>
                <a:extLst>
                  <a:ext uri="{0D108BD9-81ED-4DB2-BD59-A6C34878D82A}">
                    <a16:rowId xmlns:a16="http://schemas.microsoft.com/office/drawing/2014/main" val="3878481888"/>
                  </a:ext>
                </a:extLst>
              </a:tr>
              <a:tr h="1918585">
                <a:tc>
                  <a:txBody>
                    <a:bodyPr/>
                    <a:lstStyle/>
                    <a:p>
                      <a:pPr algn="l" fontAlgn="ctr">
                        <a:spcBef>
                          <a:spcPts val="0"/>
                        </a:spcBef>
                        <a:spcAft>
                          <a:spcPts val="0"/>
                        </a:spcAft>
                      </a:pPr>
                      <a:r>
                        <a:rPr lang="en-US" sz="2600" b="1" i="1" u="none" strike="noStrike">
                          <a:effectLst/>
                          <a:latin typeface="Arial" panose="020B0604020202020204" pitchFamily="34" charset="0"/>
                        </a:rPr>
                        <a:t>When</a:t>
                      </a:r>
                      <a:r>
                        <a:rPr lang="en-US" sz="2600" b="0" i="1" u="none" strike="noStrike">
                          <a:effectLst/>
                          <a:latin typeface="Arial" panose="020B0604020202020204" pitchFamily="34" charset="0"/>
                        </a:rPr>
                        <a:t> Giles comes back to the office, can you tell him I’ve gone home.</a:t>
                      </a:r>
                      <a:endParaRPr lang="en-US" sz="2600" b="0" i="0" u="none" strike="noStrike">
                        <a:effectLst/>
                        <a:latin typeface="Arial" panose="020B0604020202020204" pitchFamily="34" charset="0"/>
                      </a:endParaRPr>
                    </a:p>
                  </a:txBody>
                  <a:tcPr marL="68994" marR="68994" marT="137988" marB="137988" anchor="ctr">
                    <a:lnL>
                      <a:noFill/>
                    </a:lnL>
                    <a:lnR w="12700" cap="flat" cmpd="sng" algn="ctr">
                      <a:solidFill>
                        <a:srgbClr val="E5E4E9"/>
                      </a:solidFill>
                      <a:prstDash val="solid"/>
                      <a:round/>
                      <a:headEnd type="none" w="med" len="med"/>
                      <a:tailEnd type="none" w="med" len="med"/>
                    </a:lnR>
                    <a:lnT w="19050" cap="flat" cmpd="sng" algn="ctr">
                      <a:solidFill>
                        <a:srgbClr val="606888"/>
                      </a:solidFill>
                      <a:prstDash val="solid"/>
                      <a:round/>
                      <a:headEnd type="none" w="med" len="med"/>
                      <a:tailEnd type="none" w="med" len="med"/>
                    </a:lnT>
                    <a:lnB w="9525" cap="flat" cmpd="sng" algn="ctr">
                      <a:solidFill>
                        <a:srgbClr val="E5E4E9"/>
                      </a:solidFill>
                      <a:prstDash val="solid"/>
                      <a:round/>
                      <a:headEnd type="none" w="med" len="med"/>
                      <a:tailEnd type="none" w="med" len="med"/>
                    </a:lnB>
                  </a:tcPr>
                </a:tc>
                <a:tc>
                  <a:txBody>
                    <a:bodyPr/>
                    <a:lstStyle/>
                    <a:p>
                      <a:pPr algn="l" fontAlgn="ctr">
                        <a:spcBef>
                          <a:spcPts val="0"/>
                        </a:spcBef>
                        <a:spcAft>
                          <a:spcPts val="0"/>
                        </a:spcAft>
                      </a:pPr>
                      <a:r>
                        <a:rPr lang="en-US" sz="2600" b="0" i="0" u="none" strike="noStrike">
                          <a:effectLst/>
                          <a:latin typeface="Arial" panose="020B0604020202020204" pitchFamily="34" charset="0"/>
                        </a:rPr>
                        <a:t>The speaker is certain that Giles is coming back to the office.</a:t>
                      </a:r>
                    </a:p>
                  </a:txBody>
                  <a:tcPr marL="206982" marR="68994" marT="137988" marB="137988" anchor="ctr">
                    <a:lnL w="12700" cap="flat" cmpd="sng" algn="ctr">
                      <a:solidFill>
                        <a:srgbClr val="E5E4E9"/>
                      </a:solidFill>
                      <a:prstDash val="solid"/>
                      <a:round/>
                      <a:headEnd type="none" w="med" len="med"/>
                      <a:tailEnd type="none" w="med" len="med"/>
                    </a:lnL>
                    <a:lnR w="12700" cap="flat" cmpd="sng" algn="ctr">
                      <a:solidFill>
                        <a:srgbClr val="E5E4E9"/>
                      </a:solidFill>
                      <a:prstDash val="solid"/>
                      <a:round/>
                      <a:headEnd type="none" w="med" len="med"/>
                      <a:tailEnd type="none" w="med" len="med"/>
                    </a:lnR>
                    <a:lnT w="19050" cap="flat" cmpd="sng" algn="ctr">
                      <a:solidFill>
                        <a:srgbClr val="606888"/>
                      </a:solidFill>
                      <a:prstDash val="solid"/>
                      <a:round/>
                      <a:headEnd type="none" w="med" len="med"/>
                      <a:tailEnd type="none" w="med" len="med"/>
                    </a:lnT>
                    <a:lnB w="9525" cap="flat" cmpd="sng" algn="ctr">
                      <a:solidFill>
                        <a:srgbClr val="E5E4E9"/>
                      </a:solidFill>
                      <a:prstDash val="solid"/>
                      <a:round/>
                      <a:headEnd type="none" w="med" len="med"/>
                      <a:tailEnd type="none" w="med" len="med"/>
                    </a:lnB>
                  </a:tcPr>
                </a:tc>
                <a:extLst>
                  <a:ext uri="{0D108BD9-81ED-4DB2-BD59-A6C34878D82A}">
                    <a16:rowId xmlns:a16="http://schemas.microsoft.com/office/drawing/2014/main" val="1033423765"/>
                  </a:ext>
                </a:extLst>
              </a:tr>
            </a:tbl>
          </a:graphicData>
        </a:graphic>
      </p:graphicFrame>
      <p:sp>
        <p:nvSpPr>
          <p:cNvPr id="5" name="Judul 1">
            <a:extLst>
              <a:ext uri="{FF2B5EF4-FFF2-40B4-BE49-F238E27FC236}">
                <a16:creationId xmlns:a16="http://schemas.microsoft.com/office/drawing/2014/main" id="{85A8FD06-6B2B-4EBB-9F35-B75D47870CCC}"/>
              </a:ext>
            </a:extLst>
          </p:cNvPr>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t>3.2.1 If vs. When</a:t>
            </a:r>
          </a:p>
        </p:txBody>
      </p:sp>
    </p:spTree>
    <p:extLst>
      <p:ext uri="{BB962C8B-B14F-4D97-AF65-F5344CB8AC3E}">
        <p14:creationId xmlns:p14="http://schemas.microsoft.com/office/powerpoint/2010/main" val="205504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E245D9A-067F-436C-AFA4-9A3A368909AE}"/>
              </a:ext>
            </a:extLst>
          </p:cNvPr>
          <p:cNvSpPr>
            <a:spLocks noGrp="1"/>
          </p:cNvSpPr>
          <p:nvPr>
            <p:ph type="title"/>
          </p:nvPr>
        </p:nvSpPr>
        <p:spPr/>
        <p:txBody>
          <a:bodyPr/>
          <a:lstStyle/>
          <a:p>
            <a:r>
              <a:rPr lang="en-US" dirty="0"/>
              <a:t>3.2.2 Tell vs. Say</a:t>
            </a:r>
          </a:p>
        </p:txBody>
      </p:sp>
      <p:sp>
        <p:nvSpPr>
          <p:cNvPr id="3" name="Tampungan Konten 2">
            <a:extLst>
              <a:ext uri="{FF2B5EF4-FFF2-40B4-BE49-F238E27FC236}">
                <a16:creationId xmlns:a16="http://schemas.microsoft.com/office/drawing/2014/main" id="{81F3AC86-9714-4445-AF9D-CFC5B3EFE227}"/>
              </a:ext>
            </a:extLst>
          </p:cNvPr>
          <p:cNvSpPr>
            <a:spLocks noGrp="1"/>
          </p:cNvSpPr>
          <p:nvPr>
            <p:ph idx="1"/>
          </p:nvPr>
        </p:nvSpPr>
        <p:spPr>
          <a:xfrm>
            <a:off x="827584" y="1614500"/>
            <a:ext cx="7211144" cy="3629000"/>
          </a:xfrm>
        </p:spPr>
        <p:txBody>
          <a:bodyPr/>
          <a:lstStyle/>
          <a:p>
            <a:r>
              <a:rPr lang="en-US" sz="3000" dirty="0"/>
              <a:t>Tell is followed by a person:</a:t>
            </a:r>
          </a:p>
          <a:p>
            <a:pPr marL="0" indent="0">
              <a:buNone/>
            </a:pPr>
            <a:r>
              <a:rPr lang="en-US" sz="3000" dirty="0">
                <a:sym typeface="Wingdings" panose="05000000000000000000" pitchFamily="2" charset="2"/>
              </a:rPr>
              <a:t> </a:t>
            </a:r>
            <a:r>
              <a:rPr lang="en-US" sz="3000" dirty="0"/>
              <a:t>Can you </a:t>
            </a:r>
            <a:r>
              <a:rPr lang="en-US" sz="3000" b="1" dirty="0"/>
              <a:t>tell me </a:t>
            </a:r>
            <a:r>
              <a:rPr lang="en-US" sz="3000" dirty="0"/>
              <a:t>the way to the situation?</a:t>
            </a:r>
          </a:p>
          <a:p>
            <a:pPr marL="0" indent="0">
              <a:buNone/>
            </a:pPr>
            <a:endParaRPr lang="en-US" sz="3000" dirty="0"/>
          </a:p>
          <a:p>
            <a:r>
              <a:rPr lang="en-US" sz="3000" dirty="0"/>
              <a:t>Say is not followed by a person.</a:t>
            </a:r>
          </a:p>
          <a:p>
            <a:pPr marL="0" indent="0">
              <a:buNone/>
            </a:pPr>
            <a:r>
              <a:rPr lang="en-US" sz="3000" dirty="0">
                <a:sym typeface="Wingdings" panose="05000000000000000000" pitchFamily="2" charset="2"/>
              </a:rPr>
              <a:t> </a:t>
            </a:r>
            <a:r>
              <a:rPr lang="en-US" sz="3000" dirty="0"/>
              <a:t>What did he </a:t>
            </a:r>
            <a:r>
              <a:rPr lang="en-US" sz="3000" b="1" dirty="0"/>
              <a:t>say</a:t>
            </a:r>
            <a:r>
              <a:rPr lang="en-US" sz="3000" dirty="0"/>
              <a:t>?</a:t>
            </a:r>
          </a:p>
          <a:p>
            <a:pPr marL="0" indent="0">
              <a:buNone/>
            </a:pPr>
            <a:endParaRPr lang="en-US" sz="3000" dirty="0"/>
          </a:p>
          <a:p>
            <a:pPr marL="0" indent="0">
              <a:buNone/>
            </a:pPr>
            <a:r>
              <a:rPr lang="en-US" sz="3000" b="1" dirty="0">
                <a:solidFill>
                  <a:srgbClr val="FF0000"/>
                </a:solidFill>
              </a:rPr>
              <a:t>BUT</a:t>
            </a:r>
            <a:r>
              <a:rPr lang="en-US" sz="3000" dirty="0"/>
              <a:t> </a:t>
            </a:r>
            <a:r>
              <a:rPr lang="en-US" sz="3000" u="sng" dirty="0"/>
              <a:t>say + </a:t>
            </a:r>
            <a:r>
              <a:rPr lang="en-US" sz="3000" b="1" u="sng" dirty="0"/>
              <a:t>to </a:t>
            </a:r>
            <a:r>
              <a:rPr lang="en-US" sz="3000" u="sng" dirty="0"/>
              <a:t>+ person</a:t>
            </a:r>
            <a:r>
              <a:rPr lang="en-US" sz="3000" dirty="0"/>
              <a:t>:</a:t>
            </a:r>
          </a:p>
          <a:p>
            <a:pPr marL="0" indent="0">
              <a:buNone/>
            </a:pPr>
            <a:r>
              <a:rPr lang="en-US" sz="3000" dirty="0">
                <a:sym typeface="Wingdings" panose="05000000000000000000" pitchFamily="2" charset="2"/>
              </a:rPr>
              <a:t> </a:t>
            </a:r>
            <a:r>
              <a:rPr lang="en-US" sz="3000" dirty="0"/>
              <a:t>What did he </a:t>
            </a:r>
            <a:r>
              <a:rPr lang="en-US" sz="3000" b="1" dirty="0"/>
              <a:t>say to yo</a:t>
            </a:r>
            <a:r>
              <a:rPr lang="en-US" sz="3000" dirty="0"/>
              <a:t>u?</a:t>
            </a:r>
          </a:p>
        </p:txBody>
      </p:sp>
    </p:spTree>
    <p:extLst>
      <p:ext uri="{BB962C8B-B14F-4D97-AF65-F5344CB8AC3E}">
        <p14:creationId xmlns:p14="http://schemas.microsoft.com/office/powerpoint/2010/main" val="161552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8D76-24E2-4DB3-AF0D-0B4DC810AAD5}"/>
              </a:ext>
            </a:extLst>
          </p:cNvPr>
          <p:cNvSpPr>
            <a:spLocks noGrp="1"/>
          </p:cNvSpPr>
          <p:nvPr>
            <p:ph type="title"/>
          </p:nvPr>
        </p:nvSpPr>
        <p:spPr/>
        <p:txBody>
          <a:bodyPr/>
          <a:lstStyle/>
          <a:p>
            <a:r>
              <a:rPr lang="en-US" dirty="0"/>
              <a:t>Practice 3</a:t>
            </a:r>
            <a:endParaRPr lang="en-ID" dirty="0"/>
          </a:p>
        </p:txBody>
      </p:sp>
      <p:sp>
        <p:nvSpPr>
          <p:cNvPr id="3" name="Content Placeholder 2">
            <a:extLst>
              <a:ext uri="{FF2B5EF4-FFF2-40B4-BE49-F238E27FC236}">
                <a16:creationId xmlns:a16="http://schemas.microsoft.com/office/drawing/2014/main" id="{CF81E7E3-7D4E-4EBB-B994-2D4B09490595}"/>
              </a:ext>
            </a:extLst>
          </p:cNvPr>
          <p:cNvSpPr>
            <a:spLocks noGrp="1"/>
          </p:cNvSpPr>
          <p:nvPr>
            <p:ph idx="1"/>
          </p:nvPr>
        </p:nvSpPr>
        <p:spPr/>
        <p:txBody>
          <a:bodyPr/>
          <a:lstStyle/>
          <a:p>
            <a:pPr marL="0" indent="0">
              <a:buNone/>
            </a:pPr>
            <a:r>
              <a:rPr lang="en-US" sz="2800" dirty="0"/>
              <a:t>Open page 31 to answer questions part A, B and C.</a:t>
            </a:r>
          </a:p>
          <a:p>
            <a:pPr marL="0" indent="0">
              <a:buNone/>
            </a:pPr>
            <a:endParaRPr lang="en-US" dirty="0"/>
          </a:p>
        </p:txBody>
      </p:sp>
    </p:spTree>
    <p:extLst>
      <p:ext uri="{BB962C8B-B14F-4D97-AF65-F5344CB8AC3E}">
        <p14:creationId xmlns:p14="http://schemas.microsoft.com/office/powerpoint/2010/main" val="124260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2240D0B-974F-4D7F-901B-9FF04161F4AE}"/>
              </a:ext>
            </a:extLst>
          </p:cNvPr>
          <p:cNvSpPr>
            <a:spLocks noGrp="1"/>
          </p:cNvSpPr>
          <p:nvPr>
            <p:ph type="title"/>
          </p:nvPr>
        </p:nvSpPr>
        <p:spPr/>
        <p:txBody>
          <a:bodyPr/>
          <a:lstStyle/>
          <a:p>
            <a:r>
              <a:rPr lang="en-US" dirty="0"/>
              <a:t>Practice 3</a:t>
            </a:r>
          </a:p>
        </p:txBody>
      </p:sp>
      <p:sp>
        <p:nvSpPr>
          <p:cNvPr id="3" name="Tampungan Konten 2">
            <a:extLst>
              <a:ext uri="{FF2B5EF4-FFF2-40B4-BE49-F238E27FC236}">
                <a16:creationId xmlns:a16="http://schemas.microsoft.com/office/drawing/2014/main" id="{D0B01728-9198-4083-910B-17689A5B4699}"/>
              </a:ext>
            </a:extLst>
          </p:cNvPr>
          <p:cNvSpPr>
            <a:spLocks noGrp="1"/>
          </p:cNvSpPr>
          <p:nvPr>
            <p:ph idx="1"/>
          </p:nvPr>
        </p:nvSpPr>
        <p:spPr/>
        <p:txBody>
          <a:bodyPr/>
          <a:lstStyle/>
          <a:p>
            <a:pPr marL="0" indent="0">
              <a:buNone/>
            </a:pPr>
            <a:r>
              <a:rPr lang="en-US" sz="2200" dirty="0"/>
              <a:t>Part II.</a:t>
            </a:r>
            <a:r>
              <a:rPr lang="en-US" sz="2200" b="1" dirty="0"/>
              <a:t> say</a:t>
            </a:r>
            <a:r>
              <a:rPr lang="en-US" sz="2200" dirty="0"/>
              <a:t> or </a:t>
            </a:r>
            <a:r>
              <a:rPr lang="en-US" sz="2200" b="1" dirty="0"/>
              <a:t>tell</a:t>
            </a:r>
            <a:r>
              <a:rPr lang="en-US" sz="2200" dirty="0"/>
              <a:t>? – Choose the correct answer.</a:t>
            </a:r>
          </a:p>
          <a:p>
            <a:pPr marL="457200" indent="-457200">
              <a:buFont typeface="+mj-lt"/>
              <a:buAutoNum type="arabicPeriod"/>
            </a:pPr>
            <a:r>
              <a:rPr lang="en-US" sz="2200" dirty="0"/>
              <a:t>Can you ____ me the way to the station, please?</a:t>
            </a:r>
          </a:p>
          <a:p>
            <a:pPr marL="457200" indent="-457200">
              <a:buFont typeface="+mj-lt"/>
              <a:buAutoNum type="arabicPeriod"/>
            </a:pPr>
            <a:r>
              <a:rPr lang="en-US" sz="2200" dirty="0"/>
              <a:t>He didn't ____ a word.</a:t>
            </a:r>
          </a:p>
          <a:p>
            <a:pPr marL="457200" indent="-457200">
              <a:buFont typeface="+mj-lt"/>
              <a:buAutoNum type="arabicPeriod"/>
            </a:pPr>
            <a:r>
              <a:rPr lang="en-US" sz="2200" dirty="0"/>
              <a:t>She ____ her name was Sue.</a:t>
            </a:r>
          </a:p>
          <a:p>
            <a:pPr marL="457200" indent="-457200">
              <a:buFont typeface="+mj-lt"/>
              <a:buAutoNum type="arabicPeriod"/>
            </a:pPr>
            <a:r>
              <a:rPr lang="en-US" sz="2200" dirty="0"/>
              <a:t>Let me ____ you something about my hobbies.</a:t>
            </a:r>
          </a:p>
          <a:p>
            <a:pPr marL="457200" indent="-457200">
              <a:buFont typeface="+mj-lt"/>
              <a:buAutoNum type="arabicPeriod"/>
            </a:pPr>
            <a:r>
              <a:rPr lang="en-US" sz="2200" dirty="0"/>
              <a:t>Forget everything I just ____.</a:t>
            </a:r>
          </a:p>
          <a:p>
            <a:pPr marL="457200" indent="-457200">
              <a:buFont typeface="+mj-lt"/>
              <a:buAutoNum type="arabicPeriod"/>
            </a:pPr>
            <a:r>
              <a:rPr lang="en-US" sz="2200" dirty="0"/>
              <a:t>Why didn't you ____ him that before?</a:t>
            </a:r>
          </a:p>
          <a:p>
            <a:pPr marL="457200" indent="-457200">
              <a:buFont typeface="+mj-lt"/>
              <a:buAutoNum type="arabicPeriod"/>
            </a:pPr>
            <a:r>
              <a:rPr lang="en-US" sz="2200" dirty="0"/>
              <a:t>Why didn't you ____ that before?</a:t>
            </a:r>
          </a:p>
          <a:p>
            <a:pPr marL="457200" indent="-457200">
              <a:buFont typeface="+mj-lt"/>
              <a:buAutoNum type="arabicPeriod"/>
            </a:pPr>
            <a:r>
              <a:rPr lang="en-US" sz="2200" dirty="0"/>
              <a:t>They ____ nothing to me.</a:t>
            </a:r>
          </a:p>
          <a:p>
            <a:pPr marL="457200" indent="-457200">
              <a:buFont typeface="+mj-lt"/>
              <a:buAutoNum type="arabicPeriod"/>
            </a:pPr>
            <a:r>
              <a:rPr lang="en-US" sz="2200" dirty="0"/>
              <a:t>You don't need to ____ us that.</a:t>
            </a:r>
          </a:p>
          <a:p>
            <a:pPr marL="457200" indent="-457200">
              <a:buFont typeface="+mj-lt"/>
              <a:buAutoNum type="arabicPeriod"/>
            </a:pPr>
            <a:r>
              <a:rPr lang="en-US" sz="2200" dirty="0"/>
              <a:t>What did Eric ____ when he saw the new bike?</a:t>
            </a:r>
          </a:p>
          <a:p>
            <a:endParaRPr lang="en-US" dirty="0"/>
          </a:p>
        </p:txBody>
      </p:sp>
    </p:spTree>
    <p:extLst>
      <p:ext uri="{BB962C8B-B14F-4D97-AF65-F5344CB8AC3E}">
        <p14:creationId xmlns:p14="http://schemas.microsoft.com/office/powerpoint/2010/main" val="321524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A692537-600E-49DB-8AC2-F6B596863DAA}"/>
              </a:ext>
            </a:extLst>
          </p:cNvPr>
          <p:cNvSpPr>
            <a:spLocks noGrp="1"/>
          </p:cNvSpPr>
          <p:nvPr>
            <p:ph type="ctrTitle"/>
          </p:nvPr>
        </p:nvSpPr>
        <p:spPr>
          <a:xfrm>
            <a:off x="684213" y="2349500"/>
            <a:ext cx="7772400" cy="1470025"/>
          </a:xfrm>
        </p:spPr>
        <p:txBody>
          <a:bodyPr/>
          <a:lstStyle/>
          <a:p>
            <a:pPr eaLnBrk="1" hangingPunct="1">
              <a:defRPr/>
            </a:pPr>
            <a:r>
              <a:rPr lang="en-US" dirty="0">
                <a:solidFill>
                  <a:srgbClr val="0070C0"/>
                </a:solidFill>
              </a:rPr>
              <a:t>UNIT 4</a:t>
            </a:r>
            <a:br>
              <a:rPr lang="en-US" dirty="0">
                <a:solidFill>
                  <a:srgbClr val="0070C0"/>
                </a:solidFill>
              </a:rPr>
            </a:br>
            <a:r>
              <a:rPr lang="en-US" dirty="0">
                <a:solidFill>
                  <a:srgbClr val="0070C0"/>
                </a:solidFill>
              </a:rPr>
              <a:t>Targeting the customer</a:t>
            </a:r>
            <a:endParaRPr lang="en-US" altLang="en-US" b="1" dirty="0">
              <a:solidFill>
                <a:srgbClr val="0070C0"/>
              </a:solidFill>
              <a:latin typeface="+mn-lt"/>
            </a:endParaRPr>
          </a:p>
        </p:txBody>
      </p:sp>
      <p:sp>
        <p:nvSpPr>
          <p:cNvPr id="6147" name="Subtitle 2">
            <a:extLst>
              <a:ext uri="{FF2B5EF4-FFF2-40B4-BE49-F238E27FC236}">
                <a16:creationId xmlns:a16="http://schemas.microsoft.com/office/drawing/2014/main" id="{67A3286F-989A-453D-89F7-4F6BEF5FC62A}"/>
              </a:ext>
            </a:extLst>
          </p:cNvPr>
          <p:cNvSpPr>
            <a:spLocks noGrp="1"/>
          </p:cNvSpPr>
          <p:nvPr>
            <p:ph type="subTitle" idx="1"/>
          </p:nvPr>
        </p:nvSpPr>
        <p:spPr>
          <a:xfrm>
            <a:off x="1371600" y="4246563"/>
            <a:ext cx="6400800" cy="766762"/>
          </a:xfrm>
        </p:spPr>
        <p:txBody>
          <a:bodyPr/>
          <a:lstStyle/>
          <a:p>
            <a:pPr eaLnBrk="1" hangingPunct="1"/>
            <a:r>
              <a:rPr lang="en-US" altLang="en-US" b="1" dirty="0">
                <a:solidFill>
                  <a:schemeClr val="tx1"/>
                </a:solidFill>
              </a:rPr>
              <a:t>Meeting 6 – 7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0F3DA71-6725-4572-B550-C2571AC1EA9B}"/>
              </a:ext>
            </a:extLst>
          </p:cNvPr>
          <p:cNvSpPr>
            <a:spLocks noGrp="1"/>
          </p:cNvSpPr>
          <p:nvPr>
            <p:ph type="ctrTitle"/>
          </p:nvPr>
        </p:nvSpPr>
        <p:spPr>
          <a:xfrm>
            <a:off x="1404764" y="2996952"/>
            <a:ext cx="6334472" cy="1470025"/>
          </a:xfrm>
        </p:spPr>
        <p:txBody>
          <a:bodyPr/>
          <a:lstStyle/>
          <a:p>
            <a:pPr eaLnBrk="1" hangingPunct="1">
              <a:defRPr/>
            </a:pPr>
            <a:r>
              <a:rPr lang="en-US" sz="3600" dirty="0"/>
              <a:t>4. Business Writing: formal and informal language in emails.</a:t>
            </a:r>
            <a:endParaRPr lang="en-US" altLang="en-US" sz="3600" b="1" dirty="0">
              <a:latin typeface="+mn-lt"/>
            </a:endParaRPr>
          </a:p>
        </p:txBody>
      </p:sp>
    </p:spTree>
    <p:extLst>
      <p:ext uri="{BB962C8B-B14F-4D97-AF65-F5344CB8AC3E}">
        <p14:creationId xmlns:p14="http://schemas.microsoft.com/office/powerpoint/2010/main" val="296742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49BBB33-7090-464B-BC51-306911042EC3}"/>
              </a:ext>
            </a:extLst>
          </p:cNvPr>
          <p:cNvSpPr>
            <a:spLocks noGrp="1"/>
          </p:cNvSpPr>
          <p:nvPr>
            <p:ph type="title"/>
          </p:nvPr>
        </p:nvSpPr>
        <p:spPr/>
        <p:txBody>
          <a:bodyPr/>
          <a:lstStyle/>
          <a:p>
            <a:r>
              <a:rPr lang="en-US" dirty="0"/>
              <a:t>4.1 Elements of Email</a:t>
            </a:r>
          </a:p>
        </p:txBody>
      </p:sp>
      <p:sp>
        <p:nvSpPr>
          <p:cNvPr id="3" name="Tampungan Konten 2">
            <a:extLst>
              <a:ext uri="{FF2B5EF4-FFF2-40B4-BE49-F238E27FC236}">
                <a16:creationId xmlns:a16="http://schemas.microsoft.com/office/drawing/2014/main" id="{839BA12E-4D29-434D-A555-6BCE4490552D}"/>
              </a:ext>
            </a:extLst>
          </p:cNvPr>
          <p:cNvSpPr>
            <a:spLocks noGrp="1"/>
          </p:cNvSpPr>
          <p:nvPr>
            <p:ph idx="1"/>
          </p:nvPr>
        </p:nvSpPr>
        <p:spPr>
          <a:xfrm>
            <a:off x="457200" y="1556792"/>
            <a:ext cx="8229600" cy="4525963"/>
          </a:xfrm>
        </p:spPr>
        <p:txBody>
          <a:bodyPr/>
          <a:lstStyle/>
          <a:p>
            <a:pPr marL="0" indent="0" algn="just">
              <a:buNone/>
            </a:pPr>
            <a:r>
              <a:rPr lang="en-US" sz="2400" dirty="0"/>
              <a:t>The main difference between these two types of emails is that </a:t>
            </a:r>
            <a:r>
              <a:rPr lang="en-US" sz="2400" b="1" dirty="0"/>
              <a:t>formal writing is straight to the point, less detailed, and informative sentences are written in a passive tone</a:t>
            </a:r>
            <a:r>
              <a:rPr lang="en-US" sz="2400" dirty="0"/>
              <a:t>. </a:t>
            </a:r>
            <a:r>
              <a:rPr lang="en-US" sz="2400" b="1" dirty="0">
                <a:solidFill>
                  <a:srgbClr val="FF0000"/>
                </a:solidFill>
              </a:rPr>
              <a:t>Informal writing, on the other hand, uses descriptive words and is written with an active voice.</a:t>
            </a:r>
          </a:p>
          <a:p>
            <a:pPr marL="0" indent="0" algn="just">
              <a:buNone/>
            </a:pPr>
            <a:endParaRPr lang="en-US" sz="2400" b="1" dirty="0">
              <a:solidFill>
                <a:srgbClr val="FF0000"/>
              </a:solidFill>
            </a:endParaRPr>
          </a:p>
          <a:p>
            <a:pPr algn="just"/>
            <a:r>
              <a:rPr lang="en-US" sz="2400" b="1" dirty="0"/>
              <a:t>Passive voice (formal):</a:t>
            </a:r>
            <a:r>
              <a:rPr lang="en-US" sz="2400" dirty="0"/>
              <a:t> </a:t>
            </a:r>
            <a:r>
              <a:rPr lang="en-US" sz="2400" b="1" dirty="0"/>
              <a:t>“Krystal’s reservation has been confirmed for Friday.”</a:t>
            </a:r>
          </a:p>
          <a:p>
            <a:pPr algn="just"/>
            <a:r>
              <a:rPr lang="en-US" sz="2400" b="1" dirty="0"/>
              <a:t>Active voice (informal):</a:t>
            </a:r>
            <a:r>
              <a:rPr lang="en-US" sz="2400" dirty="0"/>
              <a:t> </a:t>
            </a:r>
            <a:r>
              <a:rPr lang="en-US" sz="2400" b="1" dirty="0">
                <a:solidFill>
                  <a:srgbClr val="FF0000"/>
                </a:solidFill>
              </a:rPr>
              <a:t>“Krystal received a confirmation email saying that her reservation has been confirmed for Friday.”</a:t>
            </a:r>
          </a:p>
          <a:p>
            <a:pPr marL="0" indent="0" algn="just">
              <a:buNone/>
            </a:pPr>
            <a:endParaRPr lang="en-US" sz="2400" b="1" dirty="0">
              <a:solidFill>
                <a:srgbClr val="FF0000"/>
              </a:solidFill>
            </a:endParaRPr>
          </a:p>
          <a:p>
            <a:endParaRPr lang="en-US" dirty="0"/>
          </a:p>
        </p:txBody>
      </p:sp>
    </p:spTree>
    <p:extLst>
      <p:ext uri="{BB962C8B-B14F-4D97-AF65-F5344CB8AC3E}">
        <p14:creationId xmlns:p14="http://schemas.microsoft.com/office/powerpoint/2010/main" val="1385144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96DB838B-C325-4768-B54A-475B7C974E60}"/>
              </a:ext>
            </a:extLst>
          </p:cNvPr>
          <p:cNvSpPr>
            <a:spLocks noGrp="1"/>
          </p:cNvSpPr>
          <p:nvPr>
            <p:ph sz="half" idx="1"/>
          </p:nvPr>
        </p:nvSpPr>
        <p:spPr>
          <a:xfrm>
            <a:off x="457200" y="1600200"/>
            <a:ext cx="4038600" cy="4525963"/>
          </a:xfrm>
        </p:spPr>
        <p:txBody>
          <a:bodyPr wrap="square" anchor="t">
            <a:normAutofit/>
          </a:bodyPr>
          <a:lstStyle/>
          <a:p>
            <a:r>
              <a:rPr lang="en-US"/>
              <a:t>Some things to avoid when writing formal emails</a:t>
            </a:r>
          </a:p>
        </p:txBody>
      </p:sp>
      <p:graphicFrame>
        <p:nvGraphicFramePr>
          <p:cNvPr id="13" name="Tampungan Konten 3">
            <a:extLst>
              <a:ext uri="{FF2B5EF4-FFF2-40B4-BE49-F238E27FC236}">
                <a16:creationId xmlns:a16="http://schemas.microsoft.com/office/drawing/2014/main" id="{472D2038-6DA2-4167-8BD6-36B787B7CFE0}"/>
              </a:ext>
            </a:extLst>
          </p:cNvPr>
          <p:cNvGraphicFramePr>
            <a:graphicFrameLocks noGrp="1"/>
          </p:cNvGraphicFramePr>
          <p:nvPr>
            <p:ph sz="half" idx="2"/>
          </p:nvPr>
        </p:nvGraphicFramePr>
        <p:xfrm>
          <a:off x="4648200" y="16002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Judul 1">
            <a:extLst>
              <a:ext uri="{FF2B5EF4-FFF2-40B4-BE49-F238E27FC236}">
                <a16:creationId xmlns:a16="http://schemas.microsoft.com/office/drawing/2014/main" id="{06A7D925-AE42-4EE6-9502-6DEE4537562B}"/>
              </a:ext>
            </a:extLst>
          </p:cNvPr>
          <p:cNvSpPr>
            <a:spLocks noGrp="1"/>
          </p:cNvSpPr>
          <p:nvPr>
            <p:ph type="title"/>
          </p:nvPr>
        </p:nvSpPr>
        <p:spPr>
          <a:xfrm>
            <a:off x="457200" y="274638"/>
            <a:ext cx="8229600" cy="1143000"/>
          </a:xfrm>
        </p:spPr>
        <p:txBody>
          <a:bodyPr/>
          <a:lstStyle/>
          <a:p>
            <a:r>
              <a:rPr lang="en-US" dirty="0"/>
              <a:t>4.1 Element of Email</a:t>
            </a:r>
          </a:p>
        </p:txBody>
      </p:sp>
    </p:spTree>
    <p:extLst>
      <p:ext uri="{BB962C8B-B14F-4D97-AF65-F5344CB8AC3E}">
        <p14:creationId xmlns:p14="http://schemas.microsoft.com/office/powerpoint/2010/main" val="261588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49BBB33-7090-464B-BC51-306911042EC3}"/>
              </a:ext>
            </a:extLst>
          </p:cNvPr>
          <p:cNvSpPr>
            <a:spLocks noGrp="1"/>
          </p:cNvSpPr>
          <p:nvPr>
            <p:ph type="title"/>
          </p:nvPr>
        </p:nvSpPr>
        <p:spPr/>
        <p:txBody>
          <a:bodyPr/>
          <a:lstStyle/>
          <a:p>
            <a:r>
              <a:rPr lang="en-US" sz="3600" dirty="0"/>
              <a:t>4.2 Formal vs Informal Email</a:t>
            </a:r>
          </a:p>
        </p:txBody>
      </p:sp>
      <p:sp>
        <p:nvSpPr>
          <p:cNvPr id="3" name="Tampungan Konten 2">
            <a:extLst>
              <a:ext uri="{FF2B5EF4-FFF2-40B4-BE49-F238E27FC236}">
                <a16:creationId xmlns:a16="http://schemas.microsoft.com/office/drawing/2014/main" id="{839BA12E-4D29-434D-A555-6BCE4490552D}"/>
              </a:ext>
            </a:extLst>
          </p:cNvPr>
          <p:cNvSpPr>
            <a:spLocks noGrp="1"/>
          </p:cNvSpPr>
          <p:nvPr>
            <p:ph idx="1"/>
          </p:nvPr>
        </p:nvSpPr>
        <p:spPr>
          <a:xfrm>
            <a:off x="457200" y="1556792"/>
            <a:ext cx="8229600" cy="4525963"/>
          </a:xfrm>
        </p:spPr>
        <p:txBody>
          <a:bodyPr/>
          <a:lstStyle/>
          <a:p>
            <a:pPr marL="0" indent="0" algn="just">
              <a:buNone/>
            </a:pPr>
            <a:endParaRPr lang="en-US" sz="2400" b="1" dirty="0">
              <a:solidFill>
                <a:srgbClr val="FF0000"/>
              </a:solidFill>
            </a:endParaRPr>
          </a:p>
          <a:p>
            <a:endParaRPr lang="en-US" dirty="0"/>
          </a:p>
        </p:txBody>
      </p:sp>
      <p:pic>
        <p:nvPicPr>
          <p:cNvPr id="7" name="Picture 6">
            <a:extLst>
              <a:ext uri="{FF2B5EF4-FFF2-40B4-BE49-F238E27FC236}">
                <a16:creationId xmlns:a16="http://schemas.microsoft.com/office/drawing/2014/main" id="{6BFE197F-DD73-406D-90B3-050CFE659F7A}"/>
              </a:ext>
            </a:extLst>
          </p:cNvPr>
          <p:cNvPicPr>
            <a:picLocks noChangeAspect="1"/>
          </p:cNvPicPr>
          <p:nvPr/>
        </p:nvPicPr>
        <p:blipFill>
          <a:blip r:embed="rId2"/>
          <a:stretch>
            <a:fillRect/>
          </a:stretch>
        </p:blipFill>
        <p:spPr>
          <a:xfrm>
            <a:off x="691179" y="1556792"/>
            <a:ext cx="7761642" cy="4824536"/>
          </a:xfrm>
          <a:prstGeom prst="rect">
            <a:avLst/>
          </a:prstGeom>
        </p:spPr>
      </p:pic>
    </p:spTree>
    <p:extLst>
      <p:ext uri="{BB962C8B-B14F-4D97-AF65-F5344CB8AC3E}">
        <p14:creationId xmlns:p14="http://schemas.microsoft.com/office/powerpoint/2010/main" val="197958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0F3DA71-6725-4572-B550-C2571AC1EA9B}"/>
              </a:ext>
            </a:extLst>
          </p:cNvPr>
          <p:cNvSpPr>
            <a:spLocks noGrp="1"/>
          </p:cNvSpPr>
          <p:nvPr>
            <p:ph type="ctrTitle"/>
          </p:nvPr>
        </p:nvSpPr>
        <p:spPr>
          <a:xfrm>
            <a:off x="1404764" y="2996952"/>
            <a:ext cx="6334472" cy="1470025"/>
          </a:xfrm>
        </p:spPr>
        <p:txBody>
          <a:bodyPr/>
          <a:lstStyle/>
          <a:p>
            <a:pPr eaLnBrk="1" hangingPunct="1">
              <a:defRPr/>
            </a:pPr>
            <a:r>
              <a:rPr lang="en-US" sz="3600" dirty="0"/>
              <a:t>5. Listening Activity</a:t>
            </a:r>
            <a:endParaRPr lang="en-US" altLang="en-US" sz="3600" b="1" dirty="0">
              <a:latin typeface="+mn-lt"/>
            </a:endParaRPr>
          </a:p>
        </p:txBody>
      </p:sp>
    </p:spTree>
    <p:extLst>
      <p:ext uri="{BB962C8B-B14F-4D97-AF65-F5344CB8AC3E}">
        <p14:creationId xmlns:p14="http://schemas.microsoft.com/office/powerpoint/2010/main" val="46752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49BBB33-7090-464B-BC51-306911042EC3}"/>
              </a:ext>
            </a:extLst>
          </p:cNvPr>
          <p:cNvSpPr>
            <a:spLocks noGrp="1"/>
          </p:cNvSpPr>
          <p:nvPr>
            <p:ph type="title"/>
          </p:nvPr>
        </p:nvSpPr>
        <p:spPr/>
        <p:txBody>
          <a:bodyPr/>
          <a:lstStyle/>
          <a:p>
            <a:r>
              <a:rPr lang="en-US" dirty="0"/>
              <a:t>Practice 4</a:t>
            </a:r>
          </a:p>
        </p:txBody>
      </p:sp>
      <p:sp>
        <p:nvSpPr>
          <p:cNvPr id="3" name="Tampungan Konten 2">
            <a:extLst>
              <a:ext uri="{FF2B5EF4-FFF2-40B4-BE49-F238E27FC236}">
                <a16:creationId xmlns:a16="http://schemas.microsoft.com/office/drawing/2014/main" id="{839BA12E-4D29-434D-A555-6BCE4490552D}"/>
              </a:ext>
            </a:extLst>
          </p:cNvPr>
          <p:cNvSpPr>
            <a:spLocks noGrp="1"/>
          </p:cNvSpPr>
          <p:nvPr>
            <p:ph idx="1"/>
          </p:nvPr>
        </p:nvSpPr>
        <p:spPr>
          <a:xfrm>
            <a:off x="457200" y="1556792"/>
            <a:ext cx="8229600" cy="4525963"/>
          </a:xfrm>
        </p:spPr>
        <p:txBody>
          <a:bodyPr/>
          <a:lstStyle/>
          <a:p>
            <a:pPr algn="just"/>
            <a:r>
              <a:rPr lang="en-US" sz="2400" dirty="0"/>
              <a:t>Play the audio file track 14         to answer the questions part A and B on page 27</a:t>
            </a:r>
          </a:p>
          <a:p>
            <a:pPr marL="0" indent="0" algn="just">
              <a:buNone/>
            </a:pPr>
            <a:endParaRPr lang="en-US" sz="2400" b="1" dirty="0">
              <a:solidFill>
                <a:srgbClr val="FF0000"/>
              </a:solidFill>
            </a:endParaRPr>
          </a:p>
          <a:p>
            <a:endParaRPr lang="en-US" dirty="0"/>
          </a:p>
        </p:txBody>
      </p:sp>
      <p:pic>
        <p:nvPicPr>
          <p:cNvPr id="4" name="Track 14">
            <a:hlinkClick r:id="" action="ppaction://media"/>
            <a:extLst>
              <a:ext uri="{FF2B5EF4-FFF2-40B4-BE49-F238E27FC236}">
                <a16:creationId xmlns:a16="http://schemas.microsoft.com/office/drawing/2014/main" id="{27766785-42CF-42F7-A7A1-C7C192C1535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211960" y="1556792"/>
            <a:ext cx="487363" cy="487363"/>
          </a:xfrm>
          <a:prstGeom prst="rect">
            <a:avLst/>
          </a:prstGeom>
        </p:spPr>
      </p:pic>
    </p:spTree>
    <p:extLst>
      <p:ext uri="{BB962C8B-B14F-4D97-AF65-F5344CB8AC3E}">
        <p14:creationId xmlns:p14="http://schemas.microsoft.com/office/powerpoint/2010/main" val="172917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89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D50C400-ED88-428C-846A-E7677282F84E}"/>
              </a:ext>
            </a:extLst>
          </p:cNvPr>
          <p:cNvSpPr>
            <a:spLocks noGrp="1"/>
          </p:cNvSpPr>
          <p:nvPr>
            <p:ph type="title"/>
          </p:nvPr>
        </p:nvSpPr>
        <p:spPr/>
        <p:txBody>
          <a:bodyPr/>
          <a:lstStyle/>
          <a:p>
            <a:pPr eaLnBrk="1" hangingPunct="1">
              <a:defRPr/>
            </a:pPr>
            <a:r>
              <a:rPr lang="en-US" altLang="en-US" b="1" dirty="0">
                <a:latin typeface="+mn-lt"/>
              </a:rPr>
              <a:t>Specific Competence</a:t>
            </a:r>
          </a:p>
        </p:txBody>
      </p:sp>
      <p:sp>
        <p:nvSpPr>
          <p:cNvPr id="9219" name="Content Placeholder 2">
            <a:extLst>
              <a:ext uri="{FF2B5EF4-FFF2-40B4-BE49-F238E27FC236}">
                <a16:creationId xmlns:a16="http://schemas.microsoft.com/office/drawing/2014/main" id="{7CB0BD2A-3A27-4CFD-AEF2-60DB03A965A3}"/>
              </a:ext>
            </a:extLst>
          </p:cNvPr>
          <p:cNvSpPr>
            <a:spLocks noGrp="1"/>
          </p:cNvSpPr>
          <p:nvPr>
            <p:ph idx="1"/>
          </p:nvPr>
        </p:nvSpPr>
        <p:spPr/>
        <p:txBody>
          <a:bodyPr/>
          <a:lstStyle/>
          <a:p>
            <a:pPr marL="0" indent="0" algn="just" eaLnBrk="1" hangingPunct="1">
              <a:buNone/>
            </a:pPr>
            <a:r>
              <a:rPr lang="en-US" dirty="0"/>
              <a:t>Students are able to use the rules of the first conditional, and adverbs of manner in business situation Students are able to use the language expressions to talk about commercials and advertising, and write formal and informal language in emails (C3)</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0F3DA71-6725-4572-B550-C2571AC1EA9B}"/>
              </a:ext>
            </a:extLst>
          </p:cNvPr>
          <p:cNvSpPr>
            <a:spLocks noGrp="1"/>
          </p:cNvSpPr>
          <p:nvPr>
            <p:ph type="ctrTitle"/>
          </p:nvPr>
        </p:nvSpPr>
        <p:spPr>
          <a:xfrm>
            <a:off x="1404764" y="2996952"/>
            <a:ext cx="6334472" cy="1470025"/>
          </a:xfrm>
        </p:spPr>
        <p:txBody>
          <a:bodyPr/>
          <a:lstStyle/>
          <a:p>
            <a:pPr eaLnBrk="1" hangingPunct="1">
              <a:defRPr/>
            </a:pPr>
            <a:r>
              <a:rPr lang="en-US" sz="3600" dirty="0"/>
              <a:t>1. First conditional</a:t>
            </a:r>
            <a:endParaRPr lang="en-US" altLang="en-US" sz="3600" b="1"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C595998-92A4-4647-A5C3-BDED95909540}"/>
              </a:ext>
            </a:extLst>
          </p:cNvPr>
          <p:cNvSpPr>
            <a:spLocks noGrp="1"/>
          </p:cNvSpPr>
          <p:nvPr>
            <p:ph type="title"/>
          </p:nvPr>
        </p:nvSpPr>
        <p:spPr/>
        <p:txBody>
          <a:bodyPr/>
          <a:lstStyle/>
          <a:p>
            <a:r>
              <a:rPr lang="en-US" dirty="0"/>
              <a:t>1.1 First Conditional</a:t>
            </a:r>
          </a:p>
        </p:txBody>
      </p:sp>
      <p:sp>
        <p:nvSpPr>
          <p:cNvPr id="3" name="Tampungan Konten 2">
            <a:extLst>
              <a:ext uri="{FF2B5EF4-FFF2-40B4-BE49-F238E27FC236}">
                <a16:creationId xmlns:a16="http://schemas.microsoft.com/office/drawing/2014/main" id="{E3F17858-2562-4064-A6DA-3F397D82D9FB}"/>
              </a:ext>
            </a:extLst>
          </p:cNvPr>
          <p:cNvSpPr>
            <a:spLocks noGrp="1"/>
          </p:cNvSpPr>
          <p:nvPr>
            <p:ph idx="1"/>
          </p:nvPr>
        </p:nvSpPr>
        <p:spPr/>
        <p:txBody>
          <a:bodyPr/>
          <a:lstStyle/>
          <a:p>
            <a:pPr marL="0" indent="0" algn="just">
              <a:buNone/>
            </a:pPr>
            <a:r>
              <a:rPr lang="en-US" sz="2400" dirty="0"/>
              <a:t>First conditional is used to talk about things which might happen in the future. Of course, we can't know what will happen in the future, but this describes possible things, which could easily come true.</a:t>
            </a:r>
          </a:p>
          <a:p>
            <a:pPr algn="just"/>
            <a:r>
              <a:rPr lang="en-US" sz="2400" dirty="0"/>
              <a:t>If it </a:t>
            </a:r>
            <a:r>
              <a:rPr lang="en-US" sz="2400" b="1" dirty="0"/>
              <a:t>rains</a:t>
            </a:r>
            <a:r>
              <a:rPr lang="en-US" sz="2400" dirty="0"/>
              <a:t>, I </a:t>
            </a:r>
            <a:r>
              <a:rPr lang="en-US" sz="2400" b="1" dirty="0"/>
              <a:t>won't go</a:t>
            </a:r>
            <a:r>
              <a:rPr lang="en-US" sz="2400" dirty="0"/>
              <a:t> to the park.</a:t>
            </a:r>
          </a:p>
          <a:p>
            <a:pPr algn="just"/>
            <a:r>
              <a:rPr lang="en-US" sz="2400" dirty="0"/>
              <a:t>If I </a:t>
            </a:r>
            <a:r>
              <a:rPr lang="en-US" sz="2400" b="1" dirty="0"/>
              <a:t>study</a:t>
            </a:r>
            <a:r>
              <a:rPr lang="en-US" sz="2400" dirty="0"/>
              <a:t> today, I</a:t>
            </a:r>
            <a:r>
              <a:rPr lang="en-US" sz="2400" b="1" dirty="0"/>
              <a:t>'ll go</a:t>
            </a:r>
            <a:r>
              <a:rPr lang="en-US" sz="2400" dirty="0"/>
              <a:t> to the party tonight.</a:t>
            </a:r>
          </a:p>
          <a:p>
            <a:pPr algn="just"/>
            <a:r>
              <a:rPr lang="en-US" sz="2400" dirty="0"/>
              <a:t>If I </a:t>
            </a:r>
            <a:r>
              <a:rPr lang="en-US" sz="2400" b="1" dirty="0"/>
              <a:t>have</a:t>
            </a:r>
            <a:r>
              <a:rPr lang="en-US" sz="2400" dirty="0"/>
              <a:t> enough money, I</a:t>
            </a:r>
            <a:r>
              <a:rPr lang="en-US" sz="2400" b="1" dirty="0"/>
              <a:t>'ll buy</a:t>
            </a:r>
            <a:r>
              <a:rPr lang="en-US" sz="2400" dirty="0"/>
              <a:t> some new shoes.</a:t>
            </a:r>
          </a:p>
          <a:p>
            <a:pPr algn="just"/>
            <a:r>
              <a:rPr lang="en-US" sz="2400" dirty="0"/>
              <a:t>She</a:t>
            </a:r>
            <a:r>
              <a:rPr lang="en-US" sz="2400" b="1" dirty="0"/>
              <a:t>'ll be</a:t>
            </a:r>
            <a:r>
              <a:rPr lang="en-US" sz="2400" dirty="0"/>
              <a:t> late if the train </a:t>
            </a:r>
            <a:r>
              <a:rPr lang="en-US" sz="2400" b="1" dirty="0"/>
              <a:t>is</a:t>
            </a:r>
            <a:r>
              <a:rPr lang="en-US" sz="2400" dirty="0"/>
              <a:t> delayed.</a:t>
            </a:r>
          </a:p>
          <a:p>
            <a:pPr algn="just"/>
            <a:r>
              <a:rPr lang="en-US" sz="2400" dirty="0"/>
              <a:t>She</a:t>
            </a:r>
            <a:r>
              <a:rPr lang="en-US" sz="2400" b="1" dirty="0"/>
              <a:t>'ll miss</a:t>
            </a:r>
            <a:r>
              <a:rPr lang="en-US" sz="2400" dirty="0"/>
              <a:t> the bus if she </a:t>
            </a:r>
            <a:r>
              <a:rPr lang="en-US" sz="2400" b="1" dirty="0"/>
              <a:t>doesn't leave</a:t>
            </a:r>
            <a:r>
              <a:rPr lang="en-US" sz="2400" dirty="0"/>
              <a:t> soon.</a:t>
            </a:r>
          </a:p>
          <a:p>
            <a:pPr algn="just"/>
            <a:r>
              <a:rPr lang="en-US" sz="2400" dirty="0"/>
              <a:t>If I </a:t>
            </a:r>
            <a:r>
              <a:rPr lang="en-US" sz="2400" b="1" dirty="0"/>
              <a:t>see</a:t>
            </a:r>
            <a:r>
              <a:rPr lang="en-US" sz="2400" dirty="0"/>
              <a:t> her, I</a:t>
            </a:r>
            <a:r>
              <a:rPr lang="en-US" sz="2400" b="1" dirty="0"/>
              <a:t>'ll tell</a:t>
            </a:r>
            <a:r>
              <a:rPr lang="en-US" sz="2400" dirty="0"/>
              <a:t> her.</a:t>
            </a:r>
          </a:p>
          <a:p>
            <a:pPr marL="0" indent="0" algn="just">
              <a:buNone/>
            </a:pPr>
            <a:endParaRPr lang="en-US" dirty="0"/>
          </a:p>
        </p:txBody>
      </p:sp>
    </p:spTree>
    <p:extLst>
      <p:ext uri="{BB962C8B-B14F-4D97-AF65-F5344CB8AC3E}">
        <p14:creationId xmlns:p14="http://schemas.microsoft.com/office/powerpoint/2010/main" val="150614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B967E828-EA90-4B6C-B4AB-296641C58302}"/>
              </a:ext>
            </a:extLst>
          </p:cNvPr>
          <p:cNvSpPr>
            <a:spLocks noGrp="1"/>
          </p:cNvSpPr>
          <p:nvPr>
            <p:ph idx="1"/>
          </p:nvPr>
        </p:nvSpPr>
        <p:spPr>
          <a:xfrm>
            <a:off x="457200" y="2190564"/>
            <a:ext cx="8229600" cy="2476872"/>
          </a:xfrm>
        </p:spPr>
        <p:txBody>
          <a:bodyPr/>
          <a:lstStyle/>
          <a:p>
            <a:pPr marL="0" indent="0" algn="just">
              <a:buNone/>
            </a:pPr>
            <a:r>
              <a:rPr lang="en-US" sz="2800" dirty="0"/>
              <a:t>The first conditional has the </a:t>
            </a:r>
            <a:r>
              <a:rPr lang="en-US" sz="2800" b="1" dirty="0"/>
              <a:t>present simple</a:t>
            </a:r>
            <a:r>
              <a:rPr lang="en-US" sz="2800" dirty="0"/>
              <a:t> after 'if', then the </a:t>
            </a:r>
            <a:r>
              <a:rPr lang="en-US" sz="2800" b="1" dirty="0"/>
              <a:t>future simple </a:t>
            </a:r>
            <a:r>
              <a:rPr lang="en-US" sz="2800" dirty="0"/>
              <a:t>in the other clause:</a:t>
            </a:r>
          </a:p>
          <a:p>
            <a:pPr marL="0" indent="0" algn="just">
              <a:buNone/>
            </a:pPr>
            <a:endParaRPr lang="en-US" dirty="0"/>
          </a:p>
          <a:p>
            <a:pPr marL="0" indent="0">
              <a:buNone/>
            </a:pPr>
            <a:r>
              <a:rPr lang="en-US" b="1" dirty="0">
                <a:solidFill>
                  <a:srgbClr val="FF0000"/>
                </a:solidFill>
              </a:rPr>
              <a:t>	if + present simple, ... will + infinitive</a:t>
            </a:r>
          </a:p>
          <a:p>
            <a:endParaRPr lang="en-US" dirty="0"/>
          </a:p>
        </p:txBody>
      </p:sp>
      <p:sp>
        <p:nvSpPr>
          <p:cNvPr id="4" name="Judul 1">
            <a:extLst>
              <a:ext uri="{FF2B5EF4-FFF2-40B4-BE49-F238E27FC236}">
                <a16:creationId xmlns:a16="http://schemas.microsoft.com/office/drawing/2014/main" id="{7B28074C-2880-48B0-8C7C-CA95733B5E4D}"/>
              </a:ext>
            </a:extLst>
          </p:cNvPr>
          <p:cNvSpPr>
            <a:spLocks noGrp="1"/>
          </p:cNvSpPr>
          <p:nvPr>
            <p:ph type="title"/>
          </p:nvPr>
        </p:nvSpPr>
        <p:spPr>
          <a:xfrm>
            <a:off x="457200" y="274638"/>
            <a:ext cx="8229600" cy="1143000"/>
          </a:xfrm>
        </p:spPr>
        <p:txBody>
          <a:bodyPr/>
          <a:lstStyle/>
          <a:p>
            <a:r>
              <a:rPr lang="en-US" dirty="0"/>
              <a:t>1.1 First Conditional</a:t>
            </a:r>
          </a:p>
        </p:txBody>
      </p:sp>
    </p:spTree>
    <p:extLst>
      <p:ext uri="{BB962C8B-B14F-4D97-AF65-F5344CB8AC3E}">
        <p14:creationId xmlns:p14="http://schemas.microsoft.com/office/powerpoint/2010/main" val="205271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EFA894E3-D1D6-4615-9908-BB5EC37EBE44}"/>
              </a:ext>
            </a:extLst>
          </p:cNvPr>
          <p:cNvSpPr>
            <a:spLocks noGrp="1"/>
          </p:cNvSpPr>
          <p:nvPr>
            <p:ph idx="1"/>
          </p:nvPr>
        </p:nvSpPr>
        <p:spPr>
          <a:xfrm>
            <a:off x="642392" y="1556792"/>
            <a:ext cx="7859216" cy="4421088"/>
          </a:xfrm>
        </p:spPr>
        <p:txBody>
          <a:bodyPr/>
          <a:lstStyle/>
          <a:p>
            <a:pPr marL="0" indent="0">
              <a:buNone/>
            </a:pPr>
            <a:r>
              <a:rPr lang="en-US" sz="2400" dirty="0"/>
              <a:t>If you want to, you can put the part with </a:t>
            </a:r>
            <a:r>
              <a:rPr lang="en-US" sz="2400" b="1" dirty="0"/>
              <a:t>will + bare infinitive verb </a:t>
            </a:r>
            <a:r>
              <a:rPr lang="en-US" sz="2400" dirty="0"/>
              <a:t>at the beginning of the sentence. It will mean exactly the same thing. </a:t>
            </a:r>
            <a:r>
              <a:rPr lang="en-US" sz="2400" b="1" dirty="0"/>
              <a:t>You won’t need the comma to separate the parts</a:t>
            </a:r>
            <a:r>
              <a:rPr lang="en-US" sz="2400" dirty="0"/>
              <a:t>.</a:t>
            </a:r>
          </a:p>
          <a:p>
            <a:r>
              <a:rPr lang="en-US" sz="2400" dirty="0"/>
              <a:t>I </a:t>
            </a:r>
            <a:r>
              <a:rPr lang="en-US" sz="2400" b="1" dirty="0"/>
              <a:t>won’t go</a:t>
            </a:r>
            <a:r>
              <a:rPr lang="en-US" sz="2400" dirty="0"/>
              <a:t> to the beach </a:t>
            </a:r>
            <a:r>
              <a:rPr lang="en-US" sz="2400" b="1" dirty="0"/>
              <a:t>if</a:t>
            </a:r>
            <a:r>
              <a:rPr lang="en-US" sz="2400" dirty="0"/>
              <a:t> it </a:t>
            </a:r>
            <a:r>
              <a:rPr lang="en-US" sz="2400" b="1" dirty="0"/>
              <a:t>rains</a:t>
            </a:r>
            <a:r>
              <a:rPr lang="en-US" sz="2400" dirty="0"/>
              <a:t>.</a:t>
            </a:r>
          </a:p>
          <a:p>
            <a:r>
              <a:rPr lang="en-US" sz="2400" dirty="0"/>
              <a:t>I’</a:t>
            </a:r>
            <a:r>
              <a:rPr lang="en-US" sz="2400" b="1" dirty="0"/>
              <a:t>ll go </a:t>
            </a:r>
            <a:r>
              <a:rPr lang="en-US" sz="2400" dirty="0"/>
              <a:t>to the party tomorrow </a:t>
            </a:r>
            <a:r>
              <a:rPr lang="en-US" sz="2400" b="1" dirty="0"/>
              <a:t>if</a:t>
            </a:r>
            <a:r>
              <a:rPr lang="en-US" sz="2400" dirty="0"/>
              <a:t> I </a:t>
            </a:r>
            <a:r>
              <a:rPr lang="en-US" sz="2400" b="1" dirty="0"/>
              <a:t>study</a:t>
            </a:r>
            <a:r>
              <a:rPr lang="en-US" sz="2400" dirty="0"/>
              <a:t> today.</a:t>
            </a:r>
          </a:p>
          <a:p>
            <a:r>
              <a:rPr lang="en-US" sz="2400" dirty="0"/>
              <a:t>I’</a:t>
            </a:r>
            <a:r>
              <a:rPr lang="en-US" sz="2400" b="1" dirty="0"/>
              <a:t>ll buy </a:t>
            </a:r>
            <a:r>
              <a:rPr lang="en-US" sz="2400" dirty="0"/>
              <a:t>the concert tickets </a:t>
            </a:r>
            <a:r>
              <a:rPr lang="en-US" sz="2400" b="1" dirty="0"/>
              <a:t>if</a:t>
            </a:r>
            <a:r>
              <a:rPr lang="en-US" sz="2400" dirty="0"/>
              <a:t> I </a:t>
            </a:r>
            <a:r>
              <a:rPr lang="en-US" sz="2400" b="1" dirty="0"/>
              <a:t>have</a:t>
            </a:r>
            <a:r>
              <a:rPr lang="en-US" sz="2400" dirty="0"/>
              <a:t> enough money.</a:t>
            </a:r>
          </a:p>
          <a:p>
            <a:r>
              <a:rPr lang="en-US" sz="2400" dirty="0"/>
              <a:t>He’</a:t>
            </a:r>
            <a:r>
              <a:rPr lang="en-US" sz="2400" b="1" dirty="0"/>
              <a:t>ll be </a:t>
            </a:r>
            <a:r>
              <a:rPr lang="en-US" sz="2400" dirty="0"/>
              <a:t>late </a:t>
            </a:r>
            <a:r>
              <a:rPr lang="en-US" sz="2400" b="1" dirty="0"/>
              <a:t>if</a:t>
            </a:r>
            <a:r>
              <a:rPr lang="en-US" sz="2400" dirty="0"/>
              <a:t> traffic </a:t>
            </a:r>
            <a:r>
              <a:rPr lang="en-US" sz="2400" b="1" dirty="0"/>
              <a:t>is</a:t>
            </a:r>
            <a:r>
              <a:rPr lang="en-US" sz="2400" dirty="0"/>
              <a:t> bad.</a:t>
            </a:r>
          </a:p>
          <a:p>
            <a:r>
              <a:rPr lang="en-US" sz="2400" dirty="0"/>
              <a:t>She’</a:t>
            </a:r>
            <a:r>
              <a:rPr lang="en-US" sz="2400" b="1" dirty="0"/>
              <a:t>ll fail </a:t>
            </a:r>
            <a:r>
              <a:rPr lang="en-US" sz="2400" dirty="0"/>
              <a:t>the test </a:t>
            </a:r>
            <a:r>
              <a:rPr lang="en-US" sz="2400" b="1" dirty="0"/>
              <a:t>if</a:t>
            </a:r>
            <a:r>
              <a:rPr lang="en-US" sz="2400" dirty="0"/>
              <a:t> she </a:t>
            </a:r>
            <a:r>
              <a:rPr lang="en-US" sz="2400" b="1" dirty="0"/>
              <a:t>doesn’t study</a:t>
            </a:r>
            <a:r>
              <a:rPr lang="en-US" sz="2400" dirty="0"/>
              <a:t>.</a:t>
            </a:r>
          </a:p>
          <a:p>
            <a:r>
              <a:rPr lang="en-US" sz="2400" dirty="0"/>
              <a:t>I’</a:t>
            </a:r>
            <a:r>
              <a:rPr lang="en-US" sz="2400" b="1" dirty="0"/>
              <a:t>ll tell </a:t>
            </a:r>
            <a:r>
              <a:rPr lang="en-US" sz="2400" dirty="0"/>
              <a:t>her </a:t>
            </a:r>
            <a:r>
              <a:rPr lang="en-US" sz="2400" b="1" dirty="0"/>
              <a:t>if</a:t>
            </a:r>
            <a:r>
              <a:rPr lang="en-US" sz="2400" dirty="0"/>
              <a:t> I </a:t>
            </a:r>
            <a:r>
              <a:rPr lang="en-US" sz="2400" b="1" dirty="0"/>
              <a:t>see</a:t>
            </a:r>
            <a:r>
              <a:rPr lang="en-US" sz="2400" dirty="0"/>
              <a:t> her.</a:t>
            </a:r>
          </a:p>
          <a:p>
            <a:pPr marL="0" indent="0">
              <a:buNone/>
            </a:pPr>
            <a:endParaRPr lang="en-US" dirty="0"/>
          </a:p>
        </p:txBody>
      </p:sp>
      <p:sp>
        <p:nvSpPr>
          <p:cNvPr id="4" name="Judul 1">
            <a:extLst>
              <a:ext uri="{FF2B5EF4-FFF2-40B4-BE49-F238E27FC236}">
                <a16:creationId xmlns:a16="http://schemas.microsoft.com/office/drawing/2014/main" id="{D6FD2733-AFBB-416B-BECE-E367290ECC9E}"/>
              </a:ext>
            </a:extLst>
          </p:cNvPr>
          <p:cNvSpPr>
            <a:spLocks noGrp="1"/>
          </p:cNvSpPr>
          <p:nvPr>
            <p:ph type="title"/>
          </p:nvPr>
        </p:nvSpPr>
        <p:spPr>
          <a:xfrm>
            <a:off x="457200" y="274638"/>
            <a:ext cx="8229600" cy="1143000"/>
          </a:xfrm>
        </p:spPr>
        <p:txBody>
          <a:bodyPr/>
          <a:lstStyle/>
          <a:p>
            <a:r>
              <a:rPr lang="en-US" dirty="0"/>
              <a:t>1.1 First Conditional</a:t>
            </a:r>
          </a:p>
        </p:txBody>
      </p:sp>
    </p:spTree>
    <p:extLst>
      <p:ext uri="{BB962C8B-B14F-4D97-AF65-F5344CB8AC3E}">
        <p14:creationId xmlns:p14="http://schemas.microsoft.com/office/powerpoint/2010/main" val="353294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19DACA5-4F02-42D6-8FD3-275C31466EAE}"/>
              </a:ext>
            </a:extLst>
          </p:cNvPr>
          <p:cNvSpPr>
            <a:spLocks noGrp="1"/>
          </p:cNvSpPr>
          <p:nvPr>
            <p:ph type="title"/>
          </p:nvPr>
        </p:nvSpPr>
        <p:spPr/>
        <p:txBody>
          <a:bodyPr/>
          <a:lstStyle/>
          <a:p>
            <a:r>
              <a:rPr lang="en-US" b="1" dirty="0"/>
              <a:t>Practice 1</a:t>
            </a:r>
          </a:p>
        </p:txBody>
      </p:sp>
      <p:sp>
        <p:nvSpPr>
          <p:cNvPr id="3" name="Tampungan Konten 2">
            <a:extLst>
              <a:ext uri="{FF2B5EF4-FFF2-40B4-BE49-F238E27FC236}">
                <a16:creationId xmlns:a16="http://schemas.microsoft.com/office/drawing/2014/main" id="{38518D03-A563-4769-84B1-D27FE85E42FF}"/>
              </a:ext>
            </a:extLst>
          </p:cNvPr>
          <p:cNvSpPr>
            <a:spLocks noGrp="1"/>
          </p:cNvSpPr>
          <p:nvPr>
            <p:ph idx="1"/>
          </p:nvPr>
        </p:nvSpPr>
        <p:spPr/>
        <p:txBody>
          <a:bodyPr/>
          <a:lstStyle/>
          <a:p>
            <a:pPr marL="0" indent="0">
              <a:buNone/>
            </a:pPr>
            <a:r>
              <a:rPr lang="en-US" sz="2000" i="1" dirty="0"/>
              <a:t>Complete the Conditional Sentences (Type I) by putting the verbs into the correct form.</a:t>
            </a:r>
          </a:p>
          <a:p>
            <a:pPr marL="457200" indent="-457200">
              <a:buFont typeface="+mj-lt"/>
              <a:buAutoNum type="arabicPeriod"/>
            </a:pPr>
            <a:r>
              <a:rPr lang="en-US" sz="2000" dirty="0"/>
              <a:t>If you (send) this letter now, she (receive)  it tomorrow.</a:t>
            </a:r>
          </a:p>
          <a:p>
            <a:pPr marL="457200" indent="-457200">
              <a:buFont typeface="+mj-lt"/>
              <a:buAutoNum type="arabicPeriod"/>
            </a:pPr>
            <a:r>
              <a:rPr lang="en-US" sz="2000" dirty="0"/>
              <a:t>If I (do)  this test, I (improve)  my English.</a:t>
            </a:r>
          </a:p>
          <a:p>
            <a:pPr marL="457200" indent="-457200">
              <a:buFont typeface="+mj-lt"/>
              <a:buAutoNum type="arabicPeriod"/>
            </a:pPr>
            <a:r>
              <a:rPr lang="en-US" sz="2000" dirty="0"/>
              <a:t>If I (find)  your ring, I (give)  it back to you.</a:t>
            </a:r>
          </a:p>
          <a:p>
            <a:pPr marL="457200" indent="-457200">
              <a:buFont typeface="+mj-lt"/>
              <a:buAutoNum type="arabicPeriod"/>
            </a:pPr>
            <a:r>
              <a:rPr lang="en-US" sz="2000" dirty="0"/>
              <a:t>Peggy (go)  shopping if she (have)  time in the afternoon.</a:t>
            </a:r>
          </a:p>
          <a:p>
            <a:pPr marL="457200" indent="-457200">
              <a:buFont typeface="+mj-lt"/>
              <a:buAutoNum type="arabicPeriod"/>
            </a:pPr>
            <a:r>
              <a:rPr lang="en-US" sz="2000" dirty="0"/>
              <a:t>Simon (go)  to London next week if he (get)  a cheap flight.</a:t>
            </a:r>
          </a:p>
          <a:p>
            <a:pPr marL="457200" indent="-457200">
              <a:buFont typeface="+mj-lt"/>
              <a:buAutoNum type="arabicPeriod"/>
            </a:pPr>
            <a:r>
              <a:rPr lang="en-US" sz="2000" dirty="0"/>
              <a:t>If her boyfriend (phone / not)  today, she (leave)  him.</a:t>
            </a:r>
          </a:p>
          <a:p>
            <a:pPr marL="457200" indent="-457200">
              <a:buFont typeface="+mj-lt"/>
              <a:buAutoNum type="arabicPeriod"/>
            </a:pPr>
            <a:r>
              <a:rPr lang="en-US" sz="2000" dirty="0"/>
              <a:t>If they (study / not)  harder, they (pass / not)  the exam.</a:t>
            </a:r>
          </a:p>
          <a:p>
            <a:pPr marL="457200" indent="-457200">
              <a:buFont typeface="+mj-lt"/>
              <a:buAutoNum type="arabicPeriod"/>
            </a:pPr>
            <a:r>
              <a:rPr lang="en-US" sz="2000" dirty="0"/>
              <a:t>If it (rain)  tomorrow, I (have to / not)  water the plants.</a:t>
            </a:r>
          </a:p>
          <a:p>
            <a:pPr marL="457200" indent="-457200">
              <a:buFont typeface="+mj-lt"/>
              <a:buAutoNum type="arabicPeriod"/>
            </a:pPr>
            <a:r>
              <a:rPr lang="en-US" sz="2000" dirty="0"/>
              <a:t>You (be able/ not)  to sleep if you (watch)  this scary film.</a:t>
            </a:r>
          </a:p>
          <a:p>
            <a:pPr marL="457200" indent="-457200">
              <a:buFont typeface="+mj-lt"/>
              <a:buAutoNum type="arabicPeriod"/>
            </a:pPr>
            <a:r>
              <a:rPr lang="en-US" sz="2000" dirty="0"/>
              <a:t>Susan (can / move / not)  into the new house if it (be / not)  ready on time.</a:t>
            </a:r>
          </a:p>
          <a:p>
            <a:pPr marL="0" indent="0">
              <a:buNone/>
            </a:pPr>
            <a:endParaRPr lang="en-US" dirty="0"/>
          </a:p>
        </p:txBody>
      </p:sp>
    </p:spTree>
    <p:extLst>
      <p:ext uri="{BB962C8B-B14F-4D97-AF65-F5344CB8AC3E}">
        <p14:creationId xmlns:p14="http://schemas.microsoft.com/office/powerpoint/2010/main" val="116164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0F3DA71-6725-4572-B550-C2571AC1EA9B}"/>
              </a:ext>
            </a:extLst>
          </p:cNvPr>
          <p:cNvSpPr>
            <a:spLocks noGrp="1"/>
          </p:cNvSpPr>
          <p:nvPr>
            <p:ph type="ctrTitle"/>
          </p:nvPr>
        </p:nvSpPr>
        <p:spPr>
          <a:xfrm>
            <a:off x="1404764" y="2996952"/>
            <a:ext cx="6334472" cy="1470025"/>
          </a:xfrm>
        </p:spPr>
        <p:txBody>
          <a:bodyPr/>
          <a:lstStyle/>
          <a:p>
            <a:pPr eaLnBrk="1" hangingPunct="1">
              <a:defRPr/>
            </a:pPr>
            <a:r>
              <a:rPr lang="en-US" sz="3600" dirty="0"/>
              <a:t>2. Adverbs of manner</a:t>
            </a:r>
            <a:endParaRPr lang="en-US" altLang="en-US" sz="3600" b="1" dirty="0">
              <a:latin typeface="+mn-lt"/>
            </a:endParaRPr>
          </a:p>
        </p:txBody>
      </p:sp>
    </p:spTree>
    <p:extLst>
      <p:ext uri="{BB962C8B-B14F-4D97-AF65-F5344CB8AC3E}">
        <p14:creationId xmlns:p14="http://schemas.microsoft.com/office/powerpoint/2010/main" val="1489351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8086</TotalTime>
  <Words>1097</Words>
  <Application>Microsoft Office PowerPoint</Application>
  <PresentationFormat>On-screen Show (4:3)</PresentationFormat>
  <Paragraphs>115</Paragraphs>
  <Slides>25</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BIZ06 – Bahasa Inggris 2</vt:lpstr>
      <vt:lpstr>UNIT 4 Targeting the customer</vt:lpstr>
      <vt:lpstr>Specific Competence</vt:lpstr>
      <vt:lpstr>1. First conditional</vt:lpstr>
      <vt:lpstr>1.1 First Conditional</vt:lpstr>
      <vt:lpstr>1.1 First Conditional</vt:lpstr>
      <vt:lpstr>1.1 First Conditional</vt:lpstr>
      <vt:lpstr>Practice 1</vt:lpstr>
      <vt:lpstr>2. Adverbs of manner</vt:lpstr>
      <vt:lpstr>2.1 Adverbs of manner</vt:lpstr>
      <vt:lpstr>Practice 2</vt:lpstr>
      <vt:lpstr> 3. Vocabulary</vt:lpstr>
      <vt:lpstr>3.1 Advertising words</vt:lpstr>
      <vt:lpstr>3.2 Easily confused words (1)</vt:lpstr>
      <vt:lpstr>PowerPoint Presentation</vt:lpstr>
      <vt:lpstr>PowerPoint Presentation</vt:lpstr>
      <vt:lpstr>3.2.2 Tell vs. Say</vt:lpstr>
      <vt:lpstr>Practice 3</vt:lpstr>
      <vt:lpstr>Practice 3</vt:lpstr>
      <vt:lpstr>4. Business Writing: formal and informal language in emails.</vt:lpstr>
      <vt:lpstr>4.1 Elements of Email</vt:lpstr>
      <vt:lpstr>4.1 Element of Email</vt:lpstr>
      <vt:lpstr>4.2 Formal vs Informal Email</vt:lpstr>
      <vt:lpstr>5. Listening Activity</vt:lpstr>
      <vt:lpstr>Practice 4</vt:lpstr>
    </vt:vector>
  </TitlesOfParts>
  <Company>UBM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UserUBM</dc:creator>
  <cp:lastModifiedBy>Jonathan Tanihardjo</cp:lastModifiedBy>
  <cp:revision>285</cp:revision>
  <dcterms:created xsi:type="dcterms:W3CDTF">2019-04-15T04:44:51Z</dcterms:created>
  <dcterms:modified xsi:type="dcterms:W3CDTF">2021-01-07T06:45:06Z</dcterms:modified>
</cp:coreProperties>
</file>