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0"/>
  </p:notesMasterIdLst>
  <p:sldIdLst>
    <p:sldId id="306" r:id="rId2"/>
    <p:sldId id="308" r:id="rId3"/>
    <p:sldId id="281" r:id="rId4"/>
    <p:sldId id="305" r:id="rId5"/>
    <p:sldId id="277" r:id="rId6"/>
    <p:sldId id="310" r:id="rId7"/>
    <p:sldId id="311" r:id="rId8"/>
    <p:sldId id="313" r:id="rId9"/>
    <p:sldId id="266" r:id="rId10"/>
    <p:sldId id="314" r:id="rId11"/>
    <p:sldId id="315" r:id="rId12"/>
    <p:sldId id="316" r:id="rId13"/>
    <p:sldId id="317" r:id="rId14"/>
    <p:sldId id="318" r:id="rId15"/>
    <p:sldId id="267" r:id="rId16"/>
    <p:sldId id="271" r:id="rId17"/>
    <p:sldId id="312" r:id="rId18"/>
    <p:sldId id="319" r:id="rId19"/>
  </p:sldIdLst>
  <p:sldSz cx="9144000" cy="5143500" type="screen16x9"/>
  <p:notesSz cx="6858000" cy="9144000"/>
  <p:embeddedFontLst>
    <p:embeddedFont>
      <p:font typeface="Calibri" pitchFamily="34" charset="0"/>
      <p:regular r:id="rId21"/>
      <p:bold r:id="rId22"/>
      <p:italic r:id="rId23"/>
      <p:boldItalic r:id="rId24"/>
    </p:embeddedFont>
    <p:embeddedFont>
      <p:font typeface="Handlee" charset="0"/>
      <p:regular r:id="rId25"/>
    </p:embeddedFont>
    <p:embeddedFont>
      <p:font typeface="Baloo 2" charset="0"/>
      <p:regular r:id="rId26"/>
      <p:bold r:id="rId27"/>
    </p:embeddedFont>
    <p:embeddedFont>
      <p:font typeface="Stanberry" pitchFamily="66" charset="0"/>
      <p:regular r:id="rId28"/>
    </p:embeddedFont>
    <p:embeddedFont>
      <p:font typeface="Juice ITC" pitchFamily="82"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5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EE582ED3-560F-43AE-99A0-72CD8D3E11A0}">
  <a:tblStyle styleId="{EE582ED3-560F-43AE-99A0-72CD8D3E11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439" autoAdjust="0"/>
    <p:restoredTop sz="94624" autoAdjust="0"/>
  </p:normalViewPr>
  <p:slideViewPr>
    <p:cSldViewPr snapToGrid="0">
      <p:cViewPr>
        <p:scale>
          <a:sx n="80" d="100"/>
          <a:sy n="80" d="100"/>
        </p:scale>
        <p:origin x="-1092" y="-288"/>
      </p:cViewPr>
      <p:guideLst>
        <p:guide orient="horz" pos="54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g990e07aeec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5" name="Google Shape;1035;g990e07aeec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g982fdd2aa0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9" name="Google Shape;1599;g982fdd2aa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g982fdd2aa0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9" name="Google Shape;1599;g982fdd2aa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g982fdd2aa0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9" name="Google Shape;1599;g982fdd2aa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g982fdd2aa0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9" name="Google Shape;1599;g982fdd2aa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g982fdd2aa0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9" name="Google Shape;1599;g982fdd2aa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g98f63dd44f_0_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6" name="Google Shape;976;g98f63dd44f_0_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53034354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53034354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796495" y="-1807790"/>
            <a:ext cx="10481321" cy="9800984"/>
            <a:chOff x="-796495" y="-1807790"/>
            <a:chExt cx="10481321" cy="9800984"/>
          </a:xfrm>
        </p:grpSpPr>
        <p:sp>
          <p:nvSpPr>
            <p:cNvPr id="10" name="Google Shape;10;p2"/>
            <p:cNvSpPr/>
            <p:nvPr/>
          </p:nvSpPr>
          <p:spPr>
            <a:xfrm>
              <a:off x="-12661" y="-42117"/>
              <a:ext cx="9304236" cy="5277968"/>
            </a:xfrm>
            <a:custGeom>
              <a:avLst/>
              <a:gdLst/>
              <a:ahLst/>
              <a:cxnLst/>
              <a:rect l="l" t="t" r="r" b="b"/>
              <a:pathLst>
                <a:path w="198766" h="112753" extrusionOk="0">
                  <a:moveTo>
                    <a:pt x="1" y="0"/>
                  </a:moveTo>
                  <a:lnTo>
                    <a:pt x="1" y="112753"/>
                  </a:lnTo>
                  <a:lnTo>
                    <a:pt x="198766" y="112753"/>
                  </a:lnTo>
                  <a:lnTo>
                    <a:pt x="198766" y="0"/>
                  </a:lnTo>
                  <a:close/>
                </a:path>
              </a:pathLst>
            </a:custGeom>
            <a:solidFill>
              <a:srgbClr val="B3C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96495" y="614206"/>
              <a:ext cx="1657917" cy="1668964"/>
            </a:xfrm>
            <a:custGeom>
              <a:avLst/>
              <a:gdLst/>
              <a:ahLst/>
              <a:cxnLst/>
              <a:rect l="l" t="t" r="r" b="b"/>
              <a:pathLst>
                <a:path w="35418" h="35654" extrusionOk="0">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689914" y="3439705"/>
              <a:ext cx="3618179" cy="4553490"/>
            </a:xfrm>
            <a:custGeom>
              <a:avLst/>
              <a:gdLst/>
              <a:ahLst/>
              <a:cxnLst/>
              <a:rect l="l" t="t" r="r" b="b"/>
              <a:pathLst>
                <a:path w="77295" h="97276" extrusionOk="0">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689918" y="71768"/>
              <a:ext cx="1429531" cy="1150637"/>
            </a:xfrm>
            <a:custGeom>
              <a:avLst/>
              <a:gdLst/>
              <a:ahLst/>
              <a:cxnLst/>
              <a:rect l="l" t="t" r="r" b="b"/>
              <a:pathLst>
                <a:path w="30539" h="24581" extrusionOk="0">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128387" y="-1807790"/>
              <a:ext cx="4556439" cy="5209110"/>
            </a:xfrm>
            <a:custGeom>
              <a:avLst/>
              <a:gdLst/>
              <a:ahLst/>
              <a:cxnLst/>
              <a:rect l="l" t="t" r="r" b="b"/>
              <a:pathLst>
                <a:path w="97339" h="111282" extrusionOk="0">
                  <a:moveTo>
                    <a:pt x="26346" y="1"/>
                  </a:moveTo>
                  <a:cubicBezTo>
                    <a:pt x="17212" y="1"/>
                    <a:pt x="8898" y="5244"/>
                    <a:pt x="5047" y="18369"/>
                  </a:cubicBezTo>
                  <a:cubicBezTo>
                    <a:pt x="1" y="35572"/>
                    <a:pt x="9066" y="55103"/>
                    <a:pt x="17647" y="69644"/>
                  </a:cubicBezTo>
                  <a:cubicBezTo>
                    <a:pt x="25715" y="83298"/>
                    <a:pt x="37566" y="94665"/>
                    <a:pt x="51414" y="102400"/>
                  </a:cubicBezTo>
                  <a:cubicBezTo>
                    <a:pt x="55892" y="104909"/>
                    <a:pt x="60563" y="107030"/>
                    <a:pt x="65401" y="108735"/>
                  </a:cubicBezTo>
                  <a:cubicBezTo>
                    <a:pt x="69419" y="110149"/>
                    <a:pt x="73660" y="111281"/>
                    <a:pt x="77881" y="111281"/>
                  </a:cubicBezTo>
                  <a:cubicBezTo>
                    <a:pt x="79122" y="111281"/>
                    <a:pt x="80361" y="111184"/>
                    <a:pt x="81592" y="110966"/>
                  </a:cubicBezTo>
                  <a:cubicBezTo>
                    <a:pt x="94636" y="108638"/>
                    <a:pt x="97339" y="94443"/>
                    <a:pt x="91739" y="84185"/>
                  </a:cubicBezTo>
                  <a:cubicBezTo>
                    <a:pt x="86859" y="75230"/>
                    <a:pt x="80122" y="67939"/>
                    <a:pt x="75146" y="59067"/>
                  </a:cubicBezTo>
                  <a:cubicBezTo>
                    <a:pt x="68853" y="47853"/>
                    <a:pt x="64874" y="36667"/>
                    <a:pt x="60078" y="24856"/>
                  </a:cubicBezTo>
                  <a:cubicBezTo>
                    <a:pt x="54435" y="10933"/>
                    <a:pt x="39536" y="1"/>
                    <a:pt x="26346" y="1"/>
                  </a:cubicBezTo>
                  <a:close/>
                </a:path>
              </a:pathLst>
            </a:custGeom>
            <a:solidFill>
              <a:srgbClr val="E7A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1914450" y="1446281"/>
            <a:ext cx="5429400" cy="2615641"/>
            <a:chOff x="1857300" y="1352550"/>
            <a:chExt cx="5429400" cy="2743200"/>
          </a:xfrm>
        </p:grpSpPr>
        <p:cxnSp>
          <p:nvCxnSpPr>
            <p:cNvPr id="16" name="Google Shape;16;p2"/>
            <p:cNvCxnSpPr/>
            <p:nvPr/>
          </p:nvCxnSpPr>
          <p:spPr>
            <a:xfrm>
              <a:off x="1857300" y="1352550"/>
              <a:ext cx="5429400" cy="0"/>
            </a:xfrm>
            <a:prstGeom prst="straightConnector1">
              <a:avLst/>
            </a:prstGeom>
            <a:noFill/>
            <a:ln w="9525" cap="flat" cmpd="sng">
              <a:solidFill>
                <a:srgbClr val="999999"/>
              </a:solidFill>
              <a:prstDash val="solid"/>
              <a:round/>
              <a:headEnd type="none" w="med" len="med"/>
              <a:tailEnd type="none" w="med" len="med"/>
            </a:ln>
          </p:spPr>
        </p:cxnSp>
        <p:cxnSp>
          <p:nvCxnSpPr>
            <p:cNvPr id="17" name="Google Shape;17;p2"/>
            <p:cNvCxnSpPr/>
            <p:nvPr/>
          </p:nvCxnSpPr>
          <p:spPr>
            <a:xfrm>
              <a:off x="1857300" y="1657350"/>
              <a:ext cx="5429400" cy="0"/>
            </a:xfrm>
            <a:prstGeom prst="straightConnector1">
              <a:avLst/>
            </a:prstGeom>
            <a:noFill/>
            <a:ln w="9525" cap="flat" cmpd="sng">
              <a:solidFill>
                <a:srgbClr val="999999"/>
              </a:solidFill>
              <a:prstDash val="solid"/>
              <a:round/>
              <a:headEnd type="none" w="med" len="med"/>
              <a:tailEnd type="none" w="med" len="med"/>
            </a:ln>
          </p:spPr>
        </p:cxnSp>
        <p:cxnSp>
          <p:nvCxnSpPr>
            <p:cNvPr id="18" name="Google Shape;18;p2"/>
            <p:cNvCxnSpPr/>
            <p:nvPr/>
          </p:nvCxnSpPr>
          <p:spPr>
            <a:xfrm>
              <a:off x="1857300" y="1962150"/>
              <a:ext cx="5429400" cy="0"/>
            </a:xfrm>
            <a:prstGeom prst="straightConnector1">
              <a:avLst/>
            </a:prstGeom>
            <a:noFill/>
            <a:ln w="9525" cap="flat" cmpd="sng">
              <a:solidFill>
                <a:srgbClr val="999999"/>
              </a:solidFill>
              <a:prstDash val="solid"/>
              <a:round/>
              <a:headEnd type="none" w="med" len="med"/>
              <a:tailEnd type="none" w="med" len="med"/>
            </a:ln>
          </p:spPr>
        </p:cxnSp>
        <p:cxnSp>
          <p:nvCxnSpPr>
            <p:cNvPr id="19" name="Google Shape;19;p2"/>
            <p:cNvCxnSpPr/>
            <p:nvPr/>
          </p:nvCxnSpPr>
          <p:spPr>
            <a:xfrm>
              <a:off x="1857300" y="2266950"/>
              <a:ext cx="5429400" cy="0"/>
            </a:xfrm>
            <a:prstGeom prst="straightConnector1">
              <a:avLst/>
            </a:prstGeom>
            <a:noFill/>
            <a:ln w="9525" cap="flat" cmpd="sng">
              <a:solidFill>
                <a:srgbClr val="999999"/>
              </a:solidFill>
              <a:prstDash val="solid"/>
              <a:round/>
              <a:headEnd type="none" w="med" len="med"/>
              <a:tailEnd type="none" w="med" len="med"/>
            </a:ln>
          </p:spPr>
        </p:cxnSp>
        <p:cxnSp>
          <p:nvCxnSpPr>
            <p:cNvPr id="20" name="Google Shape;20;p2"/>
            <p:cNvCxnSpPr/>
            <p:nvPr/>
          </p:nvCxnSpPr>
          <p:spPr>
            <a:xfrm>
              <a:off x="1857300" y="2571750"/>
              <a:ext cx="5429400" cy="0"/>
            </a:xfrm>
            <a:prstGeom prst="straightConnector1">
              <a:avLst/>
            </a:prstGeom>
            <a:noFill/>
            <a:ln w="9525" cap="flat" cmpd="sng">
              <a:solidFill>
                <a:srgbClr val="999999"/>
              </a:solidFill>
              <a:prstDash val="solid"/>
              <a:round/>
              <a:headEnd type="none" w="med" len="med"/>
              <a:tailEnd type="none" w="med" len="med"/>
            </a:ln>
          </p:spPr>
        </p:cxnSp>
        <p:cxnSp>
          <p:nvCxnSpPr>
            <p:cNvPr id="21" name="Google Shape;21;p2"/>
            <p:cNvCxnSpPr/>
            <p:nvPr/>
          </p:nvCxnSpPr>
          <p:spPr>
            <a:xfrm>
              <a:off x="1857300" y="2876550"/>
              <a:ext cx="5429400" cy="0"/>
            </a:xfrm>
            <a:prstGeom prst="straightConnector1">
              <a:avLst/>
            </a:prstGeom>
            <a:noFill/>
            <a:ln w="9525" cap="flat" cmpd="sng">
              <a:solidFill>
                <a:srgbClr val="999999"/>
              </a:solidFill>
              <a:prstDash val="solid"/>
              <a:round/>
              <a:headEnd type="none" w="med" len="med"/>
              <a:tailEnd type="none" w="med" len="med"/>
            </a:ln>
          </p:spPr>
        </p:cxnSp>
        <p:cxnSp>
          <p:nvCxnSpPr>
            <p:cNvPr id="22" name="Google Shape;22;p2"/>
            <p:cNvCxnSpPr/>
            <p:nvPr/>
          </p:nvCxnSpPr>
          <p:spPr>
            <a:xfrm>
              <a:off x="1857300" y="3181350"/>
              <a:ext cx="5429400" cy="0"/>
            </a:xfrm>
            <a:prstGeom prst="straightConnector1">
              <a:avLst/>
            </a:prstGeom>
            <a:noFill/>
            <a:ln w="9525" cap="flat" cmpd="sng">
              <a:solidFill>
                <a:srgbClr val="999999"/>
              </a:solidFill>
              <a:prstDash val="solid"/>
              <a:round/>
              <a:headEnd type="none" w="med" len="med"/>
              <a:tailEnd type="none" w="med" len="med"/>
            </a:ln>
          </p:spPr>
        </p:cxnSp>
        <p:cxnSp>
          <p:nvCxnSpPr>
            <p:cNvPr id="23" name="Google Shape;23;p2"/>
            <p:cNvCxnSpPr/>
            <p:nvPr/>
          </p:nvCxnSpPr>
          <p:spPr>
            <a:xfrm>
              <a:off x="1857300" y="3486150"/>
              <a:ext cx="5429400" cy="0"/>
            </a:xfrm>
            <a:prstGeom prst="straightConnector1">
              <a:avLst/>
            </a:prstGeom>
            <a:noFill/>
            <a:ln w="9525" cap="flat" cmpd="sng">
              <a:solidFill>
                <a:srgbClr val="999999"/>
              </a:solidFill>
              <a:prstDash val="solid"/>
              <a:round/>
              <a:headEnd type="none" w="med" len="med"/>
              <a:tailEnd type="none" w="med" len="med"/>
            </a:ln>
          </p:spPr>
        </p:cxnSp>
        <p:cxnSp>
          <p:nvCxnSpPr>
            <p:cNvPr id="24" name="Google Shape;24;p2"/>
            <p:cNvCxnSpPr/>
            <p:nvPr/>
          </p:nvCxnSpPr>
          <p:spPr>
            <a:xfrm>
              <a:off x="1857300" y="3790950"/>
              <a:ext cx="5429400" cy="0"/>
            </a:xfrm>
            <a:prstGeom prst="straightConnector1">
              <a:avLst/>
            </a:prstGeom>
            <a:noFill/>
            <a:ln w="9525" cap="flat" cmpd="sng">
              <a:solidFill>
                <a:srgbClr val="999999"/>
              </a:solidFill>
              <a:prstDash val="solid"/>
              <a:round/>
              <a:headEnd type="none" w="med" len="med"/>
              <a:tailEnd type="none" w="med" len="med"/>
            </a:ln>
          </p:spPr>
        </p:cxnSp>
        <p:cxnSp>
          <p:nvCxnSpPr>
            <p:cNvPr id="25" name="Google Shape;25;p2"/>
            <p:cNvCxnSpPr/>
            <p:nvPr/>
          </p:nvCxnSpPr>
          <p:spPr>
            <a:xfrm>
              <a:off x="1857300" y="4095750"/>
              <a:ext cx="5429400" cy="0"/>
            </a:xfrm>
            <a:prstGeom prst="straightConnector1">
              <a:avLst/>
            </a:prstGeom>
            <a:noFill/>
            <a:ln w="9525" cap="flat" cmpd="sng">
              <a:solidFill>
                <a:srgbClr val="999999"/>
              </a:solidFill>
              <a:prstDash val="solid"/>
              <a:round/>
              <a:headEnd type="none" w="med" len="med"/>
              <a:tailEnd type="none" w="med" len="med"/>
            </a:ln>
          </p:spPr>
        </p:cxnSp>
      </p:grpSp>
      <p:sp>
        <p:nvSpPr>
          <p:cNvPr id="26" name="Google Shape;26;p2"/>
          <p:cNvSpPr/>
          <p:nvPr/>
        </p:nvSpPr>
        <p:spPr>
          <a:xfrm>
            <a:off x="1371600" y="916025"/>
            <a:ext cx="6534000" cy="35226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a:off x="1923900" y="1458125"/>
            <a:ext cx="5429400" cy="2438400"/>
            <a:chOff x="1857300" y="1657350"/>
            <a:chExt cx="5429400" cy="2438400"/>
          </a:xfrm>
        </p:grpSpPr>
        <p:cxnSp>
          <p:nvCxnSpPr>
            <p:cNvPr id="28" name="Google Shape;28;p2"/>
            <p:cNvCxnSpPr/>
            <p:nvPr/>
          </p:nvCxnSpPr>
          <p:spPr>
            <a:xfrm>
              <a:off x="1857300" y="1657350"/>
              <a:ext cx="5429400" cy="0"/>
            </a:xfrm>
            <a:prstGeom prst="straightConnector1">
              <a:avLst/>
            </a:prstGeom>
            <a:noFill/>
            <a:ln w="9525" cap="flat" cmpd="sng">
              <a:solidFill>
                <a:srgbClr val="CCCCCC"/>
              </a:solidFill>
              <a:prstDash val="solid"/>
              <a:round/>
              <a:headEnd type="none" w="med" len="med"/>
              <a:tailEnd type="none" w="med" len="med"/>
            </a:ln>
          </p:spPr>
        </p:cxnSp>
        <p:cxnSp>
          <p:nvCxnSpPr>
            <p:cNvPr id="29" name="Google Shape;29;p2"/>
            <p:cNvCxnSpPr/>
            <p:nvPr/>
          </p:nvCxnSpPr>
          <p:spPr>
            <a:xfrm>
              <a:off x="1857300" y="1962150"/>
              <a:ext cx="5429400" cy="0"/>
            </a:xfrm>
            <a:prstGeom prst="straightConnector1">
              <a:avLst/>
            </a:prstGeom>
            <a:noFill/>
            <a:ln w="9525" cap="flat" cmpd="sng">
              <a:solidFill>
                <a:srgbClr val="CCCCCC"/>
              </a:solidFill>
              <a:prstDash val="solid"/>
              <a:round/>
              <a:headEnd type="none" w="med" len="med"/>
              <a:tailEnd type="none" w="med" len="med"/>
            </a:ln>
          </p:spPr>
        </p:cxnSp>
        <p:cxnSp>
          <p:nvCxnSpPr>
            <p:cNvPr id="30" name="Google Shape;30;p2"/>
            <p:cNvCxnSpPr/>
            <p:nvPr/>
          </p:nvCxnSpPr>
          <p:spPr>
            <a:xfrm>
              <a:off x="1857300" y="2266950"/>
              <a:ext cx="5429400" cy="0"/>
            </a:xfrm>
            <a:prstGeom prst="straightConnector1">
              <a:avLst/>
            </a:prstGeom>
            <a:noFill/>
            <a:ln w="9525" cap="flat" cmpd="sng">
              <a:solidFill>
                <a:srgbClr val="CCCCCC"/>
              </a:solidFill>
              <a:prstDash val="solid"/>
              <a:round/>
              <a:headEnd type="none" w="med" len="med"/>
              <a:tailEnd type="none" w="med" len="med"/>
            </a:ln>
          </p:spPr>
        </p:cxnSp>
        <p:cxnSp>
          <p:nvCxnSpPr>
            <p:cNvPr id="31" name="Google Shape;31;p2"/>
            <p:cNvCxnSpPr/>
            <p:nvPr/>
          </p:nvCxnSpPr>
          <p:spPr>
            <a:xfrm>
              <a:off x="1857300" y="2571750"/>
              <a:ext cx="5429400" cy="0"/>
            </a:xfrm>
            <a:prstGeom prst="straightConnector1">
              <a:avLst/>
            </a:prstGeom>
            <a:noFill/>
            <a:ln w="9525" cap="flat" cmpd="sng">
              <a:solidFill>
                <a:srgbClr val="CCCCCC"/>
              </a:solidFill>
              <a:prstDash val="solid"/>
              <a:round/>
              <a:headEnd type="none" w="med" len="med"/>
              <a:tailEnd type="none" w="med" len="med"/>
            </a:ln>
          </p:spPr>
        </p:cxnSp>
        <p:cxnSp>
          <p:nvCxnSpPr>
            <p:cNvPr id="32" name="Google Shape;32;p2"/>
            <p:cNvCxnSpPr/>
            <p:nvPr/>
          </p:nvCxnSpPr>
          <p:spPr>
            <a:xfrm>
              <a:off x="1857300" y="2876550"/>
              <a:ext cx="5429400" cy="0"/>
            </a:xfrm>
            <a:prstGeom prst="straightConnector1">
              <a:avLst/>
            </a:prstGeom>
            <a:noFill/>
            <a:ln w="9525" cap="flat" cmpd="sng">
              <a:solidFill>
                <a:srgbClr val="CCCCCC"/>
              </a:solidFill>
              <a:prstDash val="solid"/>
              <a:round/>
              <a:headEnd type="none" w="med" len="med"/>
              <a:tailEnd type="none" w="med" len="med"/>
            </a:ln>
          </p:spPr>
        </p:cxnSp>
        <p:cxnSp>
          <p:nvCxnSpPr>
            <p:cNvPr id="33" name="Google Shape;33;p2"/>
            <p:cNvCxnSpPr/>
            <p:nvPr/>
          </p:nvCxnSpPr>
          <p:spPr>
            <a:xfrm>
              <a:off x="1857300" y="3181350"/>
              <a:ext cx="5429400" cy="0"/>
            </a:xfrm>
            <a:prstGeom prst="straightConnector1">
              <a:avLst/>
            </a:prstGeom>
            <a:noFill/>
            <a:ln w="9525" cap="flat" cmpd="sng">
              <a:solidFill>
                <a:srgbClr val="CCCCCC"/>
              </a:solidFill>
              <a:prstDash val="solid"/>
              <a:round/>
              <a:headEnd type="none" w="med" len="med"/>
              <a:tailEnd type="none" w="med" len="med"/>
            </a:ln>
          </p:spPr>
        </p:cxnSp>
        <p:cxnSp>
          <p:nvCxnSpPr>
            <p:cNvPr id="34" name="Google Shape;34;p2"/>
            <p:cNvCxnSpPr/>
            <p:nvPr/>
          </p:nvCxnSpPr>
          <p:spPr>
            <a:xfrm>
              <a:off x="1857300" y="3486150"/>
              <a:ext cx="5429400" cy="0"/>
            </a:xfrm>
            <a:prstGeom prst="straightConnector1">
              <a:avLst/>
            </a:prstGeom>
            <a:noFill/>
            <a:ln w="9525" cap="flat" cmpd="sng">
              <a:solidFill>
                <a:srgbClr val="CCCCCC"/>
              </a:solidFill>
              <a:prstDash val="solid"/>
              <a:round/>
              <a:headEnd type="none" w="med" len="med"/>
              <a:tailEnd type="none" w="med" len="med"/>
            </a:ln>
          </p:spPr>
        </p:cxnSp>
        <p:cxnSp>
          <p:nvCxnSpPr>
            <p:cNvPr id="35" name="Google Shape;35;p2"/>
            <p:cNvCxnSpPr/>
            <p:nvPr/>
          </p:nvCxnSpPr>
          <p:spPr>
            <a:xfrm>
              <a:off x="1857300" y="3790950"/>
              <a:ext cx="5429400" cy="0"/>
            </a:xfrm>
            <a:prstGeom prst="straightConnector1">
              <a:avLst/>
            </a:prstGeom>
            <a:noFill/>
            <a:ln w="9525" cap="flat" cmpd="sng">
              <a:solidFill>
                <a:srgbClr val="CCCCCC"/>
              </a:solidFill>
              <a:prstDash val="solid"/>
              <a:round/>
              <a:headEnd type="none" w="med" len="med"/>
              <a:tailEnd type="none" w="med" len="med"/>
            </a:ln>
          </p:spPr>
        </p:cxnSp>
        <p:cxnSp>
          <p:nvCxnSpPr>
            <p:cNvPr id="36" name="Google Shape;36;p2"/>
            <p:cNvCxnSpPr/>
            <p:nvPr/>
          </p:nvCxnSpPr>
          <p:spPr>
            <a:xfrm>
              <a:off x="1857300" y="4095750"/>
              <a:ext cx="5429400" cy="0"/>
            </a:xfrm>
            <a:prstGeom prst="straightConnector1">
              <a:avLst/>
            </a:prstGeom>
            <a:noFill/>
            <a:ln w="9525" cap="flat" cmpd="sng">
              <a:solidFill>
                <a:srgbClr val="CCCCCC"/>
              </a:solidFill>
              <a:prstDash val="solid"/>
              <a:round/>
              <a:headEnd type="none" w="med" len="med"/>
              <a:tailEnd type="none" w="med" len="med"/>
            </a:ln>
          </p:spPr>
        </p:cxnSp>
      </p:grpSp>
      <p:sp>
        <p:nvSpPr>
          <p:cNvPr id="37" name="Google Shape;37;p2"/>
          <p:cNvSpPr txBox="1">
            <a:spLocks noGrp="1"/>
          </p:cNvSpPr>
          <p:nvPr>
            <p:ph type="ctrTitle"/>
          </p:nvPr>
        </p:nvSpPr>
        <p:spPr>
          <a:xfrm>
            <a:off x="311700" y="1847850"/>
            <a:ext cx="8520600" cy="1044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a:solidFill>
                  <a:schemeClr val="accent1"/>
                </a:solidFill>
                <a:latin typeface="Handlee"/>
                <a:ea typeface="Handlee"/>
                <a:cs typeface="Handlee"/>
                <a:sym typeface="Handle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8" name="Google Shape;38;p2"/>
          <p:cNvSpPr txBox="1">
            <a:spLocks noGrp="1"/>
          </p:cNvSpPr>
          <p:nvPr>
            <p:ph type="subTitle" idx="1"/>
          </p:nvPr>
        </p:nvSpPr>
        <p:spPr>
          <a:xfrm>
            <a:off x="311700" y="292937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atin typeface="Baloo 2"/>
                <a:ea typeface="Baloo 2"/>
                <a:cs typeface="Baloo 2"/>
                <a:sym typeface="Baloo 2"/>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197"/>
        <p:cNvGrpSpPr/>
        <p:nvPr/>
      </p:nvGrpSpPr>
      <p:grpSpPr>
        <a:xfrm>
          <a:off x="0" y="0"/>
          <a:ext cx="0" cy="0"/>
          <a:chOff x="0" y="0"/>
          <a:chExt cx="0" cy="0"/>
        </a:xfrm>
      </p:grpSpPr>
      <p:sp>
        <p:nvSpPr>
          <p:cNvPr id="198" name="Google Shape;198;p22"/>
          <p:cNvSpPr/>
          <p:nvPr/>
        </p:nvSpPr>
        <p:spPr>
          <a:xfrm rot="10800000" flipH="1">
            <a:off x="-796495" y="2940209"/>
            <a:ext cx="1657917" cy="1668964"/>
          </a:xfrm>
          <a:custGeom>
            <a:avLst/>
            <a:gdLst/>
            <a:ahLst/>
            <a:cxnLst/>
            <a:rect l="l" t="t" r="r" b="b"/>
            <a:pathLst>
              <a:path w="35418" h="35654" extrusionOk="0">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rot="10800000" flipH="1">
            <a:off x="2689914" y="-2769815"/>
            <a:ext cx="3618179" cy="4553490"/>
          </a:xfrm>
          <a:custGeom>
            <a:avLst/>
            <a:gdLst/>
            <a:ahLst/>
            <a:cxnLst/>
            <a:rect l="l" t="t" r="r" b="b"/>
            <a:pathLst>
              <a:path w="77295" h="97276" extrusionOk="0">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rot="10800000" flipH="1">
            <a:off x="2689918" y="4000975"/>
            <a:ext cx="1429531" cy="1150637"/>
          </a:xfrm>
          <a:custGeom>
            <a:avLst/>
            <a:gdLst/>
            <a:ahLst/>
            <a:cxnLst/>
            <a:rect l="l" t="t" r="r" b="b"/>
            <a:pathLst>
              <a:path w="30539" h="24581" extrusionOk="0">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rot="10800000" flipH="1">
            <a:off x="5128387" y="1822059"/>
            <a:ext cx="4556439" cy="5209110"/>
          </a:xfrm>
          <a:custGeom>
            <a:avLst/>
            <a:gdLst/>
            <a:ahLst/>
            <a:cxnLst/>
            <a:rect l="l" t="t" r="r" b="b"/>
            <a:pathLst>
              <a:path w="97339" h="111282" extrusionOk="0">
                <a:moveTo>
                  <a:pt x="26346" y="1"/>
                </a:moveTo>
                <a:cubicBezTo>
                  <a:pt x="17212" y="1"/>
                  <a:pt x="8898" y="5244"/>
                  <a:pt x="5047" y="18369"/>
                </a:cubicBezTo>
                <a:cubicBezTo>
                  <a:pt x="1" y="35572"/>
                  <a:pt x="9066" y="55103"/>
                  <a:pt x="17647" y="69644"/>
                </a:cubicBezTo>
                <a:cubicBezTo>
                  <a:pt x="25715" y="83298"/>
                  <a:pt x="37566" y="94665"/>
                  <a:pt x="51414" y="102400"/>
                </a:cubicBezTo>
                <a:cubicBezTo>
                  <a:pt x="55892" y="104909"/>
                  <a:pt x="60563" y="107030"/>
                  <a:pt x="65401" y="108735"/>
                </a:cubicBezTo>
                <a:cubicBezTo>
                  <a:pt x="69419" y="110149"/>
                  <a:pt x="73660" y="111281"/>
                  <a:pt x="77881" y="111281"/>
                </a:cubicBezTo>
                <a:cubicBezTo>
                  <a:pt x="79122" y="111281"/>
                  <a:pt x="80361" y="111184"/>
                  <a:pt x="81592" y="110966"/>
                </a:cubicBezTo>
                <a:cubicBezTo>
                  <a:pt x="94636" y="108638"/>
                  <a:pt x="97339" y="94443"/>
                  <a:pt x="91739" y="84185"/>
                </a:cubicBezTo>
                <a:cubicBezTo>
                  <a:pt x="86859" y="75230"/>
                  <a:pt x="80122" y="67939"/>
                  <a:pt x="75146" y="59067"/>
                </a:cubicBezTo>
                <a:cubicBezTo>
                  <a:pt x="68853" y="47853"/>
                  <a:pt x="64874" y="36667"/>
                  <a:pt x="60078" y="24856"/>
                </a:cubicBezTo>
                <a:cubicBezTo>
                  <a:pt x="54435" y="10933"/>
                  <a:pt x="39536" y="1"/>
                  <a:pt x="26346" y="1"/>
                </a:cubicBezTo>
                <a:close/>
              </a:path>
            </a:pathLst>
          </a:custGeom>
          <a:solidFill>
            <a:srgbClr val="E7A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1">
    <p:spTree>
      <p:nvGrpSpPr>
        <p:cNvPr id="1" name="Shape 202"/>
        <p:cNvGrpSpPr/>
        <p:nvPr/>
      </p:nvGrpSpPr>
      <p:grpSpPr>
        <a:xfrm>
          <a:off x="0" y="0"/>
          <a:ext cx="0" cy="0"/>
          <a:chOff x="0" y="0"/>
          <a:chExt cx="0" cy="0"/>
        </a:xfrm>
      </p:grpSpPr>
      <p:sp>
        <p:nvSpPr>
          <p:cNvPr id="203" name="Google Shape;203;p23"/>
          <p:cNvSpPr/>
          <p:nvPr/>
        </p:nvSpPr>
        <p:spPr>
          <a:xfrm rot="10800000">
            <a:off x="8026909" y="2940209"/>
            <a:ext cx="1657917" cy="1668964"/>
          </a:xfrm>
          <a:custGeom>
            <a:avLst/>
            <a:gdLst/>
            <a:ahLst/>
            <a:cxnLst/>
            <a:rect l="l" t="t" r="r" b="b"/>
            <a:pathLst>
              <a:path w="35418" h="35654" extrusionOk="0">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rot="10800000">
            <a:off x="2580238" y="-2769815"/>
            <a:ext cx="3618179" cy="4553490"/>
          </a:xfrm>
          <a:custGeom>
            <a:avLst/>
            <a:gdLst/>
            <a:ahLst/>
            <a:cxnLst/>
            <a:rect l="l" t="t" r="r" b="b"/>
            <a:pathLst>
              <a:path w="77295" h="97276" extrusionOk="0">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rot="10800000">
            <a:off x="4768883" y="4000975"/>
            <a:ext cx="1429531" cy="1150637"/>
          </a:xfrm>
          <a:custGeom>
            <a:avLst/>
            <a:gdLst/>
            <a:ahLst/>
            <a:cxnLst/>
            <a:rect l="l" t="t" r="r" b="b"/>
            <a:pathLst>
              <a:path w="30539" h="24581" extrusionOk="0">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12">
    <p:spTree>
      <p:nvGrpSpPr>
        <p:cNvPr id="1" name="Shape 206"/>
        <p:cNvGrpSpPr/>
        <p:nvPr/>
      </p:nvGrpSpPr>
      <p:grpSpPr>
        <a:xfrm>
          <a:off x="0" y="0"/>
          <a:ext cx="0" cy="0"/>
          <a:chOff x="0" y="0"/>
          <a:chExt cx="0" cy="0"/>
        </a:xfrm>
      </p:grpSpPr>
      <p:sp>
        <p:nvSpPr>
          <p:cNvPr id="207" name="Google Shape;207;p24"/>
          <p:cNvSpPr/>
          <p:nvPr/>
        </p:nvSpPr>
        <p:spPr>
          <a:xfrm rot="10800000">
            <a:off x="8026909" y="2940209"/>
            <a:ext cx="1657917" cy="1668964"/>
          </a:xfrm>
          <a:custGeom>
            <a:avLst/>
            <a:gdLst/>
            <a:ahLst/>
            <a:cxnLst/>
            <a:rect l="l" t="t" r="r" b="b"/>
            <a:pathLst>
              <a:path w="35418" h="35654" extrusionOk="0">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4"/>
          <p:cNvSpPr/>
          <p:nvPr/>
        </p:nvSpPr>
        <p:spPr>
          <a:xfrm rot="10800000">
            <a:off x="2580238" y="-2769815"/>
            <a:ext cx="3618179" cy="4553490"/>
          </a:xfrm>
          <a:custGeom>
            <a:avLst/>
            <a:gdLst/>
            <a:ahLst/>
            <a:cxnLst/>
            <a:rect l="l" t="t" r="r" b="b"/>
            <a:pathLst>
              <a:path w="77295" h="97276" extrusionOk="0">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4"/>
          <p:cNvSpPr/>
          <p:nvPr/>
        </p:nvSpPr>
        <p:spPr>
          <a:xfrm rot="10800000">
            <a:off x="-1006045" y="1669659"/>
            <a:ext cx="4556439" cy="5209110"/>
          </a:xfrm>
          <a:custGeom>
            <a:avLst/>
            <a:gdLst/>
            <a:ahLst/>
            <a:cxnLst/>
            <a:rect l="l" t="t" r="r" b="b"/>
            <a:pathLst>
              <a:path w="97339" h="111282" extrusionOk="0">
                <a:moveTo>
                  <a:pt x="26346" y="1"/>
                </a:moveTo>
                <a:cubicBezTo>
                  <a:pt x="17212" y="1"/>
                  <a:pt x="8898" y="5244"/>
                  <a:pt x="5047" y="18369"/>
                </a:cubicBezTo>
                <a:cubicBezTo>
                  <a:pt x="1" y="35572"/>
                  <a:pt x="9066" y="55103"/>
                  <a:pt x="17647" y="69644"/>
                </a:cubicBezTo>
                <a:cubicBezTo>
                  <a:pt x="25715" y="83298"/>
                  <a:pt x="37566" y="94665"/>
                  <a:pt x="51414" y="102400"/>
                </a:cubicBezTo>
                <a:cubicBezTo>
                  <a:pt x="55892" y="104909"/>
                  <a:pt x="60563" y="107030"/>
                  <a:pt x="65401" y="108735"/>
                </a:cubicBezTo>
                <a:cubicBezTo>
                  <a:pt x="69419" y="110149"/>
                  <a:pt x="73660" y="111281"/>
                  <a:pt x="77881" y="111281"/>
                </a:cubicBezTo>
                <a:cubicBezTo>
                  <a:pt x="79122" y="111281"/>
                  <a:pt x="80361" y="111184"/>
                  <a:pt x="81592" y="110966"/>
                </a:cubicBezTo>
                <a:cubicBezTo>
                  <a:pt x="94636" y="108638"/>
                  <a:pt x="97339" y="94443"/>
                  <a:pt x="91739" y="84185"/>
                </a:cubicBezTo>
                <a:cubicBezTo>
                  <a:pt x="86859" y="75230"/>
                  <a:pt x="80122" y="67939"/>
                  <a:pt x="75146" y="59067"/>
                </a:cubicBezTo>
                <a:cubicBezTo>
                  <a:pt x="68853" y="47853"/>
                  <a:pt x="64874" y="36667"/>
                  <a:pt x="60078" y="24856"/>
                </a:cubicBezTo>
                <a:cubicBezTo>
                  <a:pt x="54435" y="10933"/>
                  <a:pt x="39536" y="1"/>
                  <a:pt x="26346" y="1"/>
                </a:cubicBezTo>
                <a:close/>
              </a:path>
            </a:pathLst>
          </a:custGeom>
          <a:solidFill>
            <a:srgbClr val="E7A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4">
  <p:cSld name="CUSTOM_13">
    <p:spTree>
      <p:nvGrpSpPr>
        <p:cNvPr id="1" name="Shape 210"/>
        <p:cNvGrpSpPr/>
        <p:nvPr/>
      </p:nvGrpSpPr>
      <p:grpSpPr>
        <a:xfrm>
          <a:off x="0" y="0"/>
          <a:ext cx="0" cy="0"/>
          <a:chOff x="0" y="0"/>
          <a:chExt cx="0" cy="0"/>
        </a:xfrm>
      </p:grpSpPr>
      <p:sp>
        <p:nvSpPr>
          <p:cNvPr id="211" name="Google Shape;211;p25"/>
          <p:cNvSpPr/>
          <p:nvPr/>
        </p:nvSpPr>
        <p:spPr>
          <a:xfrm rot="10800000" flipH="1">
            <a:off x="-727042" y="2778284"/>
            <a:ext cx="1657917" cy="1668964"/>
          </a:xfrm>
          <a:custGeom>
            <a:avLst/>
            <a:gdLst/>
            <a:ahLst/>
            <a:cxnLst/>
            <a:rect l="l" t="t" r="r" b="b"/>
            <a:pathLst>
              <a:path w="35418" h="35654" extrusionOk="0">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rot="10800000" flipH="1">
            <a:off x="1921170" y="-351950"/>
            <a:ext cx="1429531" cy="1150637"/>
          </a:xfrm>
          <a:custGeom>
            <a:avLst/>
            <a:gdLst/>
            <a:ahLst/>
            <a:cxnLst/>
            <a:rect l="l" t="t" r="r" b="b"/>
            <a:pathLst>
              <a:path w="30539" h="24581" extrusionOk="0">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rot="1398376">
            <a:off x="4242552" y="2849135"/>
            <a:ext cx="3618141" cy="4553442"/>
          </a:xfrm>
          <a:custGeom>
            <a:avLst/>
            <a:gdLst/>
            <a:ahLst/>
            <a:cxnLst/>
            <a:rect l="l" t="t" r="r" b="b"/>
            <a:pathLst>
              <a:path w="77295" h="97276" extrusionOk="0">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4"/>
        <p:cNvGrpSpPr/>
        <p:nvPr/>
      </p:nvGrpSpPr>
      <p:grpSpPr>
        <a:xfrm>
          <a:off x="0" y="0"/>
          <a:ext cx="0" cy="0"/>
          <a:chOff x="0" y="0"/>
          <a:chExt cx="0" cy="0"/>
        </a:xfrm>
      </p:grpSpPr>
      <p:pic>
        <p:nvPicPr>
          <p:cNvPr id="45" name="Google Shape;45;p9"/>
          <p:cNvPicPr preferRelativeResize="0"/>
          <p:nvPr/>
        </p:nvPicPr>
        <p:blipFill rotWithShape="1">
          <a:blip r:embed="rId2">
            <a:alphaModFix amt="28000"/>
          </a:blip>
          <a:srcRect t="3044" b="39510"/>
          <a:stretch/>
        </p:blipFill>
        <p:spPr>
          <a:xfrm>
            <a:off x="-247650" y="-187450"/>
            <a:ext cx="9736454" cy="5520130"/>
          </a:xfrm>
          <a:prstGeom prst="rect">
            <a:avLst/>
          </a:prstGeom>
          <a:noFill/>
          <a:ln>
            <a:noFill/>
          </a:ln>
        </p:spPr>
      </p:pic>
      <p:pic>
        <p:nvPicPr>
          <p:cNvPr id="46" name="Google Shape;46;p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47" name="Google Shape;47;p9"/>
          <p:cNvSpPr txBox="1">
            <a:spLocks noGrp="1"/>
          </p:cNvSpPr>
          <p:nvPr>
            <p:ph type="subTitle" idx="1"/>
          </p:nvPr>
        </p:nvSpPr>
        <p:spPr>
          <a:xfrm>
            <a:off x="1629950" y="3828100"/>
            <a:ext cx="2332500" cy="697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48" name="Google Shape;48;p9"/>
          <p:cNvSpPr txBox="1">
            <a:spLocks noGrp="1"/>
          </p:cNvSpPr>
          <p:nvPr>
            <p:ph type="body" idx="2"/>
          </p:nvPr>
        </p:nvSpPr>
        <p:spPr>
          <a:xfrm>
            <a:off x="5044725" y="539500"/>
            <a:ext cx="3224400" cy="40692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Clr>
                <a:schemeClr val="dk2"/>
              </a:buClr>
              <a:buSzPts val="1400"/>
              <a:buChar char="●"/>
              <a:defRPr sz="1400">
                <a:solidFill>
                  <a:schemeClr val="dk2"/>
                </a:solidFill>
              </a:defRPr>
            </a:lvl1pPr>
            <a:lvl2pPr marL="914400" lvl="1" indent="-317500">
              <a:spcBef>
                <a:spcPts val="0"/>
              </a:spcBef>
              <a:spcAft>
                <a:spcPts val="0"/>
              </a:spcAft>
              <a:buClr>
                <a:schemeClr val="dk2"/>
              </a:buClr>
              <a:buSzPts val="1400"/>
              <a:buChar char="○"/>
              <a:defRPr>
                <a:solidFill>
                  <a:schemeClr val="dk2"/>
                </a:solidFill>
              </a:defRPr>
            </a:lvl2pPr>
            <a:lvl3pPr marL="1371600" lvl="2" indent="-317500">
              <a:spcBef>
                <a:spcPts val="1600"/>
              </a:spcBef>
              <a:spcAft>
                <a:spcPts val="0"/>
              </a:spcAft>
              <a:buClr>
                <a:schemeClr val="dk2"/>
              </a:buClr>
              <a:buSzPts val="1400"/>
              <a:buChar char="■"/>
              <a:defRPr>
                <a:solidFill>
                  <a:schemeClr val="dk2"/>
                </a:solidFill>
              </a:defRPr>
            </a:lvl3pPr>
            <a:lvl4pPr marL="1828800" lvl="3" indent="-317500">
              <a:spcBef>
                <a:spcPts val="1600"/>
              </a:spcBef>
              <a:spcAft>
                <a:spcPts val="0"/>
              </a:spcAft>
              <a:buClr>
                <a:schemeClr val="dk2"/>
              </a:buClr>
              <a:buSzPts val="1400"/>
              <a:buChar char="●"/>
              <a:defRPr>
                <a:solidFill>
                  <a:schemeClr val="dk2"/>
                </a:solidFill>
              </a:defRPr>
            </a:lvl4pPr>
            <a:lvl5pPr marL="2286000" lvl="4" indent="-317500">
              <a:spcBef>
                <a:spcPts val="1600"/>
              </a:spcBef>
              <a:spcAft>
                <a:spcPts val="0"/>
              </a:spcAft>
              <a:buClr>
                <a:schemeClr val="dk2"/>
              </a:buClr>
              <a:buSzPts val="1400"/>
              <a:buChar char="○"/>
              <a:defRPr>
                <a:solidFill>
                  <a:schemeClr val="dk2"/>
                </a:solidFill>
              </a:defRPr>
            </a:lvl5pPr>
            <a:lvl6pPr marL="2743200" lvl="5" indent="-317500">
              <a:spcBef>
                <a:spcPts val="1600"/>
              </a:spcBef>
              <a:spcAft>
                <a:spcPts val="0"/>
              </a:spcAft>
              <a:buClr>
                <a:schemeClr val="dk2"/>
              </a:buClr>
              <a:buSzPts val="1400"/>
              <a:buChar char="■"/>
              <a:defRPr>
                <a:solidFill>
                  <a:schemeClr val="dk2"/>
                </a:solidFill>
              </a:defRPr>
            </a:lvl6pPr>
            <a:lvl7pPr marL="3200400" lvl="6" indent="-317500">
              <a:spcBef>
                <a:spcPts val="1600"/>
              </a:spcBef>
              <a:spcAft>
                <a:spcPts val="0"/>
              </a:spcAft>
              <a:buClr>
                <a:schemeClr val="dk2"/>
              </a:buClr>
              <a:buSzPts val="1400"/>
              <a:buChar char="●"/>
              <a:defRPr>
                <a:solidFill>
                  <a:schemeClr val="dk2"/>
                </a:solidFill>
              </a:defRPr>
            </a:lvl7pPr>
            <a:lvl8pPr marL="3657600" lvl="7" indent="-317500">
              <a:spcBef>
                <a:spcPts val="1600"/>
              </a:spcBef>
              <a:spcAft>
                <a:spcPts val="0"/>
              </a:spcAft>
              <a:buClr>
                <a:schemeClr val="dk2"/>
              </a:buClr>
              <a:buSzPts val="1400"/>
              <a:buChar char="○"/>
              <a:defRPr>
                <a:solidFill>
                  <a:schemeClr val="dk2"/>
                </a:solidFill>
              </a:defRPr>
            </a:lvl8pPr>
            <a:lvl9pPr marL="4114800" lvl="8" indent="-317500">
              <a:spcBef>
                <a:spcPts val="1600"/>
              </a:spcBef>
              <a:spcAft>
                <a:spcPts val="1600"/>
              </a:spcAft>
              <a:buClr>
                <a:schemeClr val="dk2"/>
              </a:buClr>
              <a:buSzPts val="1400"/>
              <a:buChar char="■"/>
              <a:defRPr>
                <a:solidFill>
                  <a:schemeClr val="dk2"/>
                </a:solidFill>
              </a:defRPr>
            </a:lvl9pPr>
          </a:lstStyle>
          <a:p>
            <a:endParaRPr/>
          </a:p>
        </p:txBody>
      </p:sp>
      <p:sp>
        <p:nvSpPr>
          <p:cNvPr id="49" name="Google Shape;49;p9"/>
          <p:cNvSpPr txBox="1">
            <a:spLocks noGrp="1"/>
          </p:cNvSpPr>
          <p:nvPr>
            <p:ph type="title"/>
          </p:nvPr>
        </p:nvSpPr>
        <p:spPr>
          <a:xfrm>
            <a:off x="1002325" y="711181"/>
            <a:ext cx="2403900" cy="5727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1"/>
        <p:cNvGrpSpPr/>
        <p:nvPr/>
      </p:nvGrpSpPr>
      <p:grpSpPr>
        <a:xfrm>
          <a:off x="0" y="0"/>
          <a:ext cx="0" cy="0"/>
          <a:chOff x="0" y="0"/>
          <a:chExt cx="0" cy="0"/>
        </a:xfrm>
      </p:grpSpPr>
      <p:grpSp>
        <p:nvGrpSpPr>
          <p:cNvPr id="52" name="Google Shape;52;p5"/>
          <p:cNvGrpSpPr/>
          <p:nvPr/>
        </p:nvGrpSpPr>
        <p:grpSpPr>
          <a:xfrm>
            <a:off x="1247775" y="1281150"/>
            <a:ext cx="2944200" cy="5143500"/>
            <a:chOff x="1247775" y="1281150"/>
            <a:chExt cx="2944200" cy="5143500"/>
          </a:xfrm>
        </p:grpSpPr>
        <p:sp>
          <p:nvSpPr>
            <p:cNvPr id="53" name="Google Shape;53;p5"/>
            <p:cNvSpPr/>
            <p:nvPr/>
          </p:nvSpPr>
          <p:spPr>
            <a:xfrm>
              <a:off x="1247775" y="1281150"/>
              <a:ext cx="29442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1651554" y="2468367"/>
              <a:ext cx="2187035" cy="18700"/>
            </a:xfrm>
            <a:custGeom>
              <a:avLst/>
              <a:gdLst/>
              <a:ahLst/>
              <a:cxnLst/>
              <a:rect l="l" t="t" r="r" b="b"/>
              <a:pathLst>
                <a:path w="46392" h="1" fill="none" extrusionOk="0">
                  <a:moveTo>
                    <a:pt x="0" y="0"/>
                  </a:moveTo>
                  <a:lnTo>
                    <a:pt x="46391" y="0"/>
                  </a:lnTo>
                </a:path>
              </a:pathLst>
            </a:custGeom>
            <a:noFill/>
            <a:ln w="9525" cap="flat" cmpd="sng">
              <a:solidFill>
                <a:srgbClr val="D9D9D9"/>
              </a:solidFill>
              <a:prstDash val="solid"/>
              <a:miter lim="161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1651554" y="2816982"/>
              <a:ext cx="2187035" cy="18700"/>
            </a:xfrm>
            <a:custGeom>
              <a:avLst/>
              <a:gdLst/>
              <a:ahLst/>
              <a:cxnLst/>
              <a:rect l="l" t="t" r="r" b="b"/>
              <a:pathLst>
                <a:path w="46392" h="1" fill="none" extrusionOk="0">
                  <a:moveTo>
                    <a:pt x="0" y="0"/>
                  </a:moveTo>
                  <a:lnTo>
                    <a:pt x="46391" y="0"/>
                  </a:lnTo>
                </a:path>
              </a:pathLst>
            </a:custGeom>
            <a:noFill/>
            <a:ln w="9525" cap="flat" cmpd="sng">
              <a:solidFill>
                <a:srgbClr val="D9D9D9"/>
              </a:solidFill>
              <a:prstDash val="solid"/>
              <a:miter lim="161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1651554" y="3165597"/>
              <a:ext cx="2187035" cy="18700"/>
            </a:xfrm>
            <a:custGeom>
              <a:avLst/>
              <a:gdLst/>
              <a:ahLst/>
              <a:cxnLst/>
              <a:rect l="l" t="t" r="r" b="b"/>
              <a:pathLst>
                <a:path w="46392" h="1" fill="none" extrusionOk="0">
                  <a:moveTo>
                    <a:pt x="0" y="0"/>
                  </a:moveTo>
                  <a:lnTo>
                    <a:pt x="46391" y="0"/>
                  </a:lnTo>
                </a:path>
              </a:pathLst>
            </a:custGeom>
            <a:noFill/>
            <a:ln w="9525" cap="flat" cmpd="sng">
              <a:solidFill>
                <a:srgbClr val="D9D9D9"/>
              </a:solidFill>
              <a:prstDash val="solid"/>
              <a:miter lim="161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1651554" y="3514212"/>
              <a:ext cx="2187035" cy="18700"/>
            </a:xfrm>
            <a:custGeom>
              <a:avLst/>
              <a:gdLst/>
              <a:ahLst/>
              <a:cxnLst/>
              <a:rect l="l" t="t" r="r" b="b"/>
              <a:pathLst>
                <a:path w="46392" h="1" fill="none" extrusionOk="0">
                  <a:moveTo>
                    <a:pt x="0" y="0"/>
                  </a:moveTo>
                  <a:lnTo>
                    <a:pt x="46391" y="0"/>
                  </a:lnTo>
                </a:path>
              </a:pathLst>
            </a:custGeom>
            <a:noFill/>
            <a:ln w="9525" cap="flat" cmpd="sng">
              <a:solidFill>
                <a:srgbClr val="D9D9D9"/>
              </a:solidFill>
              <a:prstDash val="solid"/>
              <a:miter lim="161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1651554" y="3862827"/>
              <a:ext cx="2187035" cy="18700"/>
            </a:xfrm>
            <a:custGeom>
              <a:avLst/>
              <a:gdLst/>
              <a:ahLst/>
              <a:cxnLst/>
              <a:rect l="l" t="t" r="r" b="b"/>
              <a:pathLst>
                <a:path w="46392" h="1" fill="none" extrusionOk="0">
                  <a:moveTo>
                    <a:pt x="0" y="0"/>
                  </a:moveTo>
                  <a:lnTo>
                    <a:pt x="46391" y="0"/>
                  </a:lnTo>
                </a:path>
              </a:pathLst>
            </a:custGeom>
            <a:noFill/>
            <a:ln w="9525" cap="flat" cmpd="sng">
              <a:solidFill>
                <a:srgbClr val="D9D9D9"/>
              </a:solidFill>
              <a:prstDash val="solid"/>
              <a:miter lim="161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1651554" y="4211442"/>
              <a:ext cx="2187035" cy="18700"/>
            </a:xfrm>
            <a:custGeom>
              <a:avLst/>
              <a:gdLst/>
              <a:ahLst/>
              <a:cxnLst/>
              <a:rect l="l" t="t" r="r" b="b"/>
              <a:pathLst>
                <a:path w="46392" h="1" fill="none" extrusionOk="0">
                  <a:moveTo>
                    <a:pt x="0" y="0"/>
                  </a:moveTo>
                  <a:lnTo>
                    <a:pt x="46391" y="0"/>
                  </a:lnTo>
                </a:path>
              </a:pathLst>
            </a:custGeom>
            <a:noFill/>
            <a:ln w="9525" cap="flat" cmpd="sng">
              <a:solidFill>
                <a:srgbClr val="D9D9D9"/>
              </a:solidFill>
              <a:prstDash val="solid"/>
              <a:miter lim="161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5"/>
          <p:cNvSpPr txBox="1">
            <a:spLocks noGrp="1"/>
          </p:cNvSpPr>
          <p:nvPr>
            <p:ph type="body" idx="1"/>
          </p:nvPr>
        </p:nvSpPr>
        <p:spPr>
          <a:xfrm>
            <a:off x="1479250" y="2028700"/>
            <a:ext cx="2708700" cy="2558100"/>
          </a:xfrm>
          <a:prstGeom prst="rect">
            <a:avLst/>
          </a:prstGeom>
        </p:spPr>
        <p:txBody>
          <a:bodyPr spcFirstLastPara="1" wrap="square" lIns="91425" tIns="91425" rIns="91425" bIns="91425" anchor="t" anchorCtr="0">
            <a:noAutofit/>
          </a:bodyPr>
          <a:lstStyle>
            <a:lvl1pPr marL="457200" lvl="0" indent="-317500" rtl="0">
              <a:lnSpc>
                <a:spcPct val="100000"/>
              </a:lnSpc>
              <a:spcBef>
                <a:spcPts val="1000"/>
              </a:spcBef>
              <a:spcAft>
                <a:spcPts val="0"/>
              </a:spcAft>
              <a:buClr>
                <a:srgbClr val="EB7E7C"/>
              </a:buClr>
              <a:buSzPts val="1400"/>
              <a:buChar char="■"/>
              <a:defRPr sz="1400"/>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1" name="Google Shape;61;p5"/>
          <p:cNvSpPr txBox="1">
            <a:spLocks noGrp="1"/>
          </p:cNvSpPr>
          <p:nvPr>
            <p:ph type="title"/>
          </p:nvPr>
        </p:nvSpPr>
        <p:spPr>
          <a:xfrm>
            <a:off x="1599163" y="1515300"/>
            <a:ext cx="2459700" cy="4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b="1"/>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
        <p:nvSpPr>
          <p:cNvPr id="62" name="Google Shape;62;p5"/>
          <p:cNvSpPr txBox="1">
            <a:spLocks noGrp="1"/>
          </p:cNvSpPr>
          <p:nvPr>
            <p:ph type="title" idx="2"/>
          </p:nvPr>
        </p:nvSpPr>
        <p:spPr>
          <a:xfrm>
            <a:off x="713225" y="569300"/>
            <a:ext cx="7708200" cy="4632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b="1">
                <a:solidFill>
                  <a:srgbClr val="EB7E7C"/>
                </a:solidFill>
              </a:defRPr>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grpSp>
        <p:nvGrpSpPr>
          <p:cNvPr id="63" name="Google Shape;63;p5"/>
          <p:cNvGrpSpPr/>
          <p:nvPr/>
        </p:nvGrpSpPr>
        <p:grpSpPr>
          <a:xfrm>
            <a:off x="-796495" y="-1807790"/>
            <a:ext cx="11700521" cy="5209110"/>
            <a:chOff x="-796495" y="-1807790"/>
            <a:chExt cx="11700521" cy="5209110"/>
          </a:xfrm>
        </p:grpSpPr>
        <p:sp>
          <p:nvSpPr>
            <p:cNvPr id="64" name="Google Shape;64;p5"/>
            <p:cNvSpPr/>
            <p:nvPr/>
          </p:nvSpPr>
          <p:spPr>
            <a:xfrm>
              <a:off x="-796495" y="614206"/>
              <a:ext cx="1657917" cy="1668964"/>
            </a:xfrm>
            <a:custGeom>
              <a:avLst/>
              <a:gdLst/>
              <a:ahLst/>
              <a:cxnLst/>
              <a:rect l="l" t="t" r="r" b="b"/>
              <a:pathLst>
                <a:path w="35418" h="35654" extrusionOk="0">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6347587" y="-1807790"/>
              <a:ext cx="4556439" cy="5209110"/>
            </a:xfrm>
            <a:custGeom>
              <a:avLst/>
              <a:gdLst/>
              <a:ahLst/>
              <a:cxnLst/>
              <a:rect l="l" t="t" r="r" b="b"/>
              <a:pathLst>
                <a:path w="97339" h="111282" extrusionOk="0">
                  <a:moveTo>
                    <a:pt x="26346" y="1"/>
                  </a:moveTo>
                  <a:cubicBezTo>
                    <a:pt x="17212" y="1"/>
                    <a:pt x="8898" y="5244"/>
                    <a:pt x="5047" y="18369"/>
                  </a:cubicBezTo>
                  <a:cubicBezTo>
                    <a:pt x="1" y="35572"/>
                    <a:pt x="9066" y="55103"/>
                    <a:pt x="17647" y="69644"/>
                  </a:cubicBezTo>
                  <a:cubicBezTo>
                    <a:pt x="25715" y="83298"/>
                    <a:pt x="37566" y="94665"/>
                    <a:pt x="51414" y="102400"/>
                  </a:cubicBezTo>
                  <a:cubicBezTo>
                    <a:pt x="55892" y="104909"/>
                    <a:pt x="60563" y="107030"/>
                    <a:pt x="65401" y="108735"/>
                  </a:cubicBezTo>
                  <a:cubicBezTo>
                    <a:pt x="69419" y="110149"/>
                    <a:pt x="73660" y="111281"/>
                    <a:pt x="77881" y="111281"/>
                  </a:cubicBezTo>
                  <a:cubicBezTo>
                    <a:pt x="79122" y="111281"/>
                    <a:pt x="80361" y="111184"/>
                    <a:pt x="81592" y="110966"/>
                  </a:cubicBezTo>
                  <a:cubicBezTo>
                    <a:pt x="94636" y="108638"/>
                    <a:pt x="97339" y="94443"/>
                    <a:pt x="91739" y="84185"/>
                  </a:cubicBezTo>
                  <a:cubicBezTo>
                    <a:pt x="86859" y="75230"/>
                    <a:pt x="80122" y="67939"/>
                    <a:pt x="75146" y="59067"/>
                  </a:cubicBezTo>
                  <a:cubicBezTo>
                    <a:pt x="68853" y="47853"/>
                    <a:pt x="64874" y="36667"/>
                    <a:pt x="60078" y="24856"/>
                  </a:cubicBezTo>
                  <a:cubicBezTo>
                    <a:pt x="54435" y="10933"/>
                    <a:pt x="39536" y="1"/>
                    <a:pt x="26346" y="1"/>
                  </a:cubicBezTo>
                  <a:close/>
                </a:path>
              </a:pathLst>
            </a:custGeom>
            <a:solidFill>
              <a:srgbClr val="E7A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5"/>
          <p:cNvSpPr/>
          <p:nvPr/>
        </p:nvSpPr>
        <p:spPr>
          <a:xfrm>
            <a:off x="4733925" y="1281150"/>
            <a:ext cx="29442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5137704" y="2468367"/>
            <a:ext cx="2187035" cy="18700"/>
          </a:xfrm>
          <a:custGeom>
            <a:avLst/>
            <a:gdLst/>
            <a:ahLst/>
            <a:cxnLst/>
            <a:rect l="l" t="t" r="r" b="b"/>
            <a:pathLst>
              <a:path w="46392" h="1" fill="none" extrusionOk="0">
                <a:moveTo>
                  <a:pt x="0" y="0"/>
                </a:moveTo>
                <a:lnTo>
                  <a:pt x="46391" y="0"/>
                </a:lnTo>
              </a:path>
            </a:pathLst>
          </a:custGeom>
          <a:noFill/>
          <a:ln w="9525" cap="flat" cmpd="sng">
            <a:solidFill>
              <a:srgbClr val="D9D9D9"/>
            </a:solidFill>
            <a:prstDash val="solid"/>
            <a:miter lim="161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5137704" y="2816982"/>
            <a:ext cx="2187035" cy="18700"/>
          </a:xfrm>
          <a:custGeom>
            <a:avLst/>
            <a:gdLst/>
            <a:ahLst/>
            <a:cxnLst/>
            <a:rect l="l" t="t" r="r" b="b"/>
            <a:pathLst>
              <a:path w="46392" h="1" fill="none" extrusionOk="0">
                <a:moveTo>
                  <a:pt x="0" y="0"/>
                </a:moveTo>
                <a:lnTo>
                  <a:pt x="46391" y="0"/>
                </a:lnTo>
              </a:path>
            </a:pathLst>
          </a:custGeom>
          <a:noFill/>
          <a:ln w="9525" cap="flat" cmpd="sng">
            <a:solidFill>
              <a:srgbClr val="D9D9D9"/>
            </a:solidFill>
            <a:prstDash val="solid"/>
            <a:miter lim="161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5137704" y="3165597"/>
            <a:ext cx="2187035" cy="18700"/>
          </a:xfrm>
          <a:custGeom>
            <a:avLst/>
            <a:gdLst/>
            <a:ahLst/>
            <a:cxnLst/>
            <a:rect l="l" t="t" r="r" b="b"/>
            <a:pathLst>
              <a:path w="46392" h="1" fill="none" extrusionOk="0">
                <a:moveTo>
                  <a:pt x="0" y="0"/>
                </a:moveTo>
                <a:lnTo>
                  <a:pt x="46391" y="0"/>
                </a:lnTo>
              </a:path>
            </a:pathLst>
          </a:custGeom>
          <a:noFill/>
          <a:ln w="9525" cap="flat" cmpd="sng">
            <a:solidFill>
              <a:srgbClr val="D9D9D9"/>
            </a:solidFill>
            <a:prstDash val="solid"/>
            <a:miter lim="161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5137704" y="3514212"/>
            <a:ext cx="2187035" cy="18700"/>
          </a:xfrm>
          <a:custGeom>
            <a:avLst/>
            <a:gdLst/>
            <a:ahLst/>
            <a:cxnLst/>
            <a:rect l="l" t="t" r="r" b="b"/>
            <a:pathLst>
              <a:path w="46392" h="1" fill="none" extrusionOk="0">
                <a:moveTo>
                  <a:pt x="0" y="0"/>
                </a:moveTo>
                <a:lnTo>
                  <a:pt x="46391" y="0"/>
                </a:lnTo>
              </a:path>
            </a:pathLst>
          </a:custGeom>
          <a:noFill/>
          <a:ln w="9525" cap="flat" cmpd="sng">
            <a:solidFill>
              <a:srgbClr val="D9D9D9"/>
            </a:solidFill>
            <a:prstDash val="solid"/>
            <a:miter lim="161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5137704" y="3862827"/>
            <a:ext cx="2187035" cy="18700"/>
          </a:xfrm>
          <a:custGeom>
            <a:avLst/>
            <a:gdLst/>
            <a:ahLst/>
            <a:cxnLst/>
            <a:rect l="l" t="t" r="r" b="b"/>
            <a:pathLst>
              <a:path w="46392" h="1" fill="none" extrusionOk="0">
                <a:moveTo>
                  <a:pt x="0" y="0"/>
                </a:moveTo>
                <a:lnTo>
                  <a:pt x="46391" y="0"/>
                </a:lnTo>
              </a:path>
            </a:pathLst>
          </a:custGeom>
          <a:noFill/>
          <a:ln w="9525" cap="flat" cmpd="sng">
            <a:solidFill>
              <a:srgbClr val="D9D9D9"/>
            </a:solidFill>
            <a:prstDash val="solid"/>
            <a:miter lim="161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5137704" y="4211442"/>
            <a:ext cx="2187035" cy="18700"/>
          </a:xfrm>
          <a:custGeom>
            <a:avLst/>
            <a:gdLst/>
            <a:ahLst/>
            <a:cxnLst/>
            <a:rect l="l" t="t" r="r" b="b"/>
            <a:pathLst>
              <a:path w="46392" h="1" fill="none" extrusionOk="0">
                <a:moveTo>
                  <a:pt x="0" y="0"/>
                </a:moveTo>
                <a:lnTo>
                  <a:pt x="46391" y="0"/>
                </a:lnTo>
              </a:path>
            </a:pathLst>
          </a:custGeom>
          <a:noFill/>
          <a:ln w="9525" cap="flat" cmpd="sng">
            <a:solidFill>
              <a:srgbClr val="D9D9D9"/>
            </a:solidFill>
            <a:prstDash val="solid"/>
            <a:miter lim="161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txBox="1">
            <a:spLocks noGrp="1"/>
          </p:cNvSpPr>
          <p:nvPr>
            <p:ph type="body" idx="3"/>
          </p:nvPr>
        </p:nvSpPr>
        <p:spPr>
          <a:xfrm>
            <a:off x="4956050" y="2028700"/>
            <a:ext cx="2708700" cy="2558100"/>
          </a:xfrm>
          <a:prstGeom prst="rect">
            <a:avLst/>
          </a:prstGeom>
        </p:spPr>
        <p:txBody>
          <a:bodyPr spcFirstLastPara="1" wrap="square" lIns="91425" tIns="91425" rIns="91425" bIns="91425" anchor="t" anchorCtr="0">
            <a:noAutofit/>
          </a:bodyPr>
          <a:lstStyle>
            <a:lvl1pPr marL="457200" lvl="0" indent="-317500" rtl="0">
              <a:lnSpc>
                <a:spcPct val="100000"/>
              </a:lnSpc>
              <a:spcBef>
                <a:spcPts val="1000"/>
              </a:spcBef>
              <a:spcAft>
                <a:spcPts val="0"/>
              </a:spcAft>
              <a:buClr>
                <a:srgbClr val="EB7E7C"/>
              </a:buClr>
              <a:buSzPts val="1400"/>
              <a:buChar char="■"/>
              <a:defRPr sz="1400"/>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4" name="Google Shape;74;p5"/>
          <p:cNvSpPr txBox="1">
            <a:spLocks noGrp="1"/>
          </p:cNvSpPr>
          <p:nvPr>
            <p:ph type="title" idx="4"/>
          </p:nvPr>
        </p:nvSpPr>
        <p:spPr>
          <a:xfrm>
            <a:off x="5075963" y="1515300"/>
            <a:ext cx="2459700" cy="4632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000" b="1"/>
            </a:lvl1pPr>
            <a:lvl2pPr lvl="1" rtl="0">
              <a:spcBef>
                <a:spcPts val="0"/>
              </a:spcBef>
              <a:spcAft>
                <a:spcPts val="0"/>
              </a:spcAft>
              <a:buSzPts val="1800"/>
              <a:buNone/>
              <a:defRPr sz="1800" b="1"/>
            </a:lvl2pPr>
            <a:lvl3pPr lvl="2" rtl="0">
              <a:spcBef>
                <a:spcPts val="0"/>
              </a:spcBef>
              <a:spcAft>
                <a:spcPts val="0"/>
              </a:spcAft>
              <a:buSzPts val="1800"/>
              <a:buNone/>
              <a:defRPr sz="1800" b="1"/>
            </a:lvl3pPr>
            <a:lvl4pPr lvl="3" rtl="0">
              <a:spcBef>
                <a:spcPts val="0"/>
              </a:spcBef>
              <a:spcAft>
                <a:spcPts val="0"/>
              </a:spcAft>
              <a:buSzPts val="1800"/>
              <a:buNone/>
              <a:defRPr sz="1800" b="1"/>
            </a:lvl4pPr>
            <a:lvl5pPr lvl="4" rtl="0">
              <a:spcBef>
                <a:spcPts val="0"/>
              </a:spcBef>
              <a:spcAft>
                <a:spcPts val="0"/>
              </a:spcAft>
              <a:buSzPts val="1800"/>
              <a:buNone/>
              <a:defRPr sz="1800" b="1"/>
            </a:lvl5pPr>
            <a:lvl6pPr lvl="5" rtl="0">
              <a:spcBef>
                <a:spcPts val="0"/>
              </a:spcBef>
              <a:spcAft>
                <a:spcPts val="0"/>
              </a:spcAft>
              <a:buSzPts val="1800"/>
              <a:buNone/>
              <a:defRPr sz="1800" b="1"/>
            </a:lvl6pPr>
            <a:lvl7pPr lvl="6" rtl="0">
              <a:spcBef>
                <a:spcPts val="0"/>
              </a:spcBef>
              <a:spcAft>
                <a:spcPts val="0"/>
              </a:spcAft>
              <a:buSzPts val="1800"/>
              <a:buNone/>
              <a:defRPr sz="1800" b="1"/>
            </a:lvl7pPr>
            <a:lvl8pPr lvl="7" rtl="0">
              <a:spcBef>
                <a:spcPts val="0"/>
              </a:spcBef>
              <a:spcAft>
                <a:spcPts val="0"/>
              </a:spcAft>
              <a:buSzPts val="1800"/>
              <a:buNone/>
              <a:defRPr sz="1800" b="1"/>
            </a:lvl8pPr>
            <a:lvl9pPr lvl="8" rtl="0">
              <a:spcBef>
                <a:spcPts val="0"/>
              </a:spcBef>
              <a:spcAft>
                <a:spcPts val="0"/>
              </a:spcAft>
              <a:buSzPts val="1800"/>
              <a:buNone/>
              <a:defRPr sz="1800" b="1"/>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0"/>
        <p:cNvGrpSpPr/>
        <p:nvPr/>
      </p:nvGrpSpPr>
      <p:grpSpPr>
        <a:xfrm>
          <a:off x="0" y="0"/>
          <a:ext cx="0" cy="0"/>
          <a:chOff x="0" y="0"/>
          <a:chExt cx="0" cy="0"/>
        </a:xfrm>
      </p:grpSpPr>
      <p:sp>
        <p:nvSpPr>
          <p:cNvPr id="81" name="Google Shape;8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82" name="Google Shape;8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83" name="Google Shape;83;p7"/>
          <p:cNvSpPr/>
          <p:nvPr/>
        </p:nvSpPr>
        <p:spPr>
          <a:xfrm>
            <a:off x="2689914" y="3439705"/>
            <a:ext cx="3618179" cy="4553490"/>
          </a:xfrm>
          <a:custGeom>
            <a:avLst/>
            <a:gdLst/>
            <a:ahLst/>
            <a:cxnLst/>
            <a:rect l="l" t="t" r="r" b="b"/>
            <a:pathLst>
              <a:path w="77295" h="97276" extrusionOk="0">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577157" y="4300868"/>
            <a:ext cx="1429531" cy="1150637"/>
          </a:xfrm>
          <a:custGeom>
            <a:avLst/>
            <a:gdLst/>
            <a:ahLst/>
            <a:cxnLst/>
            <a:rect l="l" t="t" r="r" b="b"/>
            <a:pathLst>
              <a:path w="30539" h="24581" extrusionOk="0">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5128387" y="-1807790"/>
            <a:ext cx="4556439" cy="5209110"/>
          </a:xfrm>
          <a:custGeom>
            <a:avLst/>
            <a:gdLst/>
            <a:ahLst/>
            <a:cxnLst/>
            <a:rect l="l" t="t" r="r" b="b"/>
            <a:pathLst>
              <a:path w="97339" h="111282" extrusionOk="0">
                <a:moveTo>
                  <a:pt x="26346" y="1"/>
                </a:moveTo>
                <a:cubicBezTo>
                  <a:pt x="17212" y="1"/>
                  <a:pt x="8898" y="5244"/>
                  <a:pt x="5047" y="18369"/>
                </a:cubicBezTo>
                <a:cubicBezTo>
                  <a:pt x="1" y="35572"/>
                  <a:pt x="9066" y="55103"/>
                  <a:pt x="17647" y="69644"/>
                </a:cubicBezTo>
                <a:cubicBezTo>
                  <a:pt x="25715" y="83298"/>
                  <a:pt x="37566" y="94665"/>
                  <a:pt x="51414" y="102400"/>
                </a:cubicBezTo>
                <a:cubicBezTo>
                  <a:pt x="55892" y="104909"/>
                  <a:pt x="60563" y="107030"/>
                  <a:pt x="65401" y="108735"/>
                </a:cubicBezTo>
                <a:cubicBezTo>
                  <a:pt x="69419" y="110149"/>
                  <a:pt x="73660" y="111281"/>
                  <a:pt x="77881" y="111281"/>
                </a:cubicBezTo>
                <a:cubicBezTo>
                  <a:pt x="79122" y="111281"/>
                  <a:pt x="80361" y="111184"/>
                  <a:pt x="81592" y="110966"/>
                </a:cubicBezTo>
                <a:cubicBezTo>
                  <a:pt x="94636" y="108638"/>
                  <a:pt x="97339" y="94443"/>
                  <a:pt x="91739" y="84185"/>
                </a:cubicBezTo>
                <a:cubicBezTo>
                  <a:pt x="86859" y="75230"/>
                  <a:pt x="80122" y="67939"/>
                  <a:pt x="75146" y="59067"/>
                </a:cubicBezTo>
                <a:cubicBezTo>
                  <a:pt x="68853" y="47853"/>
                  <a:pt x="64874" y="36667"/>
                  <a:pt x="60078" y="24856"/>
                </a:cubicBezTo>
                <a:cubicBezTo>
                  <a:pt x="54435" y="10933"/>
                  <a:pt x="39536" y="1"/>
                  <a:pt x="26346" y="1"/>
                </a:cubicBezTo>
                <a:close/>
              </a:path>
            </a:pathLst>
          </a:custGeom>
          <a:solidFill>
            <a:srgbClr val="E7A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grpSp>
        <p:nvGrpSpPr>
          <p:cNvPr id="87" name="Google Shape;87;p8"/>
          <p:cNvGrpSpPr/>
          <p:nvPr/>
        </p:nvGrpSpPr>
        <p:grpSpPr>
          <a:xfrm>
            <a:off x="-796495" y="-1807790"/>
            <a:ext cx="10481321" cy="9800984"/>
            <a:chOff x="-796495" y="-1807790"/>
            <a:chExt cx="10481321" cy="9800984"/>
          </a:xfrm>
        </p:grpSpPr>
        <p:sp>
          <p:nvSpPr>
            <p:cNvPr id="88" name="Google Shape;88;p8"/>
            <p:cNvSpPr/>
            <p:nvPr/>
          </p:nvSpPr>
          <p:spPr>
            <a:xfrm>
              <a:off x="-12661" y="-42117"/>
              <a:ext cx="9304236" cy="5277968"/>
            </a:xfrm>
            <a:custGeom>
              <a:avLst/>
              <a:gdLst/>
              <a:ahLst/>
              <a:cxnLst/>
              <a:rect l="l" t="t" r="r" b="b"/>
              <a:pathLst>
                <a:path w="198766" h="112753" extrusionOk="0">
                  <a:moveTo>
                    <a:pt x="1" y="0"/>
                  </a:moveTo>
                  <a:lnTo>
                    <a:pt x="1" y="112753"/>
                  </a:lnTo>
                  <a:lnTo>
                    <a:pt x="198766" y="112753"/>
                  </a:lnTo>
                  <a:lnTo>
                    <a:pt x="198766" y="0"/>
                  </a:lnTo>
                  <a:close/>
                </a:path>
              </a:pathLst>
            </a:custGeom>
            <a:solidFill>
              <a:srgbClr val="B3C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8"/>
            <p:cNvSpPr/>
            <p:nvPr/>
          </p:nvSpPr>
          <p:spPr>
            <a:xfrm>
              <a:off x="-796495" y="614206"/>
              <a:ext cx="1657917" cy="1668964"/>
            </a:xfrm>
            <a:custGeom>
              <a:avLst/>
              <a:gdLst/>
              <a:ahLst/>
              <a:cxnLst/>
              <a:rect l="l" t="t" r="r" b="b"/>
              <a:pathLst>
                <a:path w="35418" h="35654" extrusionOk="0">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8"/>
            <p:cNvSpPr/>
            <p:nvPr/>
          </p:nvSpPr>
          <p:spPr>
            <a:xfrm>
              <a:off x="2689914" y="3439705"/>
              <a:ext cx="3618179" cy="4553490"/>
            </a:xfrm>
            <a:custGeom>
              <a:avLst/>
              <a:gdLst/>
              <a:ahLst/>
              <a:cxnLst/>
              <a:rect l="l" t="t" r="r" b="b"/>
              <a:pathLst>
                <a:path w="77295" h="97276" extrusionOk="0">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2689918" y="71768"/>
              <a:ext cx="1429531" cy="1150637"/>
            </a:xfrm>
            <a:custGeom>
              <a:avLst/>
              <a:gdLst/>
              <a:ahLst/>
              <a:cxnLst/>
              <a:rect l="l" t="t" r="r" b="b"/>
              <a:pathLst>
                <a:path w="30539" h="24581" extrusionOk="0">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5128387" y="-1807790"/>
              <a:ext cx="4556439" cy="5209110"/>
            </a:xfrm>
            <a:custGeom>
              <a:avLst/>
              <a:gdLst/>
              <a:ahLst/>
              <a:cxnLst/>
              <a:rect l="l" t="t" r="r" b="b"/>
              <a:pathLst>
                <a:path w="97339" h="111282" extrusionOk="0">
                  <a:moveTo>
                    <a:pt x="26346" y="1"/>
                  </a:moveTo>
                  <a:cubicBezTo>
                    <a:pt x="17212" y="1"/>
                    <a:pt x="8898" y="5244"/>
                    <a:pt x="5047" y="18369"/>
                  </a:cubicBezTo>
                  <a:cubicBezTo>
                    <a:pt x="1" y="35572"/>
                    <a:pt x="9066" y="55103"/>
                    <a:pt x="17647" y="69644"/>
                  </a:cubicBezTo>
                  <a:cubicBezTo>
                    <a:pt x="25715" y="83298"/>
                    <a:pt x="37566" y="94665"/>
                    <a:pt x="51414" y="102400"/>
                  </a:cubicBezTo>
                  <a:cubicBezTo>
                    <a:pt x="55892" y="104909"/>
                    <a:pt x="60563" y="107030"/>
                    <a:pt x="65401" y="108735"/>
                  </a:cubicBezTo>
                  <a:cubicBezTo>
                    <a:pt x="69419" y="110149"/>
                    <a:pt x="73660" y="111281"/>
                    <a:pt x="77881" y="111281"/>
                  </a:cubicBezTo>
                  <a:cubicBezTo>
                    <a:pt x="79122" y="111281"/>
                    <a:pt x="80361" y="111184"/>
                    <a:pt x="81592" y="110966"/>
                  </a:cubicBezTo>
                  <a:cubicBezTo>
                    <a:pt x="94636" y="108638"/>
                    <a:pt x="97339" y="94443"/>
                    <a:pt x="91739" y="84185"/>
                  </a:cubicBezTo>
                  <a:cubicBezTo>
                    <a:pt x="86859" y="75230"/>
                    <a:pt x="80122" y="67939"/>
                    <a:pt x="75146" y="59067"/>
                  </a:cubicBezTo>
                  <a:cubicBezTo>
                    <a:pt x="68853" y="47853"/>
                    <a:pt x="64874" y="36667"/>
                    <a:pt x="60078" y="24856"/>
                  </a:cubicBezTo>
                  <a:cubicBezTo>
                    <a:pt x="54435" y="10933"/>
                    <a:pt x="39536" y="1"/>
                    <a:pt x="26346" y="1"/>
                  </a:cubicBezTo>
                  <a:close/>
                </a:path>
              </a:pathLst>
            </a:custGeom>
            <a:solidFill>
              <a:srgbClr val="E7A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3"/>
        <p:cNvGrpSpPr/>
        <p:nvPr/>
      </p:nvGrpSpPr>
      <p:grpSpPr>
        <a:xfrm>
          <a:off x="0" y="0"/>
          <a:ext cx="0" cy="0"/>
          <a:chOff x="0" y="0"/>
          <a:chExt cx="0" cy="0"/>
        </a:xfrm>
      </p:grpSpPr>
      <p:grpSp>
        <p:nvGrpSpPr>
          <p:cNvPr id="104" name="Google Shape;104;p11"/>
          <p:cNvGrpSpPr/>
          <p:nvPr/>
        </p:nvGrpSpPr>
        <p:grpSpPr>
          <a:xfrm flipH="1">
            <a:off x="-558370" y="-1779215"/>
            <a:ext cx="10481321" cy="9800984"/>
            <a:chOff x="-796495" y="-1807790"/>
            <a:chExt cx="10481321" cy="9800984"/>
          </a:xfrm>
        </p:grpSpPr>
        <p:sp>
          <p:nvSpPr>
            <p:cNvPr id="105" name="Google Shape;105;p11"/>
            <p:cNvSpPr/>
            <p:nvPr/>
          </p:nvSpPr>
          <p:spPr>
            <a:xfrm>
              <a:off x="-12661" y="-42117"/>
              <a:ext cx="9304236" cy="5277968"/>
            </a:xfrm>
            <a:custGeom>
              <a:avLst/>
              <a:gdLst/>
              <a:ahLst/>
              <a:cxnLst/>
              <a:rect l="l" t="t" r="r" b="b"/>
              <a:pathLst>
                <a:path w="198766" h="112753" extrusionOk="0">
                  <a:moveTo>
                    <a:pt x="1" y="0"/>
                  </a:moveTo>
                  <a:lnTo>
                    <a:pt x="1" y="112753"/>
                  </a:lnTo>
                  <a:lnTo>
                    <a:pt x="198766" y="112753"/>
                  </a:lnTo>
                  <a:lnTo>
                    <a:pt x="198766" y="0"/>
                  </a:lnTo>
                  <a:close/>
                </a:path>
              </a:pathLst>
            </a:custGeom>
            <a:solidFill>
              <a:srgbClr val="B3C4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a:off x="-796495" y="614206"/>
              <a:ext cx="1657917" cy="1668964"/>
            </a:xfrm>
            <a:custGeom>
              <a:avLst/>
              <a:gdLst/>
              <a:ahLst/>
              <a:cxnLst/>
              <a:rect l="l" t="t" r="r" b="b"/>
              <a:pathLst>
                <a:path w="35418" h="35654" extrusionOk="0">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a:off x="2689914" y="3439705"/>
              <a:ext cx="3618179" cy="4553490"/>
            </a:xfrm>
            <a:custGeom>
              <a:avLst/>
              <a:gdLst/>
              <a:ahLst/>
              <a:cxnLst/>
              <a:rect l="l" t="t" r="r" b="b"/>
              <a:pathLst>
                <a:path w="77295" h="97276" extrusionOk="0">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a:off x="2689918" y="71768"/>
              <a:ext cx="1429531" cy="1150637"/>
            </a:xfrm>
            <a:custGeom>
              <a:avLst/>
              <a:gdLst/>
              <a:ahLst/>
              <a:cxnLst/>
              <a:rect l="l" t="t" r="r" b="b"/>
              <a:pathLst>
                <a:path w="30539" h="24581" extrusionOk="0">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a:off x="5128387" y="-1807790"/>
              <a:ext cx="4556439" cy="5209110"/>
            </a:xfrm>
            <a:custGeom>
              <a:avLst/>
              <a:gdLst/>
              <a:ahLst/>
              <a:cxnLst/>
              <a:rect l="l" t="t" r="r" b="b"/>
              <a:pathLst>
                <a:path w="97339" h="111282" extrusionOk="0">
                  <a:moveTo>
                    <a:pt x="26346" y="1"/>
                  </a:moveTo>
                  <a:cubicBezTo>
                    <a:pt x="17212" y="1"/>
                    <a:pt x="8898" y="5244"/>
                    <a:pt x="5047" y="18369"/>
                  </a:cubicBezTo>
                  <a:cubicBezTo>
                    <a:pt x="1" y="35572"/>
                    <a:pt x="9066" y="55103"/>
                    <a:pt x="17647" y="69644"/>
                  </a:cubicBezTo>
                  <a:cubicBezTo>
                    <a:pt x="25715" y="83298"/>
                    <a:pt x="37566" y="94665"/>
                    <a:pt x="51414" y="102400"/>
                  </a:cubicBezTo>
                  <a:cubicBezTo>
                    <a:pt x="55892" y="104909"/>
                    <a:pt x="60563" y="107030"/>
                    <a:pt x="65401" y="108735"/>
                  </a:cubicBezTo>
                  <a:cubicBezTo>
                    <a:pt x="69419" y="110149"/>
                    <a:pt x="73660" y="111281"/>
                    <a:pt x="77881" y="111281"/>
                  </a:cubicBezTo>
                  <a:cubicBezTo>
                    <a:pt x="79122" y="111281"/>
                    <a:pt x="80361" y="111184"/>
                    <a:pt x="81592" y="110966"/>
                  </a:cubicBezTo>
                  <a:cubicBezTo>
                    <a:pt x="94636" y="108638"/>
                    <a:pt x="97339" y="94443"/>
                    <a:pt x="91739" y="84185"/>
                  </a:cubicBezTo>
                  <a:cubicBezTo>
                    <a:pt x="86859" y="75230"/>
                    <a:pt x="80122" y="67939"/>
                    <a:pt x="75146" y="59067"/>
                  </a:cubicBezTo>
                  <a:cubicBezTo>
                    <a:pt x="68853" y="47853"/>
                    <a:pt x="64874" y="36667"/>
                    <a:pt x="60078" y="24856"/>
                  </a:cubicBezTo>
                  <a:cubicBezTo>
                    <a:pt x="54435" y="10933"/>
                    <a:pt x="39536" y="1"/>
                    <a:pt x="26346" y="1"/>
                  </a:cubicBezTo>
                  <a:close/>
                </a:path>
              </a:pathLst>
            </a:custGeom>
            <a:solidFill>
              <a:srgbClr val="E7A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1" name="Google Shape;111;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141"/>
        <p:cNvGrpSpPr/>
        <p:nvPr/>
      </p:nvGrpSpPr>
      <p:grpSpPr>
        <a:xfrm>
          <a:off x="0" y="0"/>
          <a:ext cx="0" cy="0"/>
          <a:chOff x="0" y="0"/>
          <a:chExt cx="0" cy="0"/>
        </a:xfrm>
      </p:grpSpPr>
      <p:sp>
        <p:nvSpPr>
          <p:cNvPr id="142" name="Google Shape;142;p15"/>
          <p:cNvSpPr/>
          <p:nvPr/>
        </p:nvSpPr>
        <p:spPr>
          <a:xfrm rot="10800000" flipH="1">
            <a:off x="3147118" y="4327957"/>
            <a:ext cx="1429531" cy="1150637"/>
          </a:xfrm>
          <a:custGeom>
            <a:avLst/>
            <a:gdLst/>
            <a:ahLst/>
            <a:cxnLst/>
            <a:rect l="l" t="t" r="r" b="b"/>
            <a:pathLst>
              <a:path w="30539" h="24581" extrusionOk="0">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txBox="1">
            <a:spLocks noGrp="1"/>
          </p:cNvSpPr>
          <p:nvPr>
            <p:ph type="title"/>
          </p:nvPr>
        </p:nvSpPr>
        <p:spPr>
          <a:xfrm>
            <a:off x="713225" y="569300"/>
            <a:ext cx="7708200" cy="4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b="1">
                <a:solidFill>
                  <a:srgbClr val="EB7E7C"/>
                </a:solidFill>
              </a:defRPr>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144" name="Google Shape;144;p15"/>
          <p:cNvSpPr/>
          <p:nvPr/>
        </p:nvSpPr>
        <p:spPr>
          <a:xfrm rot="10800000" flipH="1">
            <a:off x="41705" y="3267192"/>
            <a:ext cx="1657917" cy="1668964"/>
          </a:xfrm>
          <a:custGeom>
            <a:avLst/>
            <a:gdLst/>
            <a:ahLst/>
            <a:cxnLst/>
            <a:rect l="l" t="t" r="r" b="b"/>
            <a:pathLst>
              <a:path w="35418" h="35654" extrusionOk="0">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7A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rot="10800000" flipH="1">
            <a:off x="6214164" y="-1823707"/>
            <a:ext cx="3618179" cy="4553490"/>
          </a:xfrm>
          <a:custGeom>
            <a:avLst/>
            <a:gdLst/>
            <a:ahLst/>
            <a:cxnLst/>
            <a:rect l="l" t="t" r="r" b="b"/>
            <a:pathLst>
              <a:path w="77295" h="97276" extrusionOk="0">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3">
  <p:cSld name="CUSTOM_6">
    <p:spTree>
      <p:nvGrpSpPr>
        <p:cNvPr id="1" name="Shape 152"/>
        <p:cNvGrpSpPr/>
        <p:nvPr/>
      </p:nvGrpSpPr>
      <p:grpSpPr>
        <a:xfrm>
          <a:off x="0" y="0"/>
          <a:ext cx="0" cy="0"/>
          <a:chOff x="0" y="0"/>
          <a:chExt cx="0" cy="0"/>
        </a:xfrm>
      </p:grpSpPr>
      <p:sp>
        <p:nvSpPr>
          <p:cNvPr id="153" name="Google Shape;153;p17"/>
          <p:cNvSpPr/>
          <p:nvPr/>
        </p:nvSpPr>
        <p:spPr>
          <a:xfrm rot="10800000">
            <a:off x="4267482" y="3794557"/>
            <a:ext cx="1429531" cy="1150637"/>
          </a:xfrm>
          <a:custGeom>
            <a:avLst/>
            <a:gdLst/>
            <a:ahLst/>
            <a:cxnLst/>
            <a:rect l="l" t="t" r="r" b="b"/>
            <a:pathLst>
              <a:path w="30539" h="24581" extrusionOk="0">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txBox="1">
            <a:spLocks noGrp="1"/>
          </p:cNvSpPr>
          <p:nvPr>
            <p:ph type="title"/>
          </p:nvPr>
        </p:nvSpPr>
        <p:spPr>
          <a:xfrm flipH="1">
            <a:off x="713225" y="569300"/>
            <a:ext cx="7047300" cy="463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600"/>
              <a:buNone/>
              <a:defRPr b="1">
                <a:solidFill>
                  <a:srgbClr val="EB7E7C"/>
                </a:solidFill>
              </a:defRPr>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155" name="Google Shape;155;p17"/>
          <p:cNvSpPr/>
          <p:nvPr/>
        </p:nvSpPr>
        <p:spPr>
          <a:xfrm rot="10800000">
            <a:off x="7525508" y="2733792"/>
            <a:ext cx="1657917" cy="1668964"/>
          </a:xfrm>
          <a:custGeom>
            <a:avLst/>
            <a:gdLst/>
            <a:ahLst/>
            <a:cxnLst/>
            <a:rect l="l" t="t" r="r" b="b"/>
            <a:pathLst>
              <a:path w="35418" h="35654" extrusionOk="0">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rot="10800000">
            <a:off x="2078837" y="-2976232"/>
            <a:ext cx="3618179" cy="4553490"/>
          </a:xfrm>
          <a:custGeom>
            <a:avLst/>
            <a:gdLst/>
            <a:ahLst/>
            <a:cxnLst/>
            <a:rect l="l" t="t" r="r" b="b"/>
            <a:pathLst>
              <a:path w="77295" h="97276" extrusionOk="0">
                <a:moveTo>
                  <a:pt x="48905" y="1"/>
                </a:moveTo>
                <a:cubicBezTo>
                  <a:pt x="48896" y="1"/>
                  <a:pt x="48887" y="1"/>
                  <a:pt x="48877" y="1"/>
                </a:cubicBezTo>
                <a:cubicBezTo>
                  <a:pt x="38010" y="29"/>
                  <a:pt x="28126" y="15623"/>
                  <a:pt x="22041" y="23192"/>
                </a:cubicBezTo>
                <a:cubicBezTo>
                  <a:pt x="16191" y="30483"/>
                  <a:pt x="10827" y="38579"/>
                  <a:pt x="6973" y="47118"/>
                </a:cubicBezTo>
                <a:cubicBezTo>
                  <a:pt x="3369" y="55130"/>
                  <a:pt x="0" y="65817"/>
                  <a:pt x="3022" y="74481"/>
                </a:cubicBezTo>
                <a:cubicBezTo>
                  <a:pt x="4062" y="77461"/>
                  <a:pt x="5684" y="80247"/>
                  <a:pt x="7500" y="83325"/>
                </a:cubicBezTo>
                <a:cubicBezTo>
                  <a:pt x="11450" y="90075"/>
                  <a:pt x="16468" y="96119"/>
                  <a:pt x="24688" y="97200"/>
                </a:cubicBezTo>
                <a:cubicBezTo>
                  <a:pt x="25270" y="97251"/>
                  <a:pt x="25842" y="97275"/>
                  <a:pt x="26403" y="97275"/>
                </a:cubicBezTo>
                <a:cubicBezTo>
                  <a:pt x="36788" y="97275"/>
                  <a:pt x="43701" y="88902"/>
                  <a:pt x="50776" y="82063"/>
                </a:cubicBezTo>
                <a:cubicBezTo>
                  <a:pt x="66510" y="66801"/>
                  <a:pt x="77294" y="42072"/>
                  <a:pt x="72706" y="19810"/>
                </a:cubicBezTo>
                <a:cubicBezTo>
                  <a:pt x="70420" y="8701"/>
                  <a:pt x="60689" y="1"/>
                  <a:pt x="48905" y="1"/>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6">
  <p:cSld name="CUSTOM_9">
    <p:spTree>
      <p:nvGrpSpPr>
        <p:cNvPr id="1" name="Shape 167"/>
        <p:cNvGrpSpPr/>
        <p:nvPr/>
      </p:nvGrpSpPr>
      <p:grpSpPr>
        <a:xfrm>
          <a:off x="0" y="0"/>
          <a:ext cx="0" cy="0"/>
          <a:chOff x="0" y="0"/>
          <a:chExt cx="0" cy="0"/>
        </a:xfrm>
      </p:grpSpPr>
      <p:sp>
        <p:nvSpPr>
          <p:cNvPr id="168" name="Google Shape;168;p20"/>
          <p:cNvSpPr/>
          <p:nvPr/>
        </p:nvSpPr>
        <p:spPr>
          <a:xfrm rot="10800000" flipH="1">
            <a:off x="80068" y="-186893"/>
            <a:ext cx="1429531" cy="1150637"/>
          </a:xfrm>
          <a:custGeom>
            <a:avLst/>
            <a:gdLst/>
            <a:ahLst/>
            <a:cxnLst/>
            <a:rect l="l" t="t" r="r" b="b"/>
            <a:pathLst>
              <a:path w="30539" h="24581" extrusionOk="0">
                <a:moveTo>
                  <a:pt x="11034" y="0"/>
                </a:moveTo>
                <a:cubicBezTo>
                  <a:pt x="10036" y="0"/>
                  <a:pt x="9052" y="200"/>
                  <a:pt x="8096" y="664"/>
                </a:cubicBezTo>
                <a:cubicBezTo>
                  <a:pt x="7403" y="1010"/>
                  <a:pt x="6779" y="1468"/>
                  <a:pt x="6252" y="2050"/>
                </a:cubicBezTo>
                <a:cubicBezTo>
                  <a:pt x="2551" y="6056"/>
                  <a:pt x="1" y="15011"/>
                  <a:pt x="5005" y="19017"/>
                </a:cubicBezTo>
                <a:cubicBezTo>
                  <a:pt x="7126" y="20722"/>
                  <a:pt x="9940" y="21956"/>
                  <a:pt x="12379" y="23162"/>
                </a:cubicBezTo>
                <a:cubicBezTo>
                  <a:pt x="14231" y="24059"/>
                  <a:pt x="15997" y="24581"/>
                  <a:pt x="17752" y="24581"/>
                </a:cubicBezTo>
                <a:cubicBezTo>
                  <a:pt x="19466" y="24581"/>
                  <a:pt x="21168" y="24084"/>
                  <a:pt x="22928" y="22954"/>
                </a:cubicBezTo>
                <a:cubicBezTo>
                  <a:pt x="25770" y="21165"/>
                  <a:pt x="28903" y="18587"/>
                  <a:pt x="29956" y="15274"/>
                </a:cubicBezTo>
                <a:cubicBezTo>
                  <a:pt x="30538" y="13472"/>
                  <a:pt x="30386" y="11365"/>
                  <a:pt x="29221" y="9868"/>
                </a:cubicBezTo>
                <a:cubicBezTo>
                  <a:pt x="28265" y="8648"/>
                  <a:pt x="26782" y="7983"/>
                  <a:pt x="25409" y="7248"/>
                </a:cubicBezTo>
                <a:cubicBezTo>
                  <a:pt x="21496" y="5152"/>
                  <a:pt x="16093" y="0"/>
                  <a:pt x="11034"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0"/>
          <p:cNvSpPr/>
          <p:nvPr/>
        </p:nvSpPr>
        <p:spPr>
          <a:xfrm rot="10800000" flipH="1">
            <a:off x="41705" y="3267192"/>
            <a:ext cx="1657917" cy="1668964"/>
          </a:xfrm>
          <a:custGeom>
            <a:avLst/>
            <a:gdLst/>
            <a:ahLst/>
            <a:cxnLst/>
            <a:rect l="l" t="t" r="r" b="b"/>
            <a:pathLst>
              <a:path w="35418" h="35654" extrusionOk="0">
                <a:moveTo>
                  <a:pt x="19607" y="0"/>
                </a:moveTo>
                <a:cubicBezTo>
                  <a:pt x="13433" y="0"/>
                  <a:pt x="7932" y="3267"/>
                  <a:pt x="3660" y="8103"/>
                </a:cubicBezTo>
                <a:cubicBezTo>
                  <a:pt x="389" y="11818"/>
                  <a:pt x="708" y="15852"/>
                  <a:pt x="1" y="20800"/>
                </a:cubicBezTo>
                <a:cubicBezTo>
                  <a:pt x="1490" y="26872"/>
                  <a:pt x="6794" y="35654"/>
                  <a:pt x="13978" y="35654"/>
                </a:cubicBezTo>
                <a:cubicBezTo>
                  <a:pt x="14551" y="35654"/>
                  <a:pt x="15137" y="35598"/>
                  <a:pt x="15734" y="35480"/>
                </a:cubicBezTo>
                <a:cubicBezTo>
                  <a:pt x="19158" y="34801"/>
                  <a:pt x="22748" y="31210"/>
                  <a:pt x="25229" y="28909"/>
                </a:cubicBezTo>
                <a:cubicBezTo>
                  <a:pt x="28002" y="26303"/>
                  <a:pt x="29915" y="23406"/>
                  <a:pt x="31675" y="20093"/>
                </a:cubicBezTo>
                <a:cubicBezTo>
                  <a:pt x="35418" y="13065"/>
                  <a:pt x="32728" y="3140"/>
                  <a:pt x="24910" y="798"/>
                </a:cubicBezTo>
                <a:cubicBezTo>
                  <a:pt x="23098" y="254"/>
                  <a:pt x="21327" y="0"/>
                  <a:pt x="19607" y="0"/>
                </a:cubicBezTo>
                <a:close/>
              </a:path>
            </a:pathLst>
          </a:custGeom>
          <a:solidFill>
            <a:srgbClr val="E7AE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txBox="1">
            <a:spLocks noGrp="1"/>
          </p:cNvSpPr>
          <p:nvPr>
            <p:ph type="title"/>
          </p:nvPr>
        </p:nvSpPr>
        <p:spPr>
          <a:xfrm>
            <a:off x="713225" y="569300"/>
            <a:ext cx="7708200" cy="46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None/>
              <a:defRPr b="1">
                <a:solidFill>
                  <a:srgbClr val="EB7E7C"/>
                </a:solidFill>
              </a:defRPr>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B3C4B9"/>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EB7E7C"/>
              </a:buClr>
              <a:buSzPts val="2800"/>
              <a:buFont typeface="Handlee"/>
              <a:buNone/>
              <a:defRPr sz="2800">
                <a:solidFill>
                  <a:srgbClr val="EB7E7C"/>
                </a:solidFill>
                <a:latin typeface="Handlee"/>
                <a:ea typeface="Handlee"/>
                <a:cs typeface="Handlee"/>
                <a:sym typeface="Handle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666666"/>
              </a:buClr>
              <a:buSzPts val="1800"/>
              <a:buFont typeface="Baloo 2"/>
              <a:buChar char="●"/>
              <a:defRPr sz="1800">
                <a:solidFill>
                  <a:srgbClr val="666666"/>
                </a:solidFill>
                <a:latin typeface="Baloo 2"/>
                <a:ea typeface="Baloo 2"/>
                <a:cs typeface="Baloo 2"/>
                <a:sym typeface="Baloo 2"/>
              </a:defRPr>
            </a:lvl1pPr>
            <a:lvl2pPr marL="914400" lvl="1" indent="-317500">
              <a:lnSpc>
                <a:spcPct val="115000"/>
              </a:lnSpc>
              <a:spcBef>
                <a:spcPts val="1600"/>
              </a:spcBef>
              <a:spcAft>
                <a:spcPts val="0"/>
              </a:spcAft>
              <a:buClr>
                <a:srgbClr val="666666"/>
              </a:buClr>
              <a:buSzPts val="1400"/>
              <a:buFont typeface="Baloo 2"/>
              <a:buChar char="○"/>
              <a:defRPr>
                <a:solidFill>
                  <a:srgbClr val="666666"/>
                </a:solidFill>
                <a:latin typeface="Baloo 2"/>
                <a:ea typeface="Baloo 2"/>
                <a:cs typeface="Baloo 2"/>
                <a:sym typeface="Baloo 2"/>
              </a:defRPr>
            </a:lvl2pPr>
            <a:lvl3pPr marL="1371600" lvl="2" indent="-317500">
              <a:lnSpc>
                <a:spcPct val="115000"/>
              </a:lnSpc>
              <a:spcBef>
                <a:spcPts val="1600"/>
              </a:spcBef>
              <a:spcAft>
                <a:spcPts val="0"/>
              </a:spcAft>
              <a:buClr>
                <a:srgbClr val="666666"/>
              </a:buClr>
              <a:buSzPts val="1400"/>
              <a:buFont typeface="Baloo 2"/>
              <a:buChar char="■"/>
              <a:defRPr>
                <a:solidFill>
                  <a:srgbClr val="666666"/>
                </a:solidFill>
                <a:latin typeface="Baloo 2"/>
                <a:ea typeface="Baloo 2"/>
                <a:cs typeface="Baloo 2"/>
                <a:sym typeface="Baloo 2"/>
              </a:defRPr>
            </a:lvl3pPr>
            <a:lvl4pPr marL="1828800" lvl="3" indent="-317500">
              <a:lnSpc>
                <a:spcPct val="115000"/>
              </a:lnSpc>
              <a:spcBef>
                <a:spcPts val="1600"/>
              </a:spcBef>
              <a:spcAft>
                <a:spcPts val="0"/>
              </a:spcAft>
              <a:buClr>
                <a:srgbClr val="666666"/>
              </a:buClr>
              <a:buSzPts val="1400"/>
              <a:buFont typeface="Baloo 2"/>
              <a:buChar char="●"/>
              <a:defRPr>
                <a:solidFill>
                  <a:srgbClr val="666666"/>
                </a:solidFill>
                <a:latin typeface="Baloo 2"/>
                <a:ea typeface="Baloo 2"/>
                <a:cs typeface="Baloo 2"/>
                <a:sym typeface="Baloo 2"/>
              </a:defRPr>
            </a:lvl4pPr>
            <a:lvl5pPr marL="2286000" lvl="4" indent="-317500">
              <a:lnSpc>
                <a:spcPct val="115000"/>
              </a:lnSpc>
              <a:spcBef>
                <a:spcPts val="1600"/>
              </a:spcBef>
              <a:spcAft>
                <a:spcPts val="0"/>
              </a:spcAft>
              <a:buClr>
                <a:srgbClr val="666666"/>
              </a:buClr>
              <a:buSzPts val="1400"/>
              <a:buFont typeface="Baloo 2"/>
              <a:buChar char="○"/>
              <a:defRPr>
                <a:solidFill>
                  <a:srgbClr val="666666"/>
                </a:solidFill>
                <a:latin typeface="Baloo 2"/>
                <a:ea typeface="Baloo 2"/>
                <a:cs typeface="Baloo 2"/>
                <a:sym typeface="Baloo 2"/>
              </a:defRPr>
            </a:lvl5pPr>
            <a:lvl6pPr marL="2743200" lvl="5" indent="-317500">
              <a:lnSpc>
                <a:spcPct val="115000"/>
              </a:lnSpc>
              <a:spcBef>
                <a:spcPts val="1600"/>
              </a:spcBef>
              <a:spcAft>
                <a:spcPts val="0"/>
              </a:spcAft>
              <a:buClr>
                <a:srgbClr val="666666"/>
              </a:buClr>
              <a:buSzPts val="1400"/>
              <a:buFont typeface="Baloo 2"/>
              <a:buChar char="■"/>
              <a:defRPr>
                <a:solidFill>
                  <a:srgbClr val="666666"/>
                </a:solidFill>
                <a:latin typeface="Baloo 2"/>
                <a:ea typeface="Baloo 2"/>
                <a:cs typeface="Baloo 2"/>
                <a:sym typeface="Baloo 2"/>
              </a:defRPr>
            </a:lvl6pPr>
            <a:lvl7pPr marL="3200400" lvl="6" indent="-317500">
              <a:lnSpc>
                <a:spcPct val="115000"/>
              </a:lnSpc>
              <a:spcBef>
                <a:spcPts val="1600"/>
              </a:spcBef>
              <a:spcAft>
                <a:spcPts val="0"/>
              </a:spcAft>
              <a:buClr>
                <a:srgbClr val="666666"/>
              </a:buClr>
              <a:buSzPts val="1400"/>
              <a:buFont typeface="Baloo 2"/>
              <a:buChar char="●"/>
              <a:defRPr>
                <a:solidFill>
                  <a:srgbClr val="666666"/>
                </a:solidFill>
                <a:latin typeface="Baloo 2"/>
                <a:ea typeface="Baloo 2"/>
                <a:cs typeface="Baloo 2"/>
                <a:sym typeface="Baloo 2"/>
              </a:defRPr>
            </a:lvl7pPr>
            <a:lvl8pPr marL="3657600" lvl="7" indent="-317500">
              <a:lnSpc>
                <a:spcPct val="115000"/>
              </a:lnSpc>
              <a:spcBef>
                <a:spcPts val="1600"/>
              </a:spcBef>
              <a:spcAft>
                <a:spcPts val="0"/>
              </a:spcAft>
              <a:buClr>
                <a:srgbClr val="666666"/>
              </a:buClr>
              <a:buSzPts val="1400"/>
              <a:buFont typeface="Baloo 2"/>
              <a:buChar char="○"/>
              <a:defRPr>
                <a:solidFill>
                  <a:srgbClr val="666666"/>
                </a:solidFill>
                <a:latin typeface="Baloo 2"/>
                <a:ea typeface="Baloo 2"/>
                <a:cs typeface="Baloo 2"/>
                <a:sym typeface="Baloo 2"/>
              </a:defRPr>
            </a:lvl8pPr>
            <a:lvl9pPr marL="4114800" lvl="8" indent="-317500">
              <a:lnSpc>
                <a:spcPct val="115000"/>
              </a:lnSpc>
              <a:spcBef>
                <a:spcPts val="1600"/>
              </a:spcBef>
              <a:spcAft>
                <a:spcPts val="1600"/>
              </a:spcAft>
              <a:buClr>
                <a:srgbClr val="666666"/>
              </a:buClr>
              <a:buSzPts val="1400"/>
              <a:buFont typeface="Baloo 2"/>
              <a:buChar char="■"/>
              <a:defRPr>
                <a:solidFill>
                  <a:srgbClr val="666666"/>
                </a:solidFill>
                <a:latin typeface="Baloo 2"/>
                <a:ea typeface="Baloo 2"/>
                <a:cs typeface="Baloo 2"/>
                <a:sym typeface="Baloo 2"/>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7" r:id="rId5"/>
    <p:sldLayoutId id="2147483658" r:id="rId6"/>
    <p:sldLayoutId id="2147483661" r:id="rId7"/>
    <p:sldLayoutId id="2147483663" r:id="rId8"/>
    <p:sldLayoutId id="2147483666" r:id="rId9"/>
    <p:sldLayoutId id="2147483668" r:id="rId10"/>
    <p:sldLayoutId id="2147483669" r:id="rId11"/>
    <p:sldLayoutId id="2147483670" r:id="rId12"/>
    <p:sldLayoutId id="2147483671" r:id="rId13"/>
    <p:sldLayoutId id="214748367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slide" Target="slide1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 Target="slide1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slide" Target="slide2.xml"/><Relationship Id="rId5" Type="http://schemas.openxmlformats.org/officeDocument/2006/relationships/image" Target="../media/image8.png"/><Relationship Id="rId4" Type="http://schemas.openxmlformats.org/officeDocument/2006/relationships/slide" Target="slide15.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slide" Target="slide1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slide" Target="slide2.xml"/><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20.png"/><Relationship Id="rId5" Type="http://schemas.openxmlformats.org/officeDocument/2006/relationships/slide" Target="slide15.xml"/><Relationship Id="rId10" Type="http://schemas.openxmlformats.org/officeDocument/2006/relationships/image" Target="../media/image22.jpeg"/><Relationship Id="rId4" Type="http://schemas.openxmlformats.org/officeDocument/2006/relationships/image" Target="../media/image7.png"/><Relationship Id="rId9" Type="http://schemas.openxmlformats.org/officeDocument/2006/relationships/image" Target="../media/image21.jpeg"/></Relationships>
</file>

<file path=ppt/slides/_rels/slide15.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notesSlide" Target="../notesSlides/notesSlide10.xml"/><Relationship Id="rId7"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video" Target="file:///D:\KULIAH\UAS\video%20PTI%20System%20Information%20and%20Its%20Implementation%20in%20e-Government%20(Indonesia).mp4" TargetMode="External"/><Relationship Id="rId6" Type="http://schemas.openxmlformats.org/officeDocument/2006/relationships/slide" Target="slide16.xml"/><Relationship Id="rId11" Type="http://schemas.openxmlformats.org/officeDocument/2006/relationships/image" Target="../media/image25.png"/><Relationship Id="rId5" Type="http://schemas.openxmlformats.org/officeDocument/2006/relationships/image" Target="../media/image7.png"/><Relationship Id="rId10"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hyperlink" Target="https://youtu.be/vzcNFS5MmH4" TargetMode="External"/><Relationship Id="rId3" Type="http://schemas.openxmlformats.org/officeDocument/2006/relationships/image" Target="../media/image7.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 Target="slide18.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png"/><Relationship Id="rId3" Type="http://schemas.openxmlformats.org/officeDocument/2006/relationships/image" Target="../media/image5.jpeg"/><Relationship Id="rId7" Type="http://schemas.openxmlformats.org/officeDocument/2006/relationships/slide" Target="slide16.xml"/><Relationship Id="rId12" Type="http://schemas.openxmlformats.org/officeDocument/2006/relationships/image" Target="../media/image8.png"/><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13.xml"/><Relationship Id="rId11" Type="http://schemas.openxmlformats.org/officeDocument/2006/relationships/image" Target="../media/image7.png"/><Relationship Id="rId5" Type="http://schemas.openxmlformats.org/officeDocument/2006/relationships/slide" Target="slide9.xml"/><Relationship Id="rId10" Type="http://schemas.openxmlformats.org/officeDocument/2006/relationships/slide" Target="slide10.xml"/><Relationship Id="rId4" Type="http://schemas.openxmlformats.org/officeDocument/2006/relationships/slide" Target="slide4.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slide" Target="slide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slide" Target="slide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slide" Target="slide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slide" Target="slide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slide" Target="slide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0.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slide" Target="slide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slide" Target="slide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C61B94-7009-4F8C-8A3A-35E5F5220FD4}"/>
              </a:ext>
            </a:extLst>
          </p:cNvPr>
          <p:cNvSpPr>
            <a:spLocks noGrp="1"/>
          </p:cNvSpPr>
          <p:nvPr>
            <p:ph type="ctrTitle"/>
          </p:nvPr>
        </p:nvSpPr>
        <p:spPr>
          <a:xfrm>
            <a:off x="3031331" y="2403873"/>
            <a:ext cx="3081338" cy="335756"/>
          </a:xfrm>
        </p:spPr>
        <p:txBody>
          <a:bodyPr rtlCol="0">
            <a:normAutofit fontScale="90000"/>
          </a:bodyPr>
          <a:lstStyle/>
          <a:p>
            <a:pPr>
              <a:defRPr/>
            </a:pPr>
            <a:r>
              <a:rPr lang="en-US" sz="2100" dirty="0">
                <a:solidFill>
                  <a:schemeClr val="bg1"/>
                </a:solidFill>
                <a:latin typeface="Calibri" panose="020F0502020204030204" pitchFamily="34" charset="0"/>
                <a:cs typeface="Calibri" panose="020F0502020204030204" pitchFamily="34" charset="0"/>
              </a:rPr>
              <a:t>JUDUL PRESENTASI KALIAN</a:t>
            </a:r>
          </a:p>
        </p:txBody>
      </p:sp>
      <p:pic>
        <p:nvPicPr>
          <p:cNvPr id="5" name="Picture 4"/>
          <p:cNvPicPr>
            <a:picLocks noChangeAspect="1" noChangeArrowheads="1"/>
          </p:cNvPicPr>
          <p:nvPr/>
        </p:nvPicPr>
        <p:blipFill>
          <a:blip r:embed="rId3"/>
          <a:srcRect l="50970" r="9445"/>
          <a:stretch>
            <a:fillRect/>
          </a:stretch>
        </p:blipFill>
        <p:spPr bwMode="auto">
          <a:xfrm flipH="1">
            <a:off x="845886" y="1883528"/>
            <a:ext cx="1112002" cy="1298818"/>
          </a:xfrm>
          <a:prstGeom prst="rect">
            <a:avLst/>
          </a:prstGeom>
          <a:noFill/>
          <a:ln w="9525">
            <a:noFill/>
            <a:miter lim="800000"/>
            <a:headEnd/>
            <a:tailEnd/>
          </a:ln>
        </p:spPr>
      </p:pic>
      <p:sp>
        <p:nvSpPr>
          <p:cNvPr id="12" name="Google Shape;222;p28"/>
          <p:cNvSpPr txBox="1">
            <a:spLocks/>
          </p:cNvSpPr>
          <p:nvPr/>
        </p:nvSpPr>
        <p:spPr>
          <a:xfrm>
            <a:off x="1054250" y="2342705"/>
            <a:ext cx="7304442" cy="1044600"/>
          </a:xfrm>
          <a:prstGeom prst="rect">
            <a:avLst/>
          </a:prstGeom>
          <a:noFill/>
          <a:ln>
            <a:noFill/>
          </a:ln>
        </p:spPr>
        <p:txBody>
          <a:bodyPr spcFirstLastPara="1" wrap="square" lIns="91425" tIns="91425" rIns="91425" bIns="91425" anchor="b" anchorCtr="0">
            <a:noAutofit/>
          </a:bodyPr>
          <a:lstStyle/>
          <a:p>
            <a:pPr lvl="0" algn="ctr">
              <a:buClr>
                <a:srgbClr val="EB7E7C"/>
              </a:buClr>
              <a:buSzPts val="5200"/>
            </a:pPr>
            <a:r>
              <a:rPr lang="id-ID" sz="4200" dirty="0" smtClean="0">
                <a:solidFill>
                  <a:srgbClr val="7030A0"/>
                </a:solidFill>
                <a:latin typeface="Handlee"/>
                <a:ea typeface="Handlee"/>
                <a:cs typeface="Handlee"/>
                <a:sym typeface="Handlee"/>
              </a:rPr>
              <a:t>E</a:t>
            </a:r>
            <a:r>
              <a:rPr lang="en-US" sz="4200" dirty="0" smtClean="0">
                <a:solidFill>
                  <a:srgbClr val="7030A0"/>
                </a:solidFill>
                <a:latin typeface="Handlee"/>
                <a:ea typeface="Handlee"/>
                <a:cs typeface="Handlee"/>
                <a:sym typeface="Handlee"/>
              </a:rPr>
              <a:t>- government for good governance</a:t>
            </a:r>
            <a:endParaRPr kumimoji="0" lang="id-ID" sz="4200" b="0" i="0" u="none" strike="noStrike" kern="0" cap="none" spc="0" normalizeH="0" baseline="0" noProof="0" dirty="0">
              <a:ln>
                <a:noFill/>
              </a:ln>
              <a:solidFill>
                <a:srgbClr val="7030A0"/>
              </a:solidFill>
              <a:effectLst/>
              <a:uLnTx/>
              <a:uFillTx/>
              <a:latin typeface="Handlee"/>
              <a:ea typeface="Handlee"/>
              <a:cs typeface="Handlee"/>
              <a:sym typeface="Handlee"/>
            </a:endParaRPr>
          </a:p>
        </p:txBody>
      </p:sp>
      <p:sp>
        <p:nvSpPr>
          <p:cNvPr id="14" name="Google Shape;223;p28"/>
          <p:cNvSpPr txBox="1">
            <a:spLocks noGrp="1"/>
          </p:cNvSpPr>
          <p:nvPr>
            <p:ph type="subTitle" idx="1"/>
          </p:nvPr>
        </p:nvSpPr>
        <p:spPr>
          <a:xfrm>
            <a:off x="403938" y="3385133"/>
            <a:ext cx="8520600" cy="72428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d-ID" sz="2200" dirty="0" smtClean="0">
                <a:solidFill>
                  <a:srgbClr val="7030A0"/>
                </a:solidFill>
              </a:rPr>
              <a:t>Nama : Janice Claresta Lingga</a:t>
            </a:r>
          </a:p>
          <a:p>
            <a:pPr marL="0" lvl="0" indent="0" rtl="0">
              <a:spcBef>
                <a:spcPts val="0"/>
              </a:spcBef>
              <a:spcAft>
                <a:spcPts val="0"/>
              </a:spcAft>
              <a:buNone/>
            </a:pPr>
            <a:r>
              <a:rPr lang="id-ID" sz="2200" dirty="0" smtClean="0">
                <a:solidFill>
                  <a:srgbClr val="7030A0"/>
                </a:solidFill>
              </a:rPr>
              <a:t>NIM : 32200041</a:t>
            </a:r>
          </a:p>
          <a:p>
            <a:pPr marL="0" lvl="0" indent="0" rtl="0">
              <a:spcBef>
                <a:spcPts val="0"/>
              </a:spcBef>
              <a:spcAft>
                <a:spcPts val="0"/>
              </a:spcAft>
              <a:buNone/>
            </a:pPr>
            <a:endParaRPr lang="id-ID" sz="2200" dirty="0" smtClean="0">
              <a:solidFill>
                <a:srgbClr val="7030A0"/>
              </a:solidFill>
            </a:endParaRPr>
          </a:p>
          <a:p>
            <a:pPr marL="0" lvl="0" indent="0" algn="ctr" rtl="0">
              <a:spcBef>
                <a:spcPts val="0"/>
              </a:spcBef>
              <a:spcAft>
                <a:spcPts val="0"/>
              </a:spcAft>
              <a:buNone/>
            </a:pPr>
            <a:endParaRPr/>
          </a:p>
        </p:txBody>
      </p:sp>
      <p:pic>
        <p:nvPicPr>
          <p:cNvPr id="58" name="Picture 57" descr="Logo UBM.png"/>
          <p:cNvPicPr>
            <a:picLocks noChangeAspect="1"/>
          </p:cNvPicPr>
          <p:nvPr/>
        </p:nvPicPr>
        <p:blipFill>
          <a:blip r:embed="rId4" cstate="print"/>
          <a:stretch>
            <a:fillRect/>
          </a:stretch>
        </p:blipFill>
        <p:spPr>
          <a:xfrm>
            <a:off x="3065927" y="-32274"/>
            <a:ext cx="3216537" cy="2086985"/>
          </a:xfrm>
          <a:prstGeom prst="rect">
            <a:avLst/>
          </a:prstGeom>
        </p:spPr>
      </p:pic>
      <p:sp>
        <p:nvSpPr>
          <p:cNvPr id="7" name="Google Shape;223;p28"/>
          <p:cNvSpPr txBox="1">
            <a:spLocks/>
          </p:cNvSpPr>
          <p:nvPr/>
        </p:nvSpPr>
        <p:spPr>
          <a:xfrm>
            <a:off x="3238053" y="4442905"/>
            <a:ext cx="3022900" cy="40879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lvl="0" algn="ctr">
              <a:buClr>
                <a:srgbClr val="666666"/>
              </a:buClr>
              <a:buSzPts val="2800"/>
            </a:pPr>
            <a:r>
              <a:rPr lang="pl-PL" sz="2200" dirty="0" smtClean="0">
                <a:solidFill>
                  <a:srgbClr val="7030A0"/>
                </a:solidFill>
                <a:latin typeface="Baloo 2"/>
                <a:ea typeface="Baloo 2"/>
                <a:cs typeface="Baloo 2"/>
                <a:sym typeface="Baloo 2"/>
              </a:rPr>
              <a:t>https://www.ubm.ac.id/</a:t>
            </a:r>
            <a:endParaRPr kumimoji="0" lang="pl-PL" sz="2200" b="0" i="0" u="none" strike="noStrike" kern="0" cap="none" spc="0" normalizeH="0" baseline="0" noProof="0" dirty="0" smtClean="0">
              <a:ln>
                <a:noFill/>
              </a:ln>
              <a:solidFill>
                <a:srgbClr val="7030A0"/>
              </a:solidFill>
              <a:effectLst/>
              <a:uLnTx/>
              <a:uFillTx/>
              <a:latin typeface="Baloo 2"/>
              <a:ea typeface="Baloo 2"/>
              <a:cs typeface="Baloo 2"/>
              <a:sym typeface="Baloo 2"/>
            </a:endParaRPr>
          </a:p>
          <a:p>
            <a:pPr marL="0" marR="0" lvl="0" indent="0" algn="ctr" defTabSz="914400" rtl="0" eaLnBrk="1" fontAlgn="auto" latinLnBrk="0" hangingPunct="1">
              <a:lnSpc>
                <a:spcPct val="100000"/>
              </a:lnSpc>
              <a:spcBef>
                <a:spcPts val="0"/>
              </a:spcBef>
              <a:spcAft>
                <a:spcPts val="0"/>
              </a:spcAft>
              <a:buClr>
                <a:srgbClr val="666666"/>
              </a:buClr>
              <a:buSzPts val="2800"/>
              <a:buFont typeface="Baloo 2"/>
              <a:buNone/>
              <a:tabLst/>
              <a:defRPr/>
            </a:pPr>
            <a:endParaRPr kumimoji="0" lang="pl-PL" sz="1800" b="0" i="0" u="none" strike="noStrike" kern="0" cap="none" spc="0" normalizeH="0" baseline="0" noProof="0" dirty="0">
              <a:ln>
                <a:noFill/>
              </a:ln>
              <a:solidFill>
                <a:srgbClr val="666666"/>
              </a:solidFill>
              <a:effectLst/>
              <a:uLnTx/>
              <a:uFillTx/>
              <a:latin typeface="Baloo 2"/>
              <a:ea typeface="Baloo 2"/>
              <a:cs typeface="Baloo 2"/>
              <a:sym typeface="Baloo 2"/>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20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3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800" decel="100000"/>
                                        <p:tgtEl>
                                          <p:spTgt spid="14">
                                            <p:txEl>
                                              <p:pRg st="0" end="0"/>
                                            </p:txEl>
                                          </p:spTgt>
                                        </p:tgtEl>
                                      </p:cBhvr>
                                    </p:animEffect>
                                    <p:anim calcmode="lin" valueType="num">
                                      <p:cBhvr>
                                        <p:cTn id="13" dur="800" decel="100000" fill="hold"/>
                                        <p:tgtEl>
                                          <p:spTgt spid="14">
                                            <p:txEl>
                                              <p:pRg st="0" end="0"/>
                                            </p:txEl>
                                          </p:spTgt>
                                        </p:tgtEl>
                                        <p:attrNameLst>
                                          <p:attrName>style.rotation</p:attrName>
                                        </p:attrNameLst>
                                      </p:cBhvr>
                                      <p:tavLst>
                                        <p:tav tm="0">
                                          <p:val>
                                            <p:fltVal val="-90"/>
                                          </p:val>
                                        </p:tav>
                                        <p:tav tm="100000">
                                          <p:val>
                                            <p:fltVal val="0"/>
                                          </p:val>
                                        </p:tav>
                                      </p:tavLst>
                                    </p:anim>
                                    <p:anim calcmode="lin" valueType="num">
                                      <p:cBhvr>
                                        <p:cTn id="14" dur="800" decel="100000" fill="hold"/>
                                        <p:tgtEl>
                                          <p:spTgt spid="14">
                                            <p:txEl>
                                              <p:pRg st="0" end="0"/>
                                            </p:txEl>
                                          </p:spTgt>
                                        </p:tgtEl>
                                        <p:attrNameLst>
                                          <p:attrName>ppt_x</p:attrName>
                                        </p:attrNameLst>
                                      </p:cBhvr>
                                      <p:tavLst>
                                        <p:tav tm="0">
                                          <p:val>
                                            <p:strVal val="#ppt_x+0.4"/>
                                          </p:val>
                                        </p:tav>
                                        <p:tav tm="100000">
                                          <p:val>
                                            <p:strVal val="#ppt_x-0.05"/>
                                          </p:val>
                                        </p:tav>
                                      </p:tavLst>
                                    </p:anim>
                                    <p:anim calcmode="lin" valueType="num">
                                      <p:cBhvr>
                                        <p:cTn id="15" dur="800" decel="100000" fill="hold"/>
                                        <p:tgtEl>
                                          <p:spTgt spid="14">
                                            <p:txEl>
                                              <p:pRg st="0" end="0"/>
                                            </p:txEl>
                                          </p:spTgt>
                                        </p:tgtEl>
                                        <p:attrNameLst>
                                          <p:attrName>ppt_y</p:attrName>
                                        </p:attrNameLst>
                                      </p:cBhvr>
                                      <p:tavLst>
                                        <p:tav tm="0">
                                          <p:val>
                                            <p:strVal val="#ppt_y-0.4"/>
                                          </p:val>
                                        </p:tav>
                                        <p:tav tm="100000">
                                          <p:val>
                                            <p:strVal val="#ppt_y+0.1"/>
                                          </p:val>
                                        </p:tav>
                                      </p:tavLst>
                                    </p:anim>
                                    <p:anim calcmode="lin" valueType="num">
                                      <p:cBhvr>
                                        <p:cTn id="16" dur="200" accel="100000" fill="hold">
                                          <p:stCondLst>
                                            <p:cond delay="800"/>
                                          </p:stCondLst>
                                        </p:cTn>
                                        <p:tgtEl>
                                          <p:spTgt spid="14">
                                            <p:txEl>
                                              <p:pRg st="0" end="0"/>
                                            </p:txEl>
                                          </p:spTgt>
                                        </p:tgtEl>
                                        <p:attrNameLst>
                                          <p:attrName>ppt_x</p:attrName>
                                        </p:attrNameLst>
                                      </p:cBhvr>
                                      <p:tavLst>
                                        <p:tav tm="0">
                                          <p:val>
                                            <p:strVal val="#ppt_x-0.05"/>
                                          </p:val>
                                        </p:tav>
                                        <p:tav tm="100000">
                                          <p:val>
                                            <p:strVal val="#ppt_x"/>
                                          </p:val>
                                        </p:tav>
                                      </p:tavLst>
                                    </p:anim>
                                    <p:anim calcmode="lin" valueType="num">
                                      <p:cBhvr>
                                        <p:cTn id="17" dur="200" accel="100000" fill="hold">
                                          <p:stCondLst>
                                            <p:cond delay="800"/>
                                          </p:stCondLst>
                                        </p:cTn>
                                        <p:tgtEl>
                                          <p:spTgt spid="14">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0" presetClass="entr" presetSubtype="0" fill="hold" nodeType="click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Effect transition="in" filter="fade">
                                      <p:cBhvr>
                                        <p:cTn id="22" dur="800" decel="100000"/>
                                        <p:tgtEl>
                                          <p:spTgt spid="14">
                                            <p:txEl>
                                              <p:pRg st="1" end="1"/>
                                            </p:txEl>
                                          </p:spTgt>
                                        </p:tgtEl>
                                      </p:cBhvr>
                                    </p:animEffect>
                                    <p:anim calcmode="lin" valueType="num">
                                      <p:cBhvr>
                                        <p:cTn id="23" dur="800" decel="100000" fill="hold"/>
                                        <p:tgtEl>
                                          <p:spTgt spid="14">
                                            <p:txEl>
                                              <p:pRg st="1" end="1"/>
                                            </p:txEl>
                                          </p:spTgt>
                                        </p:tgtEl>
                                        <p:attrNameLst>
                                          <p:attrName>style.rotation</p:attrName>
                                        </p:attrNameLst>
                                      </p:cBhvr>
                                      <p:tavLst>
                                        <p:tav tm="0">
                                          <p:val>
                                            <p:fltVal val="-90"/>
                                          </p:val>
                                        </p:tav>
                                        <p:tav tm="100000">
                                          <p:val>
                                            <p:fltVal val="0"/>
                                          </p:val>
                                        </p:tav>
                                      </p:tavLst>
                                    </p:anim>
                                    <p:anim calcmode="lin" valueType="num">
                                      <p:cBhvr>
                                        <p:cTn id="24" dur="800" decel="100000" fill="hold"/>
                                        <p:tgtEl>
                                          <p:spTgt spid="14">
                                            <p:txEl>
                                              <p:pRg st="1" end="1"/>
                                            </p:txEl>
                                          </p:spTgt>
                                        </p:tgtEl>
                                        <p:attrNameLst>
                                          <p:attrName>ppt_x</p:attrName>
                                        </p:attrNameLst>
                                      </p:cBhvr>
                                      <p:tavLst>
                                        <p:tav tm="0">
                                          <p:val>
                                            <p:strVal val="#ppt_x+0.4"/>
                                          </p:val>
                                        </p:tav>
                                        <p:tav tm="100000">
                                          <p:val>
                                            <p:strVal val="#ppt_x-0.05"/>
                                          </p:val>
                                        </p:tav>
                                      </p:tavLst>
                                    </p:anim>
                                    <p:anim calcmode="lin" valueType="num">
                                      <p:cBhvr>
                                        <p:cTn id="25" dur="800" decel="100000" fill="hold"/>
                                        <p:tgtEl>
                                          <p:spTgt spid="14">
                                            <p:txEl>
                                              <p:pRg st="1" end="1"/>
                                            </p:txEl>
                                          </p:spTgt>
                                        </p:tgtEl>
                                        <p:attrNameLst>
                                          <p:attrName>ppt_y</p:attrName>
                                        </p:attrNameLst>
                                      </p:cBhvr>
                                      <p:tavLst>
                                        <p:tav tm="0">
                                          <p:val>
                                            <p:strVal val="#ppt_y-0.4"/>
                                          </p:val>
                                        </p:tav>
                                        <p:tav tm="100000">
                                          <p:val>
                                            <p:strVal val="#ppt_y+0.1"/>
                                          </p:val>
                                        </p:tav>
                                      </p:tavLst>
                                    </p:anim>
                                    <p:anim calcmode="lin" valueType="num">
                                      <p:cBhvr>
                                        <p:cTn id="26" dur="200" accel="100000" fill="hold">
                                          <p:stCondLst>
                                            <p:cond delay="800"/>
                                          </p:stCondLst>
                                        </p:cTn>
                                        <p:tgtEl>
                                          <p:spTgt spid="14">
                                            <p:txEl>
                                              <p:pRg st="1" end="1"/>
                                            </p:txEl>
                                          </p:spTgt>
                                        </p:tgtEl>
                                        <p:attrNameLst>
                                          <p:attrName>ppt_x</p:attrName>
                                        </p:attrNameLst>
                                      </p:cBhvr>
                                      <p:tavLst>
                                        <p:tav tm="0">
                                          <p:val>
                                            <p:strVal val="#ppt_x-0.05"/>
                                          </p:val>
                                        </p:tav>
                                        <p:tav tm="100000">
                                          <p:val>
                                            <p:strVal val="#ppt_x"/>
                                          </p:val>
                                        </p:tav>
                                      </p:tavLst>
                                    </p:anim>
                                    <p:anim calcmode="lin" valueType="num">
                                      <p:cBhvr>
                                        <p:cTn id="27" dur="200" accel="100000" fill="hold">
                                          <p:stCondLst>
                                            <p:cond delay="800"/>
                                          </p:stCondLst>
                                        </p:cTn>
                                        <p:tgtEl>
                                          <p:spTgt spid="14">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3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800" decel="100000"/>
                                        <p:tgtEl>
                                          <p:spTgt spid="7"/>
                                        </p:tgtEl>
                                      </p:cBhvr>
                                    </p:animEffect>
                                    <p:anim calcmode="lin" valueType="num">
                                      <p:cBhvr>
                                        <p:cTn id="33" dur="800" decel="100000" fill="hold"/>
                                        <p:tgtEl>
                                          <p:spTgt spid="7"/>
                                        </p:tgtEl>
                                        <p:attrNameLst>
                                          <p:attrName>style.rotation</p:attrName>
                                        </p:attrNameLst>
                                      </p:cBhvr>
                                      <p:tavLst>
                                        <p:tav tm="0">
                                          <p:val>
                                            <p:fltVal val="-90"/>
                                          </p:val>
                                        </p:tav>
                                        <p:tav tm="100000">
                                          <p:val>
                                            <p:fltVal val="0"/>
                                          </p:val>
                                        </p:tav>
                                      </p:tavLst>
                                    </p:anim>
                                    <p:anim calcmode="lin" valueType="num">
                                      <p:cBhvr>
                                        <p:cTn id="34" dur="800" decel="100000" fill="hold"/>
                                        <p:tgtEl>
                                          <p:spTgt spid="7"/>
                                        </p:tgtEl>
                                        <p:attrNameLst>
                                          <p:attrName>ppt_x</p:attrName>
                                        </p:attrNameLst>
                                      </p:cBhvr>
                                      <p:tavLst>
                                        <p:tav tm="0">
                                          <p:val>
                                            <p:strVal val="#ppt_x+0.4"/>
                                          </p:val>
                                        </p:tav>
                                        <p:tav tm="100000">
                                          <p:val>
                                            <p:strVal val="#ppt_x-0.05"/>
                                          </p:val>
                                        </p:tav>
                                      </p:tavLst>
                                    </p:anim>
                                    <p:anim calcmode="lin" valueType="num">
                                      <p:cBhvr>
                                        <p:cTn id="35" dur="800" decel="100000" fill="hold"/>
                                        <p:tgtEl>
                                          <p:spTgt spid="7"/>
                                        </p:tgtEl>
                                        <p:attrNameLst>
                                          <p:attrName>ppt_y</p:attrName>
                                        </p:attrNameLst>
                                      </p:cBhvr>
                                      <p:tavLst>
                                        <p:tav tm="0">
                                          <p:val>
                                            <p:strVal val="#ppt_y-0.4"/>
                                          </p:val>
                                        </p:tav>
                                        <p:tav tm="100000">
                                          <p:val>
                                            <p:strVal val="#ppt_y+0.1"/>
                                          </p:val>
                                        </p:tav>
                                      </p:tavLst>
                                    </p:anim>
                                    <p:anim calcmode="lin" valueType="num">
                                      <p:cBhvr>
                                        <p:cTn id="36"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37"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par>
                                <p:cTn id="38" presetID="63" presetClass="path" presetSubtype="0" accel="50000" decel="50000" fill="hold" nodeType="withEffect">
                                  <p:stCondLst>
                                    <p:cond delay="0"/>
                                  </p:stCondLst>
                                  <p:childTnLst>
                                    <p:animMotion origin="layout" path="M -0.1342 0.03612 L 0.91892 0.04878 " pathEditMode="relative" rAng="0" ptsTypes="AA">
                                      <p:cBhvr>
                                        <p:cTn id="39" dur="3000" fill="hold"/>
                                        <p:tgtEl>
                                          <p:spTgt spid="5"/>
                                        </p:tgtEl>
                                        <p:attrNameLst>
                                          <p:attrName>ppt_x</p:attrName>
                                          <p:attrName>ppt_y</p:attrName>
                                        </p:attrNameLst>
                                      </p:cBhvr>
                                      <p:rCtr x="527" y="6"/>
                                    </p:animMotion>
                                  </p:childTnLst>
                                </p:cTn>
                              </p:par>
                              <p:par>
                                <p:cTn id="40" presetID="8" presetClass="emph" presetSubtype="0" fill="hold" nodeType="withEffect">
                                  <p:stCondLst>
                                    <p:cond delay="0"/>
                                  </p:stCondLst>
                                  <p:childTnLst>
                                    <p:animRot by="43200000">
                                      <p:cBhvr>
                                        <p:cTn id="41" dur="3100" fill="hold"/>
                                        <p:tgtEl>
                                          <p:spTgt spid="5"/>
                                        </p:tgtEl>
                                        <p:attrNameLst>
                                          <p:attrName>r</p:attrName>
                                        </p:attrNameLst>
                                      </p:cBhvr>
                                    </p:animRot>
                                  </p:childTnLst>
                                  <p:subTnLst>
                                    <p:audio>
                                      <p:cMediaNode>
                                        <p:cTn display="0" masterRel="sameClick">
                                          <p:stCondLst>
                                            <p:cond evt="begin" delay="0">
                                              <p:tn val="40"/>
                                            </p:cond>
                                          </p:stCondLst>
                                          <p:endCondLst>
                                            <p:cond evt="onStopAudio" delay="0">
                                              <p:tgtEl>
                                                <p:sldTgt/>
                                              </p:tgtEl>
                                            </p:cond>
                                          </p:endCondLst>
                                        </p:cTn>
                                        <p:tgtEl>
                                          <p:sndTgt r:embed="rId2" name="among us.wav"/>
                                        </p:tgtEl>
                                      </p:cMediaNode>
                                    </p:audio>
                                  </p:subTnLst>
                                </p:cTn>
                              </p:par>
                              <p:par>
                                <p:cTn id="42" presetID="22" presetClass="entr" presetSubtype="4"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ctrTitle"/>
          </p:nvPr>
        </p:nvSpPr>
        <p:spPr>
          <a:xfrm>
            <a:off x="1243343" y="695159"/>
            <a:ext cx="6922089" cy="33314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sz="5200" smtClean="0">
                <a:solidFill>
                  <a:srgbClr val="7030A0"/>
                </a:solidFill>
                <a:latin typeface="Bakso Sapi" pitchFamily="50" charset="0"/>
              </a:rPr>
              <a:t>Implementasi Untuk Menjadi Good Goverment </a:t>
            </a:r>
            <a:endParaRPr sz="5200">
              <a:solidFill>
                <a:srgbClr val="7030A0"/>
              </a:solidFill>
              <a:latin typeface="Bakso Sapi" pitchFamily="50" charset="0"/>
            </a:endParaRPr>
          </a:p>
        </p:txBody>
      </p:sp>
      <p:sp>
        <p:nvSpPr>
          <p:cNvPr id="178" name="Google Shape;178;p29"/>
          <p:cNvSpPr/>
          <p:nvPr/>
        </p:nvSpPr>
        <p:spPr>
          <a:xfrm>
            <a:off x="1017114" y="2604931"/>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179" name="Google Shape;179;p29"/>
          <p:cNvSpPr/>
          <p:nvPr/>
        </p:nvSpPr>
        <p:spPr>
          <a:xfrm>
            <a:off x="7661574" y="2703106"/>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sp>
      <p:sp>
        <p:nvSpPr>
          <p:cNvPr id="180" name="Google Shape;180;p29"/>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sp>
      <p:pic>
        <p:nvPicPr>
          <p:cNvPr id="182" name="Google Shape;182;p29"/>
          <p:cNvPicPr preferRelativeResize="0"/>
          <p:nvPr/>
        </p:nvPicPr>
        <p:blipFill rotWithShape="1">
          <a:blip r:embed="rId3">
            <a:alphaModFix/>
          </a:blip>
          <a:srcRect t="16734" r="8892" b="18300"/>
          <a:stretch/>
        </p:blipFill>
        <p:spPr>
          <a:xfrm>
            <a:off x="3688398" y="527053"/>
            <a:ext cx="2036850" cy="846042"/>
          </a:xfrm>
          <a:prstGeom prst="rect">
            <a:avLst/>
          </a:prstGeom>
          <a:noFill/>
          <a:ln>
            <a:noFill/>
          </a:ln>
        </p:spPr>
      </p:pic>
      <p:grpSp>
        <p:nvGrpSpPr>
          <p:cNvPr id="2" name="Google Shape;231;p28"/>
          <p:cNvGrpSpPr/>
          <p:nvPr/>
        </p:nvGrpSpPr>
        <p:grpSpPr>
          <a:xfrm>
            <a:off x="-419787" y="0"/>
            <a:ext cx="2800215" cy="1607771"/>
            <a:chOff x="-1085827" y="927365"/>
            <a:chExt cx="3393304" cy="1796989"/>
          </a:xfrm>
        </p:grpSpPr>
        <p:sp>
          <p:nvSpPr>
            <p:cNvPr id="16" name="Google Shape;238;p28"/>
            <p:cNvSpPr/>
            <p:nvPr/>
          </p:nvSpPr>
          <p:spPr>
            <a:xfrm>
              <a:off x="-1085827" y="1164177"/>
              <a:ext cx="2764833" cy="894773"/>
            </a:xfrm>
            <a:custGeom>
              <a:avLst/>
              <a:gdLst/>
              <a:ahLst/>
              <a:cxnLst/>
              <a:rect l="l" t="t" r="r" b="b"/>
              <a:pathLst>
                <a:path w="59065" h="19115" extrusionOk="0">
                  <a:moveTo>
                    <a:pt x="5289" y="0"/>
                  </a:moveTo>
                  <a:cubicBezTo>
                    <a:pt x="3658" y="0"/>
                    <a:pt x="2027" y="34"/>
                    <a:pt x="401" y="69"/>
                  </a:cubicBezTo>
                  <a:cubicBezTo>
                    <a:pt x="72" y="69"/>
                    <a:pt x="1" y="762"/>
                    <a:pt x="363" y="762"/>
                  </a:cubicBezTo>
                  <a:cubicBezTo>
                    <a:pt x="366" y="762"/>
                    <a:pt x="370" y="762"/>
                    <a:pt x="374" y="762"/>
                  </a:cubicBezTo>
                  <a:cubicBezTo>
                    <a:pt x="1869" y="729"/>
                    <a:pt x="3364" y="701"/>
                    <a:pt x="4857" y="701"/>
                  </a:cubicBezTo>
                  <a:cubicBezTo>
                    <a:pt x="9062" y="701"/>
                    <a:pt x="13245" y="923"/>
                    <a:pt x="17368" y="1885"/>
                  </a:cubicBezTo>
                  <a:cubicBezTo>
                    <a:pt x="22650" y="3104"/>
                    <a:pt x="27917" y="4588"/>
                    <a:pt x="33101" y="6112"/>
                  </a:cubicBezTo>
                  <a:cubicBezTo>
                    <a:pt x="38078" y="7568"/>
                    <a:pt x="44163" y="10049"/>
                    <a:pt x="47837" y="13834"/>
                  </a:cubicBezTo>
                  <a:cubicBezTo>
                    <a:pt x="50942" y="17036"/>
                    <a:pt x="54047" y="19115"/>
                    <a:pt x="58676" y="19115"/>
                  </a:cubicBezTo>
                  <a:cubicBezTo>
                    <a:pt x="58995" y="19115"/>
                    <a:pt x="59065" y="18422"/>
                    <a:pt x="58690" y="18422"/>
                  </a:cubicBezTo>
                  <a:lnTo>
                    <a:pt x="58704" y="18408"/>
                  </a:lnTo>
                  <a:cubicBezTo>
                    <a:pt x="55863" y="18408"/>
                    <a:pt x="53104" y="17618"/>
                    <a:pt x="50831" y="15871"/>
                  </a:cubicBezTo>
                  <a:cubicBezTo>
                    <a:pt x="48876" y="14374"/>
                    <a:pt x="47545" y="12364"/>
                    <a:pt x="45452" y="11020"/>
                  </a:cubicBezTo>
                  <a:cubicBezTo>
                    <a:pt x="41238" y="8303"/>
                    <a:pt x="36525" y="6320"/>
                    <a:pt x="31715" y="4990"/>
                  </a:cubicBezTo>
                  <a:cubicBezTo>
                    <a:pt x="26572" y="3576"/>
                    <a:pt x="21416" y="1954"/>
                    <a:pt x="16190" y="900"/>
                  </a:cubicBezTo>
                  <a:cubicBezTo>
                    <a:pt x="12596" y="172"/>
                    <a:pt x="8942" y="0"/>
                    <a:pt x="5289"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2;p28"/>
            <p:cNvSpPr/>
            <p:nvPr/>
          </p:nvSpPr>
          <p:spPr>
            <a:xfrm>
              <a:off x="1640153" y="2041303"/>
              <a:ext cx="667323" cy="530732"/>
            </a:xfrm>
            <a:custGeom>
              <a:avLst/>
              <a:gdLst/>
              <a:ahLst/>
              <a:cxnLst/>
              <a:rect l="l" t="t" r="r" b="b"/>
              <a:pathLst>
                <a:path w="14256" h="11338" extrusionOk="0">
                  <a:moveTo>
                    <a:pt x="1603" y="911"/>
                  </a:moveTo>
                  <a:cubicBezTo>
                    <a:pt x="6724" y="2124"/>
                    <a:pt x="11045" y="5533"/>
                    <a:pt x="13436" y="10223"/>
                  </a:cubicBezTo>
                  <a:lnTo>
                    <a:pt x="13436" y="10223"/>
                  </a:lnTo>
                  <a:cubicBezTo>
                    <a:pt x="8967" y="7650"/>
                    <a:pt x="3720" y="5802"/>
                    <a:pt x="916" y="1316"/>
                  </a:cubicBezTo>
                  <a:lnTo>
                    <a:pt x="916" y="1316"/>
                  </a:lnTo>
                  <a:cubicBezTo>
                    <a:pt x="3180" y="2506"/>
                    <a:pt x="5235" y="4056"/>
                    <a:pt x="7012" y="5908"/>
                  </a:cubicBezTo>
                  <a:cubicBezTo>
                    <a:pt x="7028" y="5924"/>
                    <a:pt x="7045" y="5931"/>
                    <a:pt x="7062" y="5931"/>
                  </a:cubicBezTo>
                  <a:cubicBezTo>
                    <a:pt x="7210" y="5931"/>
                    <a:pt x="7383" y="5405"/>
                    <a:pt x="7234" y="5256"/>
                  </a:cubicBezTo>
                  <a:cubicBezTo>
                    <a:pt x="5583" y="3536"/>
                    <a:pt x="3685" y="2072"/>
                    <a:pt x="1603" y="911"/>
                  </a:cubicBezTo>
                  <a:close/>
                  <a:moveTo>
                    <a:pt x="685" y="1"/>
                  </a:moveTo>
                  <a:cubicBezTo>
                    <a:pt x="578" y="1"/>
                    <a:pt x="493" y="151"/>
                    <a:pt x="457" y="312"/>
                  </a:cubicBezTo>
                  <a:lnTo>
                    <a:pt x="457" y="312"/>
                  </a:lnTo>
                  <a:cubicBezTo>
                    <a:pt x="396" y="283"/>
                    <a:pt x="336" y="253"/>
                    <a:pt x="275" y="224"/>
                  </a:cubicBezTo>
                  <a:cubicBezTo>
                    <a:pt x="260" y="217"/>
                    <a:pt x="246" y="214"/>
                    <a:pt x="233" y="214"/>
                  </a:cubicBezTo>
                  <a:cubicBezTo>
                    <a:pt x="58" y="214"/>
                    <a:pt x="1" y="759"/>
                    <a:pt x="39" y="862"/>
                  </a:cubicBezTo>
                  <a:cubicBezTo>
                    <a:pt x="2812" y="6421"/>
                    <a:pt x="8967" y="8292"/>
                    <a:pt x="13943" y="11314"/>
                  </a:cubicBezTo>
                  <a:cubicBezTo>
                    <a:pt x="13968" y="11330"/>
                    <a:pt x="13992" y="11338"/>
                    <a:pt x="14014" y="11338"/>
                  </a:cubicBezTo>
                  <a:cubicBezTo>
                    <a:pt x="14195" y="11338"/>
                    <a:pt x="14256" y="10829"/>
                    <a:pt x="14206" y="10718"/>
                  </a:cubicBezTo>
                  <a:cubicBezTo>
                    <a:pt x="11794" y="5090"/>
                    <a:pt x="6721" y="1070"/>
                    <a:pt x="705" y="3"/>
                  </a:cubicBezTo>
                  <a:cubicBezTo>
                    <a:pt x="698" y="1"/>
                    <a:pt x="691" y="1"/>
                    <a:pt x="685"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3;p28"/>
            <p:cNvSpPr/>
            <p:nvPr/>
          </p:nvSpPr>
          <p:spPr>
            <a:xfrm>
              <a:off x="1638983" y="1763579"/>
              <a:ext cx="393391" cy="313159"/>
            </a:xfrm>
            <a:custGeom>
              <a:avLst/>
              <a:gdLst/>
              <a:ahLst/>
              <a:cxnLst/>
              <a:rect l="l" t="t" r="r" b="b"/>
              <a:pathLst>
                <a:path w="8404" h="6690" extrusionOk="0">
                  <a:moveTo>
                    <a:pt x="7516" y="771"/>
                  </a:moveTo>
                  <a:cubicBezTo>
                    <a:pt x="5923" y="3064"/>
                    <a:pt x="3563" y="5032"/>
                    <a:pt x="875" y="5846"/>
                  </a:cubicBezTo>
                  <a:lnTo>
                    <a:pt x="875" y="5846"/>
                  </a:lnTo>
                  <a:cubicBezTo>
                    <a:pt x="1056" y="3841"/>
                    <a:pt x="1631" y="1930"/>
                    <a:pt x="3863" y="1375"/>
                  </a:cubicBezTo>
                  <a:cubicBezTo>
                    <a:pt x="5039" y="1075"/>
                    <a:pt x="6299" y="952"/>
                    <a:pt x="7516" y="771"/>
                  </a:cubicBezTo>
                  <a:close/>
                  <a:moveTo>
                    <a:pt x="8153" y="0"/>
                  </a:moveTo>
                  <a:cubicBezTo>
                    <a:pt x="8142" y="0"/>
                    <a:pt x="8130" y="1"/>
                    <a:pt x="8118" y="3"/>
                  </a:cubicBezTo>
                  <a:cubicBezTo>
                    <a:pt x="6191" y="308"/>
                    <a:pt x="3544" y="238"/>
                    <a:pt x="2005" y="1611"/>
                  </a:cubicBezTo>
                  <a:cubicBezTo>
                    <a:pt x="753" y="2723"/>
                    <a:pt x="514" y="4388"/>
                    <a:pt x="397" y="5978"/>
                  </a:cubicBezTo>
                  <a:lnTo>
                    <a:pt x="397" y="5978"/>
                  </a:lnTo>
                  <a:cubicBezTo>
                    <a:pt x="379" y="5982"/>
                    <a:pt x="360" y="5987"/>
                    <a:pt x="342" y="5991"/>
                  </a:cubicBezTo>
                  <a:cubicBezTo>
                    <a:pt x="64" y="6057"/>
                    <a:pt x="1" y="6689"/>
                    <a:pt x="259" y="6689"/>
                  </a:cubicBezTo>
                  <a:cubicBezTo>
                    <a:pt x="272" y="6689"/>
                    <a:pt x="286" y="6687"/>
                    <a:pt x="300" y="6684"/>
                  </a:cubicBezTo>
                  <a:cubicBezTo>
                    <a:pt x="354" y="6671"/>
                    <a:pt x="408" y="6658"/>
                    <a:pt x="461" y="6644"/>
                  </a:cubicBezTo>
                  <a:lnTo>
                    <a:pt x="461" y="6644"/>
                  </a:lnTo>
                  <a:cubicBezTo>
                    <a:pt x="483" y="6657"/>
                    <a:pt x="507" y="6662"/>
                    <a:pt x="532" y="6662"/>
                  </a:cubicBezTo>
                  <a:cubicBezTo>
                    <a:pt x="591" y="6662"/>
                    <a:pt x="657" y="6631"/>
                    <a:pt x="713" y="6577"/>
                  </a:cubicBezTo>
                  <a:lnTo>
                    <a:pt x="713" y="6577"/>
                  </a:lnTo>
                  <a:cubicBezTo>
                    <a:pt x="3863" y="5688"/>
                    <a:pt x="6556" y="3308"/>
                    <a:pt x="8257" y="571"/>
                  </a:cubicBezTo>
                  <a:cubicBezTo>
                    <a:pt x="8337" y="438"/>
                    <a:pt x="8403" y="0"/>
                    <a:pt x="8153"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4;p28"/>
            <p:cNvSpPr/>
            <p:nvPr/>
          </p:nvSpPr>
          <p:spPr>
            <a:xfrm>
              <a:off x="1178419" y="1874097"/>
              <a:ext cx="399008" cy="850257"/>
            </a:xfrm>
            <a:custGeom>
              <a:avLst/>
              <a:gdLst/>
              <a:ahLst/>
              <a:cxnLst/>
              <a:rect l="l" t="t" r="r" b="b"/>
              <a:pathLst>
                <a:path w="8524" h="18164" extrusionOk="0">
                  <a:moveTo>
                    <a:pt x="1697" y="1483"/>
                  </a:moveTo>
                  <a:cubicBezTo>
                    <a:pt x="3308" y="3226"/>
                    <a:pt x="4699" y="5173"/>
                    <a:pt x="5592" y="7401"/>
                  </a:cubicBezTo>
                  <a:cubicBezTo>
                    <a:pt x="6133" y="8745"/>
                    <a:pt x="6480" y="10173"/>
                    <a:pt x="6604" y="11628"/>
                  </a:cubicBezTo>
                  <a:cubicBezTo>
                    <a:pt x="6646" y="12252"/>
                    <a:pt x="6577" y="16854"/>
                    <a:pt x="5745" y="16951"/>
                  </a:cubicBezTo>
                  <a:cubicBezTo>
                    <a:pt x="5720" y="16954"/>
                    <a:pt x="5696" y="16956"/>
                    <a:pt x="5672" y="16956"/>
                  </a:cubicBezTo>
                  <a:cubicBezTo>
                    <a:pt x="5014" y="16956"/>
                    <a:pt x="4683" y="15882"/>
                    <a:pt x="4442" y="15440"/>
                  </a:cubicBezTo>
                  <a:cubicBezTo>
                    <a:pt x="2876" y="12668"/>
                    <a:pt x="921" y="9965"/>
                    <a:pt x="921" y="6707"/>
                  </a:cubicBezTo>
                  <a:cubicBezTo>
                    <a:pt x="921" y="4915"/>
                    <a:pt x="1558" y="3236"/>
                    <a:pt x="1697" y="1483"/>
                  </a:cubicBezTo>
                  <a:close/>
                  <a:moveTo>
                    <a:pt x="1637" y="1"/>
                  </a:moveTo>
                  <a:cubicBezTo>
                    <a:pt x="1581" y="1"/>
                    <a:pt x="1494" y="189"/>
                    <a:pt x="1449" y="352"/>
                  </a:cubicBezTo>
                  <a:lnTo>
                    <a:pt x="1449" y="352"/>
                  </a:lnTo>
                  <a:cubicBezTo>
                    <a:pt x="1384" y="285"/>
                    <a:pt x="1319" y="217"/>
                    <a:pt x="1254" y="151"/>
                  </a:cubicBezTo>
                  <a:cubicBezTo>
                    <a:pt x="1247" y="144"/>
                    <a:pt x="1239" y="140"/>
                    <a:pt x="1230" y="140"/>
                  </a:cubicBezTo>
                  <a:cubicBezTo>
                    <a:pt x="1124" y="140"/>
                    <a:pt x="930" y="674"/>
                    <a:pt x="1046" y="802"/>
                  </a:cubicBezTo>
                  <a:cubicBezTo>
                    <a:pt x="1186" y="945"/>
                    <a:pt x="1326" y="1089"/>
                    <a:pt x="1463" y="1235"/>
                  </a:cubicBezTo>
                  <a:lnTo>
                    <a:pt x="1463" y="1235"/>
                  </a:lnTo>
                  <a:cubicBezTo>
                    <a:pt x="1504" y="3964"/>
                    <a:pt x="0" y="6342"/>
                    <a:pt x="769" y="9147"/>
                  </a:cubicBezTo>
                  <a:cubicBezTo>
                    <a:pt x="1628" y="12335"/>
                    <a:pt x="3777" y="15288"/>
                    <a:pt x="5371" y="18143"/>
                  </a:cubicBezTo>
                  <a:cubicBezTo>
                    <a:pt x="5380" y="18157"/>
                    <a:pt x="5390" y="18163"/>
                    <a:pt x="5401" y="18163"/>
                  </a:cubicBezTo>
                  <a:cubicBezTo>
                    <a:pt x="5456" y="18163"/>
                    <a:pt x="5525" y="18016"/>
                    <a:pt x="5537" y="18005"/>
                  </a:cubicBezTo>
                  <a:cubicBezTo>
                    <a:pt x="8524" y="11857"/>
                    <a:pt x="6101" y="5373"/>
                    <a:pt x="1720" y="641"/>
                  </a:cubicBezTo>
                  <a:lnTo>
                    <a:pt x="1720" y="641"/>
                  </a:lnTo>
                  <a:cubicBezTo>
                    <a:pt x="1715" y="460"/>
                    <a:pt x="1704" y="278"/>
                    <a:pt x="1683" y="95"/>
                  </a:cubicBezTo>
                  <a:cubicBezTo>
                    <a:pt x="1675" y="28"/>
                    <a:pt x="1658" y="1"/>
                    <a:pt x="1637"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5;p28"/>
            <p:cNvSpPr/>
            <p:nvPr/>
          </p:nvSpPr>
          <p:spPr>
            <a:xfrm>
              <a:off x="1224995" y="1859446"/>
              <a:ext cx="125544" cy="461500"/>
            </a:xfrm>
            <a:custGeom>
              <a:avLst/>
              <a:gdLst/>
              <a:ahLst/>
              <a:cxnLst/>
              <a:rect l="l" t="t" r="r" b="b"/>
              <a:pathLst>
                <a:path w="2682" h="9859" extrusionOk="0">
                  <a:moveTo>
                    <a:pt x="291" y="1"/>
                  </a:moveTo>
                  <a:cubicBezTo>
                    <a:pt x="230" y="1"/>
                    <a:pt x="1" y="515"/>
                    <a:pt x="92" y="672"/>
                  </a:cubicBezTo>
                  <a:cubicBezTo>
                    <a:pt x="1825" y="3402"/>
                    <a:pt x="2158" y="6605"/>
                    <a:pt x="2421" y="9765"/>
                  </a:cubicBezTo>
                  <a:cubicBezTo>
                    <a:pt x="2427" y="9831"/>
                    <a:pt x="2440" y="9859"/>
                    <a:pt x="2459" y="9859"/>
                  </a:cubicBezTo>
                  <a:cubicBezTo>
                    <a:pt x="2533" y="9859"/>
                    <a:pt x="2682" y="9419"/>
                    <a:pt x="2671" y="9308"/>
                  </a:cubicBezTo>
                  <a:cubicBezTo>
                    <a:pt x="2407" y="6092"/>
                    <a:pt x="2075" y="2806"/>
                    <a:pt x="300" y="6"/>
                  </a:cubicBezTo>
                  <a:cubicBezTo>
                    <a:pt x="298" y="2"/>
                    <a:pt x="295" y="1"/>
                    <a:pt x="291"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6;p28"/>
            <p:cNvSpPr/>
            <p:nvPr/>
          </p:nvSpPr>
          <p:spPr>
            <a:xfrm>
              <a:off x="898589" y="1543853"/>
              <a:ext cx="978329" cy="243646"/>
            </a:xfrm>
            <a:custGeom>
              <a:avLst/>
              <a:gdLst/>
              <a:ahLst/>
              <a:cxnLst/>
              <a:rect l="l" t="t" r="r" b="b"/>
              <a:pathLst>
                <a:path w="20900" h="5205" extrusionOk="0">
                  <a:moveTo>
                    <a:pt x="6191" y="711"/>
                  </a:moveTo>
                  <a:cubicBezTo>
                    <a:pt x="7201" y="711"/>
                    <a:pt x="8213" y="885"/>
                    <a:pt x="9200" y="1079"/>
                  </a:cubicBezTo>
                  <a:cubicBezTo>
                    <a:pt x="12508" y="1723"/>
                    <a:pt x="15816" y="2464"/>
                    <a:pt x="19114" y="3169"/>
                  </a:cubicBezTo>
                  <a:lnTo>
                    <a:pt x="19114" y="3169"/>
                  </a:lnTo>
                  <a:cubicBezTo>
                    <a:pt x="16821" y="3798"/>
                    <a:pt x="14548" y="4445"/>
                    <a:pt x="12204" y="4445"/>
                  </a:cubicBezTo>
                  <a:cubicBezTo>
                    <a:pt x="11478" y="4445"/>
                    <a:pt x="10746" y="4383"/>
                    <a:pt x="10004" y="4239"/>
                  </a:cubicBezTo>
                  <a:cubicBezTo>
                    <a:pt x="7316" y="3709"/>
                    <a:pt x="4685" y="2899"/>
                    <a:pt x="2160" y="1836"/>
                  </a:cubicBezTo>
                  <a:lnTo>
                    <a:pt x="2160" y="1836"/>
                  </a:lnTo>
                  <a:cubicBezTo>
                    <a:pt x="2841" y="1540"/>
                    <a:pt x="3502" y="1190"/>
                    <a:pt x="4251" y="968"/>
                  </a:cubicBezTo>
                  <a:cubicBezTo>
                    <a:pt x="4892" y="783"/>
                    <a:pt x="5541" y="711"/>
                    <a:pt x="6191" y="711"/>
                  </a:cubicBezTo>
                  <a:close/>
                  <a:moveTo>
                    <a:pt x="6257" y="1"/>
                  </a:moveTo>
                  <a:cubicBezTo>
                    <a:pt x="5713" y="1"/>
                    <a:pt x="5171" y="51"/>
                    <a:pt x="4640" y="178"/>
                  </a:cubicBezTo>
                  <a:cubicBezTo>
                    <a:pt x="3459" y="459"/>
                    <a:pt x="2465" y="1130"/>
                    <a:pt x="1333" y="1476"/>
                  </a:cubicBezTo>
                  <a:lnTo>
                    <a:pt x="1333" y="1476"/>
                  </a:lnTo>
                  <a:cubicBezTo>
                    <a:pt x="1103" y="1374"/>
                    <a:pt x="875" y="1269"/>
                    <a:pt x="647" y="1162"/>
                  </a:cubicBezTo>
                  <a:cubicBezTo>
                    <a:pt x="634" y="1156"/>
                    <a:pt x="622" y="1153"/>
                    <a:pt x="609" y="1153"/>
                  </a:cubicBezTo>
                  <a:cubicBezTo>
                    <a:pt x="479" y="1153"/>
                    <a:pt x="357" y="1459"/>
                    <a:pt x="379" y="1672"/>
                  </a:cubicBezTo>
                  <a:lnTo>
                    <a:pt x="379" y="1672"/>
                  </a:lnTo>
                  <a:cubicBezTo>
                    <a:pt x="366" y="1673"/>
                    <a:pt x="354" y="1674"/>
                    <a:pt x="342" y="1675"/>
                  </a:cubicBezTo>
                  <a:cubicBezTo>
                    <a:pt x="125" y="1702"/>
                    <a:pt x="1" y="2369"/>
                    <a:pt x="257" y="2369"/>
                  </a:cubicBezTo>
                  <a:cubicBezTo>
                    <a:pt x="262" y="2369"/>
                    <a:pt x="268" y="2369"/>
                    <a:pt x="273" y="2368"/>
                  </a:cubicBezTo>
                  <a:cubicBezTo>
                    <a:pt x="604" y="2340"/>
                    <a:pt x="916" y="2276"/>
                    <a:pt x="1216" y="2188"/>
                  </a:cubicBezTo>
                  <a:lnTo>
                    <a:pt x="1216" y="2188"/>
                  </a:lnTo>
                  <a:cubicBezTo>
                    <a:pt x="4242" y="3528"/>
                    <a:pt x="7428" y="4585"/>
                    <a:pt x="10697" y="5085"/>
                  </a:cubicBezTo>
                  <a:cubicBezTo>
                    <a:pt x="11224" y="5168"/>
                    <a:pt x="11750" y="5205"/>
                    <a:pt x="12275" y="5205"/>
                  </a:cubicBezTo>
                  <a:cubicBezTo>
                    <a:pt x="15080" y="5205"/>
                    <a:pt x="17856" y="4152"/>
                    <a:pt x="20553" y="3463"/>
                  </a:cubicBezTo>
                  <a:cubicBezTo>
                    <a:pt x="20747" y="3421"/>
                    <a:pt x="20899" y="2825"/>
                    <a:pt x="20664" y="2770"/>
                  </a:cubicBezTo>
                  <a:cubicBezTo>
                    <a:pt x="16685" y="1924"/>
                    <a:pt x="12707" y="940"/>
                    <a:pt x="8701" y="247"/>
                  </a:cubicBezTo>
                  <a:cubicBezTo>
                    <a:pt x="7901" y="114"/>
                    <a:pt x="7077" y="1"/>
                    <a:pt x="6257"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7;p28"/>
            <p:cNvSpPr/>
            <p:nvPr/>
          </p:nvSpPr>
          <p:spPr>
            <a:xfrm>
              <a:off x="892223" y="1600072"/>
              <a:ext cx="542153" cy="81637"/>
            </a:xfrm>
            <a:custGeom>
              <a:avLst/>
              <a:gdLst/>
              <a:ahLst/>
              <a:cxnLst/>
              <a:rect l="l" t="t" r="r" b="b"/>
              <a:pathLst>
                <a:path w="11582" h="1744" extrusionOk="0">
                  <a:moveTo>
                    <a:pt x="362" y="1"/>
                  </a:moveTo>
                  <a:cubicBezTo>
                    <a:pt x="150" y="1"/>
                    <a:pt x="0" y="642"/>
                    <a:pt x="229" y="696"/>
                  </a:cubicBezTo>
                  <a:cubicBezTo>
                    <a:pt x="3268" y="1397"/>
                    <a:pt x="6376" y="1743"/>
                    <a:pt x="9486" y="1743"/>
                  </a:cubicBezTo>
                  <a:cubicBezTo>
                    <a:pt x="10065" y="1743"/>
                    <a:pt x="10643" y="1732"/>
                    <a:pt x="11221" y="1708"/>
                  </a:cubicBezTo>
                  <a:cubicBezTo>
                    <a:pt x="11471" y="1694"/>
                    <a:pt x="11582" y="1015"/>
                    <a:pt x="11374" y="1015"/>
                  </a:cubicBezTo>
                  <a:cubicBezTo>
                    <a:pt x="10796" y="1038"/>
                    <a:pt x="10217" y="1050"/>
                    <a:pt x="9639" y="1050"/>
                  </a:cubicBezTo>
                  <a:cubicBezTo>
                    <a:pt x="6528" y="1050"/>
                    <a:pt x="3420" y="704"/>
                    <a:pt x="381" y="3"/>
                  </a:cubicBezTo>
                  <a:cubicBezTo>
                    <a:pt x="375" y="1"/>
                    <a:pt x="368" y="1"/>
                    <a:pt x="362"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9;p28"/>
            <p:cNvSpPr/>
            <p:nvPr/>
          </p:nvSpPr>
          <p:spPr>
            <a:xfrm>
              <a:off x="430302" y="1419947"/>
              <a:ext cx="671162" cy="794927"/>
            </a:xfrm>
            <a:custGeom>
              <a:avLst/>
              <a:gdLst/>
              <a:ahLst/>
              <a:cxnLst/>
              <a:rect l="l" t="t" r="r" b="b"/>
              <a:pathLst>
                <a:path w="14338" h="16982" extrusionOk="0">
                  <a:moveTo>
                    <a:pt x="1344" y="1589"/>
                  </a:moveTo>
                  <a:lnTo>
                    <a:pt x="1344" y="1589"/>
                  </a:lnTo>
                  <a:cubicBezTo>
                    <a:pt x="4008" y="3433"/>
                    <a:pt x="7021" y="4478"/>
                    <a:pt x="9348" y="6997"/>
                  </a:cubicBezTo>
                  <a:cubicBezTo>
                    <a:pt x="11696" y="9564"/>
                    <a:pt x="13299" y="12731"/>
                    <a:pt x="13957" y="16152"/>
                  </a:cubicBezTo>
                  <a:lnTo>
                    <a:pt x="13957" y="16152"/>
                  </a:lnTo>
                  <a:cubicBezTo>
                    <a:pt x="7694" y="13533"/>
                    <a:pt x="3031" y="8136"/>
                    <a:pt x="1344" y="1589"/>
                  </a:cubicBezTo>
                  <a:close/>
                  <a:moveTo>
                    <a:pt x="302" y="1"/>
                  </a:moveTo>
                  <a:cubicBezTo>
                    <a:pt x="196" y="1"/>
                    <a:pt x="0" y="559"/>
                    <a:pt x="116" y="662"/>
                  </a:cubicBezTo>
                  <a:lnTo>
                    <a:pt x="130" y="662"/>
                  </a:lnTo>
                  <a:cubicBezTo>
                    <a:pt x="382" y="876"/>
                    <a:pt x="639" y="1078"/>
                    <a:pt x="900" y="1271"/>
                  </a:cubicBezTo>
                  <a:lnTo>
                    <a:pt x="900" y="1271"/>
                  </a:lnTo>
                  <a:cubicBezTo>
                    <a:pt x="2419" y="8385"/>
                    <a:pt x="7365" y="14272"/>
                    <a:pt x="14131" y="16978"/>
                  </a:cubicBezTo>
                  <a:cubicBezTo>
                    <a:pt x="14137" y="16980"/>
                    <a:pt x="14143" y="16981"/>
                    <a:pt x="14148" y="16981"/>
                  </a:cubicBezTo>
                  <a:cubicBezTo>
                    <a:pt x="14275" y="16981"/>
                    <a:pt x="14338" y="16420"/>
                    <a:pt x="14325" y="16340"/>
                  </a:cubicBezTo>
                  <a:cubicBezTo>
                    <a:pt x="13798" y="12847"/>
                    <a:pt x="12301" y="9576"/>
                    <a:pt x="10028" y="6886"/>
                  </a:cubicBezTo>
                  <a:cubicBezTo>
                    <a:pt x="9002" y="5680"/>
                    <a:pt x="7837" y="4613"/>
                    <a:pt x="6534" y="3712"/>
                  </a:cubicBezTo>
                  <a:cubicBezTo>
                    <a:pt x="4823" y="2515"/>
                    <a:pt x="2833" y="1804"/>
                    <a:pt x="1117" y="615"/>
                  </a:cubicBezTo>
                  <a:lnTo>
                    <a:pt x="1117" y="615"/>
                  </a:lnTo>
                  <a:cubicBezTo>
                    <a:pt x="1102" y="543"/>
                    <a:pt x="1087" y="471"/>
                    <a:pt x="1073" y="399"/>
                  </a:cubicBezTo>
                  <a:cubicBezTo>
                    <a:pt x="1069" y="379"/>
                    <a:pt x="1063" y="369"/>
                    <a:pt x="1054" y="369"/>
                  </a:cubicBezTo>
                  <a:cubicBezTo>
                    <a:pt x="1032" y="369"/>
                    <a:pt x="996" y="426"/>
                    <a:pt x="960" y="505"/>
                  </a:cubicBezTo>
                  <a:lnTo>
                    <a:pt x="960" y="505"/>
                  </a:lnTo>
                  <a:cubicBezTo>
                    <a:pt x="743" y="349"/>
                    <a:pt x="531" y="185"/>
                    <a:pt x="324" y="11"/>
                  </a:cubicBezTo>
                  <a:cubicBezTo>
                    <a:pt x="317" y="4"/>
                    <a:pt x="310" y="1"/>
                    <a:pt x="302"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0;p28"/>
            <p:cNvSpPr/>
            <p:nvPr/>
          </p:nvSpPr>
          <p:spPr>
            <a:xfrm>
              <a:off x="433017" y="1422381"/>
              <a:ext cx="394983" cy="490428"/>
            </a:xfrm>
            <a:custGeom>
              <a:avLst/>
              <a:gdLst/>
              <a:ahLst/>
              <a:cxnLst/>
              <a:rect l="l" t="t" r="r" b="b"/>
              <a:pathLst>
                <a:path w="8438" h="10477" extrusionOk="0">
                  <a:moveTo>
                    <a:pt x="309" y="1"/>
                  </a:moveTo>
                  <a:cubicBezTo>
                    <a:pt x="200" y="1"/>
                    <a:pt x="0" y="526"/>
                    <a:pt x="128" y="666"/>
                  </a:cubicBezTo>
                  <a:cubicBezTo>
                    <a:pt x="2872" y="3812"/>
                    <a:pt x="5936" y="6890"/>
                    <a:pt x="8126" y="10466"/>
                  </a:cubicBezTo>
                  <a:cubicBezTo>
                    <a:pt x="8131" y="10474"/>
                    <a:pt x="8137" y="10477"/>
                    <a:pt x="8145" y="10477"/>
                  </a:cubicBezTo>
                  <a:cubicBezTo>
                    <a:pt x="8231" y="10477"/>
                    <a:pt x="8437" y="9968"/>
                    <a:pt x="8348" y="9815"/>
                  </a:cubicBezTo>
                  <a:cubicBezTo>
                    <a:pt x="6144" y="6238"/>
                    <a:pt x="3080" y="3161"/>
                    <a:pt x="336" y="14"/>
                  </a:cubicBezTo>
                  <a:cubicBezTo>
                    <a:pt x="328" y="5"/>
                    <a:pt x="318" y="1"/>
                    <a:pt x="309"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1;p28"/>
            <p:cNvSpPr/>
            <p:nvPr/>
          </p:nvSpPr>
          <p:spPr>
            <a:xfrm>
              <a:off x="112462" y="1082306"/>
              <a:ext cx="984133" cy="314095"/>
            </a:xfrm>
            <a:custGeom>
              <a:avLst/>
              <a:gdLst/>
              <a:ahLst/>
              <a:cxnLst/>
              <a:rect l="l" t="t" r="r" b="b"/>
              <a:pathLst>
                <a:path w="21024" h="6710" extrusionOk="0">
                  <a:moveTo>
                    <a:pt x="9837" y="700"/>
                  </a:moveTo>
                  <a:cubicBezTo>
                    <a:pt x="10284" y="700"/>
                    <a:pt x="10735" y="725"/>
                    <a:pt x="11190" y="778"/>
                  </a:cubicBezTo>
                  <a:cubicBezTo>
                    <a:pt x="13676" y="1066"/>
                    <a:pt x="16031" y="1888"/>
                    <a:pt x="18482" y="1992"/>
                  </a:cubicBezTo>
                  <a:lnTo>
                    <a:pt x="18482" y="1992"/>
                  </a:lnTo>
                  <a:cubicBezTo>
                    <a:pt x="14164" y="3682"/>
                    <a:pt x="9737" y="6016"/>
                    <a:pt x="5215" y="6016"/>
                  </a:cubicBezTo>
                  <a:cubicBezTo>
                    <a:pt x="3745" y="6016"/>
                    <a:pt x="2264" y="5769"/>
                    <a:pt x="774" y="5173"/>
                  </a:cubicBezTo>
                  <a:lnTo>
                    <a:pt x="774" y="5173"/>
                  </a:lnTo>
                  <a:cubicBezTo>
                    <a:pt x="3008" y="2343"/>
                    <a:pt x="6277" y="700"/>
                    <a:pt x="9837" y="700"/>
                  </a:cubicBezTo>
                  <a:close/>
                  <a:moveTo>
                    <a:pt x="9808" y="0"/>
                  </a:moveTo>
                  <a:cubicBezTo>
                    <a:pt x="9489" y="0"/>
                    <a:pt x="9169" y="14"/>
                    <a:pt x="8847" y="43"/>
                  </a:cubicBezTo>
                  <a:cubicBezTo>
                    <a:pt x="5451" y="348"/>
                    <a:pt x="2484" y="2192"/>
                    <a:pt x="461" y="4895"/>
                  </a:cubicBezTo>
                  <a:cubicBezTo>
                    <a:pt x="438" y="4922"/>
                    <a:pt x="420" y="4966"/>
                    <a:pt x="406" y="5019"/>
                  </a:cubicBezTo>
                  <a:lnTo>
                    <a:pt x="406" y="5019"/>
                  </a:lnTo>
                  <a:cubicBezTo>
                    <a:pt x="397" y="5014"/>
                    <a:pt x="387" y="5010"/>
                    <a:pt x="377" y="5006"/>
                  </a:cubicBezTo>
                  <a:cubicBezTo>
                    <a:pt x="368" y="5003"/>
                    <a:pt x="360" y="5001"/>
                    <a:pt x="351" y="5001"/>
                  </a:cubicBezTo>
                  <a:cubicBezTo>
                    <a:pt x="178" y="5001"/>
                    <a:pt x="0" y="5607"/>
                    <a:pt x="211" y="5699"/>
                  </a:cubicBezTo>
                  <a:cubicBezTo>
                    <a:pt x="1842" y="6417"/>
                    <a:pt x="3462" y="6709"/>
                    <a:pt x="5072" y="6709"/>
                  </a:cubicBezTo>
                  <a:cubicBezTo>
                    <a:pt x="10424" y="6709"/>
                    <a:pt x="15650" y="3472"/>
                    <a:pt x="20713" y="1873"/>
                  </a:cubicBezTo>
                  <a:cubicBezTo>
                    <a:pt x="20901" y="1806"/>
                    <a:pt x="21024" y="1178"/>
                    <a:pt x="20804" y="1178"/>
                  </a:cubicBezTo>
                  <a:cubicBezTo>
                    <a:pt x="20797" y="1178"/>
                    <a:pt x="20790" y="1179"/>
                    <a:pt x="20782" y="1180"/>
                  </a:cubicBezTo>
                  <a:cubicBezTo>
                    <a:pt x="20782" y="1180"/>
                    <a:pt x="20781" y="1180"/>
                    <a:pt x="20781" y="1180"/>
                  </a:cubicBezTo>
                  <a:lnTo>
                    <a:pt x="20781" y="1180"/>
                  </a:lnTo>
                  <a:lnTo>
                    <a:pt x="20782" y="1166"/>
                  </a:lnTo>
                  <a:lnTo>
                    <a:pt x="20782" y="1166"/>
                  </a:lnTo>
                  <a:cubicBezTo>
                    <a:pt x="20752" y="1176"/>
                    <a:pt x="20723" y="1185"/>
                    <a:pt x="20693" y="1195"/>
                  </a:cubicBezTo>
                  <a:lnTo>
                    <a:pt x="20693" y="1195"/>
                  </a:lnTo>
                  <a:cubicBezTo>
                    <a:pt x="20163" y="1280"/>
                    <a:pt x="19638" y="1316"/>
                    <a:pt x="19116" y="1316"/>
                  </a:cubicBezTo>
                  <a:cubicBezTo>
                    <a:pt x="15975" y="1316"/>
                    <a:pt x="12959" y="0"/>
                    <a:pt x="9808"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2;p28"/>
            <p:cNvSpPr/>
            <p:nvPr/>
          </p:nvSpPr>
          <p:spPr>
            <a:xfrm>
              <a:off x="128377" y="1216604"/>
              <a:ext cx="577776" cy="132191"/>
            </a:xfrm>
            <a:custGeom>
              <a:avLst/>
              <a:gdLst/>
              <a:ahLst/>
              <a:cxnLst/>
              <a:rect l="l" t="t" r="r" b="b"/>
              <a:pathLst>
                <a:path w="12343" h="2824" extrusionOk="0">
                  <a:moveTo>
                    <a:pt x="12207" y="0"/>
                  </a:moveTo>
                  <a:cubicBezTo>
                    <a:pt x="12203" y="0"/>
                    <a:pt x="12199" y="1"/>
                    <a:pt x="12194" y="2"/>
                  </a:cubicBezTo>
                  <a:cubicBezTo>
                    <a:pt x="10337" y="557"/>
                    <a:pt x="8465" y="1042"/>
                    <a:pt x="6552" y="1430"/>
                  </a:cubicBezTo>
                  <a:cubicBezTo>
                    <a:pt x="5120" y="1714"/>
                    <a:pt x="3502" y="2140"/>
                    <a:pt x="1959" y="2140"/>
                  </a:cubicBezTo>
                  <a:cubicBezTo>
                    <a:pt x="1397" y="2140"/>
                    <a:pt x="844" y="2084"/>
                    <a:pt x="315" y="1943"/>
                  </a:cubicBezTo>
                  <a:cubicBezTo>
                    <a:pt x="310" y="1942"/>
                    <a:pt x="306" y="1941"/>
                    <a:pt x="301" y="1941"/>
                  </a:cubicBezTo>
                  <a:cubicBezTo>
                    <a:pt x="153" y="1941"/>
                    <a:pt x="1" y="2596"/>
                    <a:pt x="162" y="2636"/>
                  </a:cubicBezTo>
                  <a:cubicBezTo>
                    <a:pt x="677" y="2770"/>
                    <a:pt x="1207" y="2823"/>
                    <a:pt x="1742" y="2823"/>
                  </a:cubicBezTo>
                  <a:cubicBezTo>
                    <a:pt x="3096" y="2823"/>
                    <a:pt x="4489" y="2482"/>
                    <a:pt x="5790" y="2234"/>
                  </a:cubicBezTo>
                  <a:cubicBezTo>
                    <a:pt x="7925" y="1832"/>
                    <a:pt x="10032" y="1305"/>
                    <a:pt x="12097" y="681"/>
                  </a:cubicBezTo>
                  <a:cubicBezTo>
                    <a:pt x="12272" y="628"/>
                    <a:pt x="12342" y="0"/>
                    <a:pt x="12207"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3;p28"/>
            <p:cNvSpPr/>
            <p:nvPr/>
          </p:nvSpPr>
          <p:spPr>
            <a:xfrm>
              <a:off x="-392618" y="1193246"/>
              <a:ext cx="695503" cy="993729"/>
            </a:xfrm>
            <a:custGeom>
              <a:avLst/>
              <a:gdLst/>
              <a:ahLst/>
              <a:cxnLst/>
              <a:rect l="l" t="t" r="r" b="b"/>
              <a:pathLst>
                <a:path w="14858" h="21229" extrusionOk="0">
                  <a:moveTo>
                    <a:pt x="3271" y="2718"/>
                  </a:moveTo>
                  <a:lnTo>
                    <a:pt x="3271" y="2718"/>
                  </a:lnTo>
                  <a:cubicBezTo>
                    <a:pt x="5790" y="4492"/>
                    <a:pt x="8127" y="6523"/>
                    <a:pt x="9948" y="9026"/>
                  </a:cubicBezTo>
                  <a:cubicBezTo>
                    <a:pt x="11237" y="10759"/>
                    <a:pt x="12193" y="12714"/>
                    <a:pt x="12789" y="14793"/>
                  </a:cubicBezTo>
                  <a:cubicBezTo>
                    <a:pt x="13053" y="15694"/>
                    <a:pt x="13219" y="16623"/>
                    <a:pt x="13302" y="17551"/>
                  </a:cubicBezTo>
                  <a:cubicBezTo>
                    <a:pt x="13385" y="18452"/>
                    <a:pt x="13358" y="19353"/>
                    <a:pt x="13247" y="20254"/>
                  </a:cubicBezTo>
                  <a:cubicBezTo>
                    <a:pt x="12817" y="20130"/>
                    <a:pt x="12443" y="19880"/>
                    <a:pt x="12165" y="19534"/>
                  </a:cubicBezTo>
                  <a:cubicBezTo>
                    <a:pt x="8852" y="17011"/>
                    <a:pt x="6205" y="13407"/>
                    <a:pt x="5110" y="9387"/>
                  </a:cubicBezTo>
                  <a:cubicBezTo>
                    <a:pt x="4597" y="7492"/>
                    <a:pt x="4220" y="5540"/>
                    <a:pt x="3455" y="3801"/>
                  </a:cubicBezTo>
                  <a:lnTo>
                    <a:pt x="3455" y="3801"/>
                  </a:lnTo>
                  <a:cubicBezTo>
                    <a:pt x="6279" y="6979"/>
                    <a:pt x="8426" y="10717"/>
                    <a:pt x="9753" y="14793"/>
                  </a:cubicBezTo>
                  <a:cubicBezTo>
                    <a:pt x="9761" y="14819"/>
                    <a:pt x="9772" y="14831"/>
                    <a:pt x="9785" y="14831"/>
                  </a:cubicBezTo>
                  <a:cubicBezTo>
                    <a:pt x="9867" y="14831"/>
                    <a:pt x="10037" y="14355"/>
                    <a:pt x="9989" y="14211"/>
                  </a:cubicBezTo>
                  <a:cubicBezTo>
                    <a:pt x="8600" y="9933"/>
                    <a:pt x="6303" y="6009"/>
                    <a:pt x="3271" y="2718"/>
                  </a:cubicBezTo>
                  <a:close/>
                  <a:moveTo>
                    <a:pt x="319" y="0"/>
                  </a:moveTo>
                  <a:cubicBezTo>
                    <a:pt x="229" y="0"/>
                    <a:pt x="0" y="601"/>
                    <a:pt x="175" y="695"/>
                  </a:cubicBezTo>
                  <a:cubicBezTo>
                    <a:pt x="277" y="758"/>
                    <a:pt x="379" y="821"/>
                    <a:pt x="481" y="884"/>
                  </a:cubicBezTo>
                  <a:lnTo>
                    <a:pt x="481" y="884"/>
                  </a:lnTo>
                  <a:lnTo>
                    <a:pt x="480" y="889"/>
                  </a:lnTo>
                  <a:cubicBezTo>
                    <a:pt x="519" y="918"/>
                    <a:pt x="557" y="946"/>
                    <a:pt x="595" y="975"/>
                  </a:cubicBezTo>
                  <a:lnTo>
                    <a:pt x="595" y="975"/>
                  </a:lnTo>
                  <a:cubicBezTo>
                    <a:pt x="947" y="1280"/>
                    <a:pt x="1292" y="1593"/>
                    <a:pt x="1629" y="1913"/>
                  </a:cubicBezTo>
                  <a:lnTo>
                    <a:pt x="1629" y="1913"/>
                  </a:lnTo>
                  <a:cubicBezTo>
                    <a:pt x="4185" y="4693"/>
                    <a:pt x="4188" y="8787"/>
                    <a:pt x="5609" y="12242"/>
                  </a:cubicBezTo>
                  <a:cubicBezTo>
                    <a:pt x="7120" y="15957"/>
                    <a:pt x="10169" y="18674"/>
                    <a:pt x="13163" y="21211"/>
                  </a:cubicBezTo>
                  <a:cubicBezTo>
                    <a:pt x="13177" y="21223"/>
                    <a:pt x="13191" y="21229"/>
                    <a:pt x="13204" y="21229"/>
                  </a:cubicBezTo>
                  <a:cubicBezTo>
                    <a:pt x="13308" y="21229"/>
                    <a:pt x="13385" y="20872"/>
                    <a:pt x="13385" y="20823"/>
                  </a:cubicBezTo>
                  <a:cubicBezTo>
                    <a:pt x="14858" y="11579"/>
                    <a:pt x="7922" y="4721"/>
                    <a:pt x="689" y="225"/>
                  </a:cubicBezTo>
                  <a:lnTo>
                    <a:pt x="689" y="225"/>
                  </a:lnTo>
                  <a:cubicBezTo>
                    <a:pt x="689" y="225"/>
                    <a:pt x="688" y="224"/>
                    <a:pt x="688" y="224"/>
                  </a:cubicBezTo>
                  <a:lnTo>
                    <a:pt x="688" y="224"/>
                  </a:lnTo>
                  <a:cubicBezTo>
                    <a:pt x="688" y="224"/>
                    <a:pt x="688" y="224"/>
                    <a:pt x="688" y="224"/>
                  </a:cubicBezTo>
                  <a:cubicBezTo>
                    <a:pt x="685" y="222"/>
                    <a:pt x="683" y="221"/>
                    <a:pt x="680" y="219"/>
                  </a:cubicBezTo>
                  <a:lnTo>
                    <a:pt x="680" y="219"/>
                  </a:lnTo>
                  <a:cubicBezTo>
                    <a:pt x="563" y="146"/>
                    <a:pt x="445" y="74"/>
                    <a:pt x="327" y="2"/>
                  </a:cubicBezTo>
                  <a:cubicBezTo>
                    <a:pt x="325" y="1"/>
                    <a:pt x="322" y="0"/>
                    <a:pt x="319"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4;p28"/>
            <p:cNvSpPr/>
            <p:nvPr/>
          </p:nvSpPr>
          <p:spPr>
            <a:xfrm>
              <a:off x="-375345" y="927365"/>
              <a:ext cx="800077" cy="322755"/>
            </a:xfrm>
            <a:custGeom>
              <a:avLst/>
              <a:gdLst/>
              <a:ahLst/>
              <a:cxnLst/>
              <a:rect l="l" t="t" r="r" b="b"/>
              <a:pathLst>
                <a:path w="17092" h="6895" extrusionOk="0">
                  <a:moveTo>
                    <a:pt x="10899" y="713"/>
                  </a:moveTo>
                  <a:cubicBezTo>
                    <a:pt x="12571" y="713"/>
                    <a:pt x="14206" y="1103"/>
                    <a:pt x="15870" y="1613"/>
                  </a:cubicBezTo>
                  <a:lnTo>
                    <a:pt x="15870" y="1613"/>
                  </a:lnTo>
                  <a:cubicBezTo>
                    <a:pt x="13537" y="2591"/>
                    <a:pt x="11401" y="3829"/>
                    <a:pt x="9149" y="5003"/>
                  </a:cubicBezTo>
                  <a:cubicBezTo>
                    <a:pt x="7502" y="5863"/>
                    <a:pt x="5802" y="6186"/>
                    <a:pt x="4067" y="6186"/>
                  </a:cubicBezTo>
                  <a:cubicBezTo>
                    <a:pt x="2889" y="6186"/>
                    <a:pt x="1695" y="6037"/>
                    <a:pt x="490" y="5807"/>
                  </a:cubicBezTo>
                  <a:lnTo>
                    <a:pt x="490" y="5807"/>
                  </a:lnTo>
                  <a:cubicBezTo>
                    <a:pt x="2711" y="3967"/>
                    <a:pt x="5020" y="2116"/>
                    <a:pt x="7804" y="1205"/>
                  </a:cubicBezTo>
                  <a:cubicBezTo>
                    <a:pt x="8858" y="857"/>
                    <a:pt x="9885" y="713"/>
                    <a:pt x="10899" y="713"/>
                  </a:cubicBezTo>
                  <a:close/>
                  <a:moveTo>
                    <a:pt x="11018" y="0"/>
                  </a:moveTo>
                  <a:cubicBezTo>
                    <a:pt x="10233" y="0"/>
                    <a:pt x="9440" y="87"/>
                    <a:pt x="8636" y="290"/>
                  </a:cubicBezTo>
                  <a:cubicBezTo>
                    <a:pt x="5365" y="1135"/>
                    <a:pt x="2689" y="3367"/>
                    <a:pt x="152" y="5488"/>
                  </a:cubicBezTo>
                  <a:cubicBezTo>
                    <a:pt x="7" y="5621"/>
                    <a:pt x="0" y="6171"/>
                    <a:pt x="48" y="6171"/>
                  </a:cubicBezTo>
                  <a:cubicBezTo>
                    <a:pt x="51" y="6171"/>
                    <a:pt x="53" y="6170"/>
                    <a:pt x="55" y="6167"/>
                  </a:cubicBezTo>
                  <a:cubicBezTo>
                    <a:pt x="123" y="6111"/>
                    <a:pt x="191" y="6055"/>
                    <a:pt x="258" y="5999"/>
                  </a:cubicBezTo>
                  <a:lnTo>
                    <a:pt x="258" y="5999"/>
                  </a:lnTo>
                  <a:cubicBezTo>
                    <a:pt x="191" y="6197"/>
                    <a:pt x="169" y="6469"/>
                    <a:pt x="263" y="6486"/>
                  </a:cubicBezTo>
                  <a:cubicBezTo>
                    <a:pt x="1505" y="6730"/>
                    <a:pt x="2756" y="6894"/>
                    <a:pt x="3995" y="6894"/>
                  </a:cubicBezTo>
                  <a:cubicBezTo>
                    <a:pt x="5507" y="6894"/>
                    <a:pt x="7002" y="6649"/>
                    <a:pt x="8442" y="6001"/>
                  </a:cubicBezTo>
                  <a:cubicBezTo>
                    <a:pt x="11297" y="4698"/>
                    <a:pt x="13834" y="2979"/>
                    <a:pt x="16814" y="1884"/>
                  </a:cubicBezTo>
                  <a:cubicBezTo>
                    <a:pt x="16939" y="1842"/>
                    <a:pt x="17092" y="1246"/>
                    <a:pt x="16939" y="1191"/>
                  </a:cubicBezTo>
                  <a:cubicBezTo>
                    <a:pt x="14977" y="564"/>
                    <a:pt x="13022" y="0"/>
                    <a:pt x="11018"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5;p28"/>
            <p:cNvSpPr/>
            <p:nvPr/>
          </p:nvSpPr>
          <p:spPr>
            <a:xfrm>
              <a:off x="-378388" y="1027117"/>
              <a:ext cx="465011" cy="201283"/>
            </a:xfrm>
            <a:custGeom>
              <a:avLst/>
              <a:gdLst/>
              <a:ahLst/>
              <a:cxnLst/>
              <a:rect l="l" t="t" r="r" b="b"/>
              <a:pathLst>
                <a:path w="9934" h="4300" extrusionOk="0">
                  <a:moveTo>
                    <a:pt x="9846" y="1"/>
                  </a:moveTo>
                  <a:cubicBezTo>
                    <a:pt x="9844" y="1"/>
                    <a:pt x="9841" y="1"/>
                    <a:pt x="9838" y="3"/>
                  </a:cubicBezTo>
                  <a:cubicBezTo>
                    <a:pt x="8285" y="848"/>
                    <a:pt x="6677" y="1638"/>
                    <a:pt x="5055" y="2359"/>
                  </a:cubicBezTo>
                  <a:cubicBezTo>
                    <a:pt x="3917" y="2856"/>
                    <a:pt x="2576" y="3601"/>
                    <a:pt x="1285" y="3601"/>
                  </a:cubicBezTo>
                  <a:cubicBezTo>
                    <a:pt x="957" y="3601"/>
                    <a:pt x="632" y="3553"/>
                    <a:pt x="314" y="3440"/>
                  </a:cubicBezTo>
                  <a:cubicBezTo>
                    <a:pt x="311" y="3439"/>
                    <a:pt x="307" y="3438"/>
                    <a:pt x="303" y="3438"/>
                  </a:cubicBezTo>
                  <a:cubicBezTo>
                    <a:pt x="179" y="3438"/>
                    <a:pt x="0" y="4080"/>
                    <a:pt x="148" y="4133"/>
                  </a:cubicBezTo>
                  <a:cubicBezTo>
                    <a:pt x="476" y="4250"/>
                    <a:pt x="806" y="4299"/>
                    <a:pt x="1133" y="4299"/>
                  </a:cubicBezTo>
                  <a:cubicBezTo>
                    <a:pt x="2286" y="4299"/>
                    <a:pt x="3423" y="3689"/>
                    <a:pt x="4459" y="3246"/>
                  </a:cubicBezTo>
                  <a:cubicBezTo>
                    <a:pt x="6261" y="2484"/>
                    <a:pt x="8022" y="1611"/>
                    <a:pt x="9741" y="682"/>
                  </a:cubicBezTo>
                  <a:cubicBezTo>
                    <a:pt x="9915" y="601"/>
                    <a:pt x="9934" y="1"/>
                    <a:pt x="9846"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224;p28"/>
          <p:cNvGrpSpPr/>
          <p:nvPr/>
        </p:nvGrpSpPr>
        <p:grpSpPr>
          <a:xfrm>
            <a:off x="6650397" y="-386080"/>
            <a:ext cx="3171335" cy="1732872"/>
            <a:chOff x="6797960" y="203729"/>
            <a:chExt cx="3774524" cy="1979829"/>
          </a:xfrm>
        </p:grpSpPr>
        <p:sp>
          <p:nvSpPr>
            <p:cNvPr id="26" name="Google Shape;226;p28"/>
            <p:cNvSpPr/>
            <p:nvPr/>
          </p:nvSpPr>
          <p:spPr>
            <a:xfrm>
              <a:off x="6797960" y="1254052"/>
              <a:ext cx="1174557" cy="929506"/>
            </a:xfrm>
            <a:custGeom>
              <a:avLst/>
              <a:gdLst/>
              <a:ahLst/>
              <a:cxnLst/>
              <a:rect l="l" t="t" r="r" b="b"/>
              <a:pathLst>
                <a:path w="25092" h="19857" extrusionOk="0">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5;p28"/>
            <p:cNvSpPr/>
            <p:nvPr/>
          </p:nvSpPr>
          <p:spPr>
            <a:xfrm>
              <a:off x="7296299" y="282183"/>
              <a:ext cx="3276185" cy="1482192"/>
            </a:xfrm>
            <a:custGeom>
              <a:avLst/>
              <a:gdLst/>
              <a:ahLst/>
              <a:cxnLst/>
              <a:rect l="l" t="t" r="r" b="b"/>
              <a:pathLst>
                <a:path w="69989" h="31664" extrusionOk="0">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7;p28"/>
            <p:cNvSpPr/>
            <p:nvPr/>
          </p:nvSpPr>
          <p:spPr>
            <a:xfrm>
              <a:off x="7140562" y="781271"/>
              <a:ext cx="1312084" cy="320134"/>
            </a:xfrm>
            <a:custGeom>
              <a:avLst/>
              <a:gdLst/>
              <a:ahLst/>
              <a:cxnLst/>
              <a:rect l="l" t="t" r="r" b="b"/>
              <a:pathLst>
                <a:path w="28030" h="6839" extrusionOk="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8;p28"/>
            <p:cNvSpPr/>
            <p:nvPr/>
          </p:nvSpPr>
          <p:spPr>
            <a:xfrm>
              <a:off x="7614888" y="203729"/>
              <a:ext cx="1593693" cy="341245"/>
            </a:xfrm>
            <a:custGeom>
              <a:avLst/>
              <a:gdLst/>
              <a:ahLst/>
              <a:cxnLst/>
              <a:rect l="l" t="t" r="r" b="b"/>
              <a:pathLst>
                <a:path w="34046" h="7290" extrusionOk="0">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9;p28"/>
            <p:cNvSpPr/>
            <p:nvPr/>
          </p:nvSpPr>
          <p:spPr>
            <a:xfrm>
              <a:off x="8758830" y="342006"/>
              <a:ext cx="944813" cy="1318544"/>
            </a:xfrm>
            <a:custGeom>
              <a:avLst/>
              <a:gdLst/>
              <a:ahLst/>
              <a:cxnLst/>
              <a:rect l="l" t="t" r="r" b="b"/>
              <a:pathLst>
                <a:path w="20184" h="28168" extrusionOk="0">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0;p28"/>
            <p:cNvSpPr/>
            <p:nvPr/>
          </p:nvSpPr>
          <p:spPr>
            <a:xfrm>
              <a:off x="8145666" y="688915"/>
              <a:ext cx="601696" cy="1218886"/>
            </a:xfrm>
            <a:custGeom>
              <a:avLst/>
              <a:gdLst/>
              <a:ahLst/>
              <a:cxnLst/>
              <a:rect l="l" t="t" r="r" b="b"/>
              <a:pathLst>
                <a:path w="12854" h="26039" extrusionOk="0">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66;p28"/>
          <p:cNvGrpSpPr/>
          <p:nvPr/>
        </p:nvGrpSpPr>
        <p:grpSpPr>
          <a:xfrm>
            <a:off x="687435" y="3625643"/>
            <a:ext cx="1748567" cy="1517857"/>
            <a:chOff x="972034" y="4038077"/>
            <a:chExt cx="1579697" cy="1371393"/>
          </a:xfrm>
        </p:grpSpPr>
        <p:sp>
          <p:nvSpPr>
            <p:cNvPr id="32" name="Google Shape;267;p28"/>
            <p:cNvSpPr/>
            <p:nvPr/>
          </p:nvSpPr>
          <p:spPr>
            <a:xfrm>
              <a:off x="1874296" y="5118358"/>
              <a:ext cx="279690" cy="109723"/>
            </a:xfrm>
            <a:custGeom>
              <a:avLst/>
              <a:gdLst/>
              <a:ahLst/>
              <a:cxnLst/>
              <a:rect l="l" t="t" r="r" b="b"/>
              <a:pathLst>
                <a:path w="5975" h="2344" extrusionOk="0">
                  <a:moveTo>
                    <a:pt x="5614" y="1"/>
                  </a:moveTo>
                  <a:cubicBezTo>
                    <a:pt x="3909" y="999"/>
                    <a:pt x="1982" y="1553"/>
                    <a:pt x="0" y="1623"/>
                  </a:cubicBezTo>
                  <a:lnTo>
                    <a:pt x="28" y="2343"/>
                  </a:lnTo>
                  <a:cubicBezTo>
                    <a:pt x="2121" y="2260"/>
                    <a:pt x="4172" y="1678"/>
                    <a:pt x="5975" y="624"/>
                  </a:cubicBezTo>
                  <a:lnTo>
                    <a:pt x="5614" y="1"/>
                  </a:ln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8;p28"/>
            <p:cNvSpPr/>
            <p:nvPr/>
          </p:nvSpPr>
          <p:spPr>
            <a:xfrm>
              <a:off x="1854168" y="4845830"/>
              <a:ext cx="70121" cy="200581"/>
            </a:xfrm>
            <a:custGeom>
              <a:avLst/>
              <a:gdLst/>
              <a:ahLst/>
              <a:cxnLst/>
              <a:rect l="l" t="t" r="r" b="b"/>
              <a:pathLst>
                <a:path w="1498" h="4285" extrusionOk="0">
                  <a:moveTo>
                    <a:pt x="790" y="1"/>
                  </a:moveTo>
                  <a:lnTo>
                    <a:pt x="0" y="4145"/>
                  </a:lnTo>
                  <a:lnTo>
                    <a:pt x="707" y="4284"/>
                  </a:lnTo>
                  <a:lnTo>
                    <a:pt x="1497" y="125"/>
                  </a:lnTo>
                  <a:lnTo>
                    <a:pt x="790" y="1"/>
                  </a:ln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269;p28"/>
            <p:cNvGrpSpPr/>
            <p:nvPr/>
          </p:nvGrpSpPr>
          <p:grpSpPr>
            <a:xfrm>
              <a:off x="972034" y="4038077"/>
              <a:ext cx="1579697" cy="1371393"/>
              <a:chOff x="972034" y="4038077"/>
              <a:chExt cx="1579697" cy="1371393"/>
            </a:xfrm>
          </p:grpSpPr>
          <p:sp>
            <p:nvSpPr>
              <p:cNvPr id="35" name="Google Shape;270;p28"/>
              <p:cNvSpPr/>
              <p:nvPr/>
            </p:nvSpPr>
            <p:spPr>
              <a:xfrm>
                <a:off x="1241613" y="4544093"/>
                <a:ext cx="1310118" cy="646540"/>
              </a:xfrm>
              <a:custGeom>
                <a:avLst/>
                <a:gdLst/>
                <a:ahLst/>
                <a:cxnLst/>
                <a:rect l="l" t="t" r="r" b="b"/>
                <a:pathLst>
                  <a:path w="27988" h="13812" extrusionOk="0">
                    <a:moveTo>
                      <a:pt x="583" y="1"/>
                    </a:moveTo>
                    <a:lnTo>
                      <a:pt x="1" y="431"/>
                    </a:lnTo>
                    <a:lnTo>
                      <a:pt x="15" y="431"/>
                    </a:lnTo>
                    <a:cubicBezTo>
                      <a:pt x="6389" y="8881"/>
                      <a:pt x="16334" y="13812"/>
                      <a:pt x="26875" y="13812"/>
                    </a:cubicBezTo>
                    <a:cubicBezTo>
                      <a:pt x="27245" y="13812"/>
                      <a:pt x="27616" y="13806"/>
                      <a:pt x="27988" y="13793"/>
                    </a:cubicBezTo>
                    <a:lnTo>
                      <a:pt x="27960" y="13087"/>
                    </a:lnTo>
                    <a:cubicBezTo>
                      <a:pt x="27603" y="13098"/>
                      <a:pt x="27247" y="13104"/>
                      <a:pt x="26891" y="13104"/>
                    </a:cubicBezTo>
                    <a:cubicBezTo>
                      <a:pt x="16568" y="13104"/>
                      <a:pt x="6814" y="8269"/>
                      <a:pt x="583" y="1"/>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1;p28"/>
              <p:cNvSpPr/>
              <p:nvPr/>
            </p:nvSpPr>
            <p:spPr>
              <a:xfrm>
                <a:off x="972034" y="4261454"/>
                <a:ext cx="564248" cy="538689"/>
              </a:xfrm>
              <a:custGeom>
                <a:avLst/>
                <a:gdLst/>
                <a:ahLst/>
                <a:cxnLst/>
                <a:rect l="l" t="t" r="r" b="b"/>
                <a:pathLst>
                  <a:path w="12054" h="11508" extrusionOk="0">
                    <a:moveTo>
                      <a:pt x="549" y="0"/>
                    </a:moveTo>
                    <a:cubicBezTo>
                      <a:pt x="211" y="0"/>
                      <a:pt x="1" y="472"/>
                      <a:pt x="173" y="771"/>
                    </a:cubicBezTo>
                    <a:cubicBezTo>
                      <a:pt x="2294" y="4500"/>
                      <a:pt x="4387" y="8687"/>
                      <a:pt x="8283" y="10863"/>
                    </a:cubicBezTo>
                    <a:lnTo>
                      <a:pt x="8338" y="10891"/>
                    </a:lnTo>
                    <a:cubicBezTo>
                      <a:pt x="8722" y="11092"/>
                      <a:pt x="9693" y="11507"/>
                      <a:pt x="10359" y="11507"/>
                    </a:cubicBezTo>
                    <a:cubicBezTo>
                      <a:pt x="10653" y="11507"/>
                      <a:pt x="10888" y="11426"/>
                      <a:pt x="10986" y="11209"/>
                    </a:cubicBezTo>
                    <a:cubicBezTo>
                      <a:pt x="12053" y="8881"/>
                      <a:pt x="11332" y="6330"/>
                      <a:pt x="9516" y="4583"/>
                    </a:cubicBezTo>
                    <a:cubicBezTo>
                      <a:pt x="7090" y="2255"/>
                      <a:pt x="3597" y="1700"/>
                      <a:pt x="769" y="64"/>
                    </a:cubicBezTo>
                    <a:cubicBezTo>
                      <a:pt x="692" y="20"/>
                      <a:pt x="618" y="0"/>
                      <a:pt x="549"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2;p28"/>
              <p:cNvSpPr/>
              <p:nvPr/>
            </p:nvSpPr>
            <p:spPr>
              <a:xfrm>
                <a:off x="1741262" y="4038077"/>
                <a:ext cx="382204" cy="890747"/>
              </a:xfrm>
              <a:custGeom>
                <a:avLst/>
                <a:gdLst/>
                <a:ahLst/>
                <a:cxnLst/>
                <a:rect l="l" t="t" r="r" b="b"/>
                <a:pathLst>
                  <a:path w="8165" h="19029" extrusionOk="0">
                    <a:moveTo>
                      <a:pt x="2211" y="0"/>
                    </a:moveTo>
                    <a:cubicBezTo>
                      <a:pt x="1998" y="0"/>
                      <a:pt x="1785" y="133"/>
                      <a:pt x="1733" y="387"/>
                    </a:cubicBezTo>
                    <a:cubicBezTo>
                      <a:pt x="818" y="3589"/>
                      <a:pt x="0" y="6833"/>
                      <a:pt x="291" y="10187"/>
                    </a:cubicBezTo>
                    <a:cubicBezTo>
                      <a:pt x="569" y="13140"/>
                      <a:pt x="1442" y="16023"/>
                      <a:pt x="2842" y="18629"/>
                    </a:cubicBezTo>
                    <a:cubicBezTo>
                      <a:pt x="2919" y="18770"/>
                      <a:pt x="3056" y="18852"/>
                      <a:pt x="3208" y="18852"/>
                    </a:cubicBezTo>
                    <a:cubicBezTo>
                      <a:pt x="3220" y="18852"/>
                      <a:pt x="3232" y="18852"/>
                      <a:pt x="3244" y="18851"/>
                    </a:cubicBezTo>
                    <a:cubicBezTo>
                      <a:pt x="3311" y="18969"/>
                      <a:pt x="3432" y="19028"/>
                      <a:pt x="3552" y="19028"/>
                    </a:cubicBezTo>
                    <a:cubicBezTo>
                      <a:pt x="3658" y="19028"/>
                      <a:pt x="3762" y="18983"/>
                      <a:pt x="3826" y="18892"/>
                    </a:cubicBezTo>
                    <a:cubicBezTo>
                      <a:pt x="8165" y="13140"/>
                      <a:pt x="5601" y="6001"/>
                      <a:pt x="2662" y="304"/>
                    </a:cubicBezTo>
                    <a:cubicBezTo>
                      <a:pt x="2579" y="99"/>
                      <a:pt x="2395" y="0"/>
                      <a:pt x="2211"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3;p28"/>
              <p:cNvSpPr/>
              <p:nvPr/>
            </p:nvSpPr>
            <p:spPr>
              <a:xfrm>
                <a:off x="1106659" y="5137878"/>
                <a:ext cx="920144" cy="271592"/>
              </a:xfrm>
              <a:custGeom>
                <a:avLst/>
                <a:gdLst/>
                <a:ahLst/>
                <a:cxnLst/>
                <a:rect l="l" t="t" r="r" b="b"/>
                <a:pathLst>
                  <a:path w="19657" h="5802" extrusionOk="0">
                    <a:moveTo>
                      <a:pt x="15184" y="1"/>
                    </a:moveTo>
                    <a:cubicBezTo>
                      <a:pt x="13482" y="1"/>
                      <a:pt x="11759" y="296"/>
                      <a:pt x="10161" y="651"/>
                    </a:cubicBezTo>
                    <a:cubicBezTo>
                      <a:pt x="8567" y="1011"/>
                      <a:pt x="7001" y="1483"/>
                      <a:pt x="5462" y="2037"/>
                    </a:cubicBezTo>
                    <a:cubicBezTo>
                      <a:pt x="4506" y="2384"/>
                      <a:pt x="3577" y="2841"/>
                      <a:pt x="2606" y="3215"/>
                    </a:cubicBezTo>
                    <a:cubicBezTo>
                      <a:pt x="1789" y="3520"/>
                      <a:pt x="749" y="3645"/>
                      <a:pt x="222" y="4435"/>
                    </a:cubicBezTo>
                    <a:cubicBezTo>
                      <a:pt x="0" y="4782"/>
                      <a:pt x="181" y="4990"/>
                      <a:pt x="499" y="5115"/>
                    </a:cubicBezTo>
                    <a:cubicBezTo>
                      <a:pt x="901" y="5267"/>
                      <a:pt x="1553" y="5281"/>
                      <a:pt x="1789" y="5323"/>
                    </a:cubicBezTo>
                    <a:cubicBezTo>
                      <a:pt x="2690" y="5461"/>
                      <a:pt x="3591" y="5572"/>
                      <a:pt x="4492" y="5655"/>
                    </a:cubicBezTo>
                    <a:cubicBezTo>
                      <a:pt x="5475" y="5753"/>
                      <a:pt x="6459" y="5802"/>
                      <a:pt x="7443" y="5802"/>
                    </a:cubicBezTo>
                    <a:cubicBezTo>
                      <a:pt x="8275" y="5802"/>
                      <a:pt x="9107" y="5767"/>
                      <a:pt x="9939" y="5697"/>
                    </a:cubicBezTo>
                    <a:cubicBezTo>
                      <a:pt x="13502" y="5364"/>
                      <a:pt x="17009" y="4117"/>
                      <a:pt x="19449" y="1400"/>
                    </a:cubicBezTo>
                    <a:cubicBezTo>
                      <a:pt x="19657" y="1178"/>
                      <a:pt x="19490" y="845"/>
                      <a:pt x="19255" y="748"/>
                    </a:cubicBezTo>
                    <a:cubicBezTo>
                      <a:pt x="19213" y="720"/>
                      <a:pt x="19171" y="693"/>
                      <a:pt x="19130" y="679"/>
                    </a:cubicBezTo>
                    <a:cubicBezTo>
                      <a:pt x="17877" y="188"/>
                      <a:pt x="16537" y="1"/>
                      <a:pt x="15184" y="1"/>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9" name="Picture 38" descr="panah kanan remove bg.png"/>
          <p:cNvPicPr>
            <a:picLocks noChangeAspect="1"/>
          </p:cNvPicPr>
          <p:nvPr/>
        </p:nvPicPr>
        <p:blipFill>
          <a:blip r:embed="rId4"/>
          <a:stretch>
            <a:fillRect/>
          </a:stretch>
        </p:blipFill>
        <p:spPr>
          <a:xfrm>
            <a:off x="7554555" y="4559532"/>
            <a:ext cx="495490" cy="505812"/>
          </a:xfrm>
          <a:prstGeom prst="rect">
            <a:avLst/>
          </a:prstGeom>
        </p:spPr>
      </p:pic>
      <p:pic>
        <p:nvPicPr>
          <p:cNvPr id="40" name="Picture 39" descr="panah kiri remove bg.png">
            <a:hlinkClick r:id="rId5" action="ppaction://hlinksldjump"/>
          </p:cNvPr>
          <p:cNvPicPr>
            <a:picLocks noChangeAspect="1"/>
          </p:cNvPicPr>
          <p:nvPr/>
        </p:nvPicPr>
        <p:blipFill>
          <a:blip r:embed="rId6"/>
          <a:stretch>
            <a:fillRect/>
          </a:stretch>
        </p:blipFill>
        <p:spPr>
          <a:xfrm>
            <a:off x="8004689" y="4421333"/>
            <a:ext cx="722167" cy="722167"/>
          </a:xfrm>
          <a:prstGeom prst="rect">
            <a:avLst/>
          </a:prstGeom>
        </p:spPr>
      </p:pic>
      <p:pic>
        <p:nvPicPr>
          <p:cNvPr id="41" name="Picture 40" descr="home remove bg.png"/>
          <p:cNvPicPr>
            <a:picLocks noChangeAspect="1"/>
          </p:cNvPicPr>
          <p:nvPr/>
        </p:nvPicPr>
        <p:blipFill>
          <a:blip r:embed="rId7"/>
          <a:stretch>
            <a:fillRect/>
          </a:stretch>
        </p:blipFill>
        <p:spPr>
          <a:xfrm>
            <a:off x="8640474" y="4544002"/>
            <a:ext cx="503526" cy="538332"/>
          </a:xfrm>
          <a:prstGeom prst="rect">
            <a:avLst/>
          </a:prstGeom>
        </p:spPr>
      </p:pic>
      <p:pic>
        <p:nvPicPr>
          <p:cNvPr id="44" name="Google Shape;16854;p2"/>
          <p:cNvPicPr preferRelativeResize="0"/>
          <p:nvPr/>
        </p:nvPicPr>
        <p:blipFill rotWithShape="1">
          <a:blip r:embed="rId8">
            <a:alphaModFix/>
          </a:blip>
          <a:srcRect l="37079" t="25373" r="37743" b="51560"/>
          <a:stretch/>
        </p:blipFill>
        <p:spPr>
          <a:xfrm>
            <a:off x="4215417" y="0"/>
            <a:ext cx="959011" cy="1297922"/>
          </a:xfrm>
          <a:prstGeom prst="rect">
            <a:avLst/>
          </a:prstGeom>
          <a:noFill/>
          <a:ln>
            <a:noFill/>
          </a:ln>
        </p:spPr>
      </p:pic>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176"/>
                                        </p:tgtEl>
                                        <p:attrNameLst>
                                          <p:attrName>style.visibility</p:attrName>
                                        </p:attrNameLst>
                                      </p:cBhvr>
                                      <p:to>
                                        <p:strVal val="visible"/>
                                      </p:to>
                                    </p:set>
                                    <p:anim calcmode="lin" valueType="num">
                                      <p:cBhvr>
                                        <p:cTn id="7" dur="500" fill="hold"/>
                                        <p:tgtEl>
                                          <p:spTgt spid="17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6"/>
                                        </p:tgtEl>
                                        <p:attrNameLst>
                                          <p:attrName>ppt_y</p:attrName>
                                        </p:attrNameLst>
                                      </p:cBhvr>
                                      <p:tavLst>
                                        <p:tav tm="0">
                                          <p:val>
                                            <p:strVal val="#ppt_y"/>
                                          </p:val>
                                        </p:tav>
                                        <p:tav tm="100000">
                                          <p:val>
                                            <p:strVal val="#ppt_y"/>
                                          </p:val>
                                        </p:tav>
                                      </p:tavLst>
                                    </p:anim>
                                    <p:anim calcmode="lin" valueType="num">
                                      <p:cBhvr>
                                        <p:cTn id="9" dur="500" fill="hold"/>
                                        <p:tgtEl>
                                          <p:spTgt spid="17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Callout 2"/>
          <p:cNvSpPr/>
          <p:nvPr/>
        </p:nvSpPr>
        <p:spPr>
          <a:xfrm>
            <a:off x="5802749" y="86202"/>
            <a:ext cx="3301999" cy="1811867"/>
          </a:xfrm>
          <a:prstGeom prst="wedgeEllipseCallout">
            <a:avLst>
              <a:gd name="adj1" fmla="val -43747"/>
              <a:gd name="adj2" fmla="val 60546"/>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Bakso Sapi" pitchFamily="50" charset="0"/>
              </a:rPr>
              <a:t>Apa sih pentingnya Good  Governance ?</a:t>
            </a:r>
            <a:endParaRPr lang="id-ID" sz="2000" dirty="0">
              <a:solidFill>
                <a:schemeClr val="tx1"/>
              </a:solidFill>
              <a:latin typeface="Bakso Sapi" pitchFamily="50" charset="0"/>
            </a:endParaRPr>
          </a:p>
        </p:txBody>
      </p:sp>
      <p:sp>
        <p:nvSpPr>
          <p:cNvPr id="4" name="Oval Callout 3"/>
          <p:cNvSpPr/>
          <p:nvPr/>
        </p:nvSpPr>
        <p:spPr>
          <a:xfrm flipH="1">
            <a:off x="95056" y="61190"/>
            <a:ext cx="3386668" cy="1811867"/>
          </a:xfrm>
          <a:prstGeom prst="wedgeEllipseCallout">
            <a:avLst>
              <a:gd name="adj1" fmla="val -48571"/>
              <a:gd name="adj2" fmla="val 6250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Bakso Sapi" pitchFamily="50" charset="0"/>
              </a:rPr>
              <a:t>Memang perlu ya adanya Good  Governance ?</a:t>
            </a:r>
            <a:endParaRPr lang="id-ID" sz="2000" dirty="0">
              <a:solidFill>
                <a:schemeClr val="tx1"/>
              </a:solidFill>
              <a:latin typeface="Bakso Sapi" pitchFamily="50" charset="0"/>
            </a:endParaRPr>
          </a:p>
        </p:txBody>
      </p:sp>
      <p:sp>
        <p:nvSpPr>
          <p:cNvPr id="5" name="Oval Callout 4"/>
          <p:cNvSpPr/>
          <p:nvPr/>
        </p:nvSpPr>
        <p:spPr>
          <a:xfrm>
            <a:off x="5914738" y="3232729"/>
            <a:ext cx="3301999" cy="1870364"/>
          </a:xfrm>
          <a:prstGeom prst="wedgeEllipseCallout">
            <a:avLst>
              <a:gd name="adj1" fmla="val -41275"/>
              <a:gd name="adj2" fmla="val -70969"/>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Bakso Sapi" pitchFamily="50" charset="0"/>
              </a:rPr>
              <a:t>Siapa yang berperan dalam terciptanya good governance?</a:t>
            </a:r>
            <a:endParaRPr lang="id-ID" sz="2000" dirty="0">
              <a:solidFill>
                <a:schemeClr val="tx1"/>
              </a:solidFill>
              <a:latin typeface="Bakso Sapi" pitchFamily="50" charset="0"/>
            </a:endParaRPr>
          </a:p>
        </p:txBody>
      </p:sp>
      <p:sp>
        <p:nvSpPr>
          <p:cNvPr id="6" name="Oval Callout 5"/>
          <p:cNvSpPr/>
          <p:nvPr/>
        </p:nvSpPr>
        <p:spPr>
          <a:xfrm flipH="1">
            <a:off x="83895" y="3231189"/>
            <a:ext cx="3386668" cy="1811867"/>
          </a:xfrm>
          <a:prstGeom prst="wedgeEllipseCallout">
            <a:avLst>
              <a:gd name="adj1" fmla="val -49799"/>
              <a:gd name="adj2" fmla="val -59123"/>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chemeClr val="tx1"/>
                </a:solidFill>
                <a:latin typeface="Bakso Sapi" pitchFamily="50" charset="0"/>
              </a:rPr>
              <a:t>Hasil dari implementaasi good governance itu apa?</a:t>
            </a:r>
            <a:endParaRPr lang="id-ID" sz="2000" dirty="0">
              <a:solidFill>
                <a:schemeClr val="tx1"/>
              </a:solidFill>
              <a:latin typeface="Bakso Sapi" pitchFamily="50" charset="0"/>
            </a:endParaRPr>
          </a:p>
        </p:txBody>
      </p:sp>
      <p:pic>
        <p:nvPicPr>
          <p:cNvPr id="7" name="Picture 6" descr="png-clipart-question-mark-question-mark-removebg-preview.png">
            <a:hlinkClick r:id="rId2" action="ppaction://hlinksldjump"/>
          </p:cNvPr>
          <p:cNvPicPr>
            <a:picLocks noChangeAspect="1"/>
          </p:cNvPicPr>
          <p:nvPr/>
        </p:nvPicPr>
        <p:blipFill>
          <a:blip r:embed="rId3"/>
          <a:stretch>
            <a:fillRect/>
          </a:stretch>
        </p:blipFill>
        <p:spPr>
          <a:xfrm>
            <a:off x="1239933" y="837477"/>
            <a:ext cx="6734175" cy="3681413"/>
          </a:xfrm>
          <a:prstGeom prst="rect">
            <a:avLst/>
          </a:prstGeom>
        </p:spPr>
      </p:pic>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
                                        </p:tgtEl>
                                        <p:attrNameLst>
                                          <p:attrName>ppt_y</p:attrName>
                                        </p:attrNameLst>
                                      </p:cBhvr>
                                      <p:tavLst>
                                        <p:tav tm="0">
                                          <p:val>
                                            <p:strVal val="#ppt_y"/>
                                          </p:val>
                                        </p:tav>
                                        <p:tav tm="100000">
                                          <p:val>
                                            <p:strVal val="#ppt_y"/>
                                          </p:val>
                                        </p:tav>
                                      </p:tavLst>
                                    </p:anim>
                                    <p:anim calcmode="lin" valueType="num">
                                      <p:cBhvr>
                                        <p:cTn id="18"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grpId="0" nodeType="clickEffect">
                                  <p:stCondLst>
                                    <p:cond delay="0"/>
                                  </p:stCondLst>
                                  <p:iterate type="lt">
                                    <p:tmPct val="10000"/>
                                  </p:iterate>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6"/>
                                        </p:tgtEl>
                                        <p:attrNameLst>
                                          <p:attrName>ppt_y</p:attrName>
                                        </p:attrNameLst>
                                      </p:cBhvr>
                                      <p:tavLst>
                                        <p:tav tm="0">
                                          <p:val>
                                            <p:strVal val="#ppt_y"/>
                                          </p:val>
                                        </p:tav>
                                        <p:tav tm="100000">
                                          <p:val>
                                            <p:strVal val="#ppt_y"/>
                                          </p:val>
                                        </p:tav>
                                      </p:tavLst>
                                    </p:anim>
                                    <p:anim calcmode="lin" valueType="num">
                                      <p:cBhvr>
                                        <p:cTn id="27"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grpId="0" nodeType="clickEffect">
                                  <p:stCondLst>
                                    <p:cond delay="0"/>
                                  </p:stCondLst>
                                  <p:iterate type="lt">
                                    <p:tmPct val="10000"/>
                                  </p:iterate>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5"/>
                                        </p:tgtEl>
                                        <p:attrNameLst>
                                          <p:attrName>ppt_y</p:attrName>
                                        </p:attrNameLst>
                                      </p:cBhvr>
                                      <p:tavLst>
                                        <p:tav tm="0">
                                          <p:val>
                                            <p:strVal val="#ppt_y"/>
                                          </p:val>
                                        </p:tav>
                                        <p:tav tm="100000">
                                          <p:val>
                                            <p:strVal val="#ppt_y"/>
                                          </p:val>
                                        </p:tav>
                                      </p:tavLst>
                                    </p:anim>
                                    <p:anim calcmode="lin" valueType="num">
                                      <p:cBhvr>
                                        <p:cTn id="36"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a:spLocks noGrp="1"/>
          </p:cNvSpPr>
          <p:nvPr>
            <p:ph type="subTitle" idx="1"/>
          </p:nvPr>
        </p:nvSpPr>
        <p:spPr>
          <a:xfrm>
            <a:off x="410752" y="1169564"/>
            <a:ext cx="3704050" cy="4221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dirty="0" smtClean="0"/>
              <a:t>1. Prinsip </a:t>
            </a:r>
            <a:r>
              <a:rPr lang="id-ID" i="1" dirty="0" smtClean="0"/>
              <a:t>Profesionalitas</a:t>
            </a:r>
            <a:endParaRPr/>
          </a:p>
        </p:txBody>
      </p:sp>
      <p:sp>
        <p:nvSpPr>
          <p:cNvPr id="253" name="Google Shape;253;p35"/>
          <p:cNvSpPr txBox="1">
            <a:spLocks noGrp="1"/>
          </p:cNvSpPr>
          <p:nvPr>
            <p:ph type="title"/>
          </p:nvPr>
        </p:nvSpPr>
        <p:spPr>
          <a:xfrm>
            <a:off x="457198" y="406381"/>
            <a:ext cx="3793067" cy="7789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2200" dirty="0" smtClean="0">
                <a:solidFill>
                  <a:srgbClr val="7030A0"/>
                </a:solidFill>
              </a:rPr>
              <a:t>Prinsip-Prinsip Good Governance</a:t>
            </a:r>
            <a:endParaRPr sz="2200">
              <a:solidFill>
                <a:srgbClr val="7030A0"/>
              </a:solidFill>
            </a:endParaRPr>
          </a:p>
        </p:txBody>
      </p:sp>
      <p:sp>
        <p:nvSpPr>
          <p:cNvPr id="10" name="Google Shape;251;p35"/>
          <p:cNvSpPr txBox="1">
            <a:spLocks/>
          </p:cNvSpPr>
          <p:nvPr/>
        </p:nvSpPr>
        <p:spPr>
          <a:xfrm>
            <a:off x="444620" y="1728364"/>
            <a:ext cx="3704050" cy="422167"/>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666666"/>
              </a:buClr>
              <a:buSzPts val="1600"/>
              <a:buFont typeface="Concert One"/>
              <a:buNone/>
              <a:tabLst/>
              <a:defRPr/>
            </a:pPr>
            <a:r>
              <a:rPr kumimoji="0" lang="id-ID" sz="1600" b="0" i="0" u="none" strike="noStrike" kern="0" cap="none" spc="0" normalizeH="0" baseline="0" noProof="0" dirty="0" smtClean="0">
                <a:ln>
                  <a:noFill/>
                </a:ln>
                <a:solidFill>
                  <a:srgbClr val="666666"/>
                </a:solidFill>
                <a:effectLst/>
                <a:uLnTx/>
                <a:uFillTx/>
                <a:latin typeface="Concert One"/>
                <a:ea typeface="Concert One"/>
                <a:cs typeface="Concert One"/>
                <a:sym typeface="Concert One"/>
              </a:rPr>
              <a:t>2.</a:t>
            </a:r>
            <a:r>
              <a:rPr kumimoji="0" lang="id-ID" sz="1600" b="0" i="0" u="none" strike="noStrike" kern="0" cap="none" spc="0" normalizeH="0" noProof="0" dirty="0" smtClean="0">
                <a:ln>
                  <a:noFill/>
                </a:ln>
                <a:solidFill>
                  <a:srgbClr val="666666"/>
                </a:solidFill>
                <a:effectLst/>
                <a:uLnTx/>
                <a:uFillTx/>
                <a:latin typeface="Concert One"/>
                <a:ea typeface="Concert One"/>
                <a:cs typeface="Concert One"/>
                <a:sym typeface="Concert One"/>
              </a:rPr>
              <a:t> Prinsip </a:t>
            </a:r>
            <a:r>
              <a:rPr kumimoji="0" lang="id-ID" sz="1600" b="0" i="1" u="none" strike="noStrike" kern="0" cap="none" spc="0" normalizeH="0" noProof="0" dirty="0" smtClean="0">
                <a:ln>
                  <a:noFill/>
                </a:ln>
                <a:solidFill>
                  <a:srgbClr val="666666"/>
                </a:solidFill>
                <a:effectLst/>
                <a:uLnTx/>
                <a:uFillTx/>
                <a:latin typeface="Concert One"/>
                <a:ea typeface="Concert One"/>
                <a:cs typeface="Concert One"/>
                <a:sym typeface="Concert One"/>
              </a:rPr>
              <a:t>Akuntabilitas</a:t>
            </a:r>
            <a:endParaRPr kumimoji="0" lang="id-ID" sz="1600" b="0" i="0" u="none" strike="noStrike" kern="0" cap="none" spc="0" normalizeH="0" baseline="0" noProof="0" dirty="0">
              <a:ln>
                <a:noFill/>
              </a:ln>
              <a:solidFill>
                <a:srgbClr val="666666"/>
              </a:solidFill>
              <a:effectLst/>
              <a:uLnTx/>
              <a:uFillTx/>
              <a:latin typeface="Concert One"/>
              <a:ea typeface="Concert One"/>
              <a:cs typeface="Concert One"/>
              <a:sym typeface="Concert One"/>
            </a:endParaRPr>
          </a:p>
        </p:txBody>
      </p:sp>
      <p:sp>
        <p:nvSpPr>
          <p:cNvPr id="11" name="Google Shape;251;p35"/>
          <p:cNvSpPr txBox="1">
            <a:spLocks/>
          </p:cNvSpPr>
          <p:nvPr/>
        </p:nvSpPr>
        <p:spPr>
          <a:xfrm>
            <a:off x="444619" y="2337964"/>
            <a:ext cx="3704050" cy="422167"/>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666666"/>
              </a:buClr>
              <a:buSzPts val="1600"/>
              <a:buFont typeface="Concert One"/>
              <a:buNone/>
              <a:tabLst/>
              <a:defRPr/>
            </a:pPr>
            <a:r>
              <a:rPr lang="id-ID" sz="1600" dirty="0" smtClean="0">
                <a:solidFill>
                  <a:srgbClr val="666666"/>
                </a:solidFill>
                <a:latin typeface="Concert One"/>
                <a:ea typeface="Concert One"/>
                <a:cs typeface="Concert One"/>
                <a:sym typeface="Concert One"/>
              </a:rPr>
              <a:t>3</a:t>
            </a:r>
            <a:r>
              <a:rPr kumimoji="0" lang="id-ID" sz="1600" b="0" i="0" u="none" strike="noStrike" kern="0" cap="none" spc="0" normalizeH="0" baseline="0" noProof="0" dirty="0" smtClean="0">
                <a:ln>
                  <a:noFill/>
                </a:ln>
                <a:solidFill>
                  <a:srgbClr val="666666"/>
                </a:solidFill>
                <a:effectLst/>
                <a:uLnTx/>
                <a:uFillTx/>
                <a:latin typeface="Concert One"/>
                <a:ea typeface="Concert One"/>
                <a:cs typeface="Concert One"/>
                <a:sym typeface="Concert One"/>
              </a:rPr>
              <a:t>. Prinsip </a:t>
            </a:r>
            <a:r>
              <a:rPr kumimoji="0" lang="id-ID" sz="1600" b="0" i="1" u="none" strike="noStrike" kern="0" cap="none" spc="0" normalizeH="0" baseline="0" noProof="0" dirty="0" smtClean="0">
                <a:ln>
                  <a:noFill/>
                </a:ln>
                <a:solidFill>
                  <a:srgbClr val="666666"/>
                </a:solidFill>
                <a:effectLst/>
                <a:uLnTx/>
                <a:uFillTx/>
                <a:latin typeface="Concert One"/>
                <a:ea typeface="Concert One"/>
                <a:cs typeface="Concert One"/>
                <a:sym typeface="Concert One"/>
              </a:rPr>
              <a:t>Transparansi</a:t>
            </a:r>
            <a:endParaRPr kumimoji="0" lang="id-ID" sz="1600" b="0" i="0" u="none" strike="noStrike" kern="0" cap="none" spc="0" normalizeH="0" baseline="0" noProof="0" dirty="0">
              <a:ln>
                <a:noFill/>
              </a:ln>
              <a:solidFill>
                <a:srgbClr val="666666"/>
              </a:solidFill>
              <a:effectLst/>
              <a:uLnTx/>
              <a:uFillTx/>
              <a:latin typeface="Concert One"/>
              <a:ea typeface="Concert One"/>
              <a:cs typeface="Concert One"/>
              <a:sym typeface="Concert One"/>
            </a:endParaRPr>
          </a:p>
        </p:txBody>
      </p:sp>
      <p:sp>
        <p:nvSpPr>
          <p:cNvPr id="12" name="Google Shape;251;p35"/>
          <p:cNvSpPr txBox="1">
            <a:spLocks/>
          </p:cNvSpPr>
          <p:nvPr/>
        </p:nvSpPr>
        <p:spPr>
          <a:xfrm>
            <a:off x="478486" y="3675700"/>
            <a:ext cx="3704050" cy="422167"/>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666666"/>
              </a:buClr>
              <a:buSzPts val="1600"/>
              <a:buFont typeface="Concert One"/>
              <a:buNone/>
              <a:tabLst/>
              <a:defRPr/>
            </a:pPr>
            <a:r>
              <a:rPr lang="id-ID" sz="1600" dirty="0" smtClean="0">
                <a:solidFill>
                  <a:srgbClr val="666666"/>
                </a:solidFill>
                <a:latin typeface="Concert One"/>
                <a:ea typeface="Concert One"/>
                <a:cs typeface="Concert One"/>
                <a:sym typeface="Concert One"/>
              </a:rPr>
              <a:t>5. </a:t>
            </a:r>
            <a:r>
              <a:rPr kumimoji="0" lang="id-ID" sz="1600" b="0" i="0" u="none" strike="noStrike" kern="0" cap="none" spc="0" normalizeH="0" baseline="0" noProof="0" dirty="0" smtClean="0">
                <a:ln>
                  <a:noFill/>
                </a:ln>
                <a:solidFill>
                  <a:srgbClr val="666666"/>
                </a:solidFill>
                <a:effectLst/>
                <a:uLnTx/>
                <a:uFillTx/>
                <a:latin typeface="Concert One"/>
                <a:ea typeface="Concert One"/>
                <a:cs typeface="Concert One"/>
                <a:sym typeface="Concert One"/>
              </a:rPr>
              <a:t>Prinsip </a:t>
            </a:r>
            <a:r>
              <a:rPr kumimoji="0" lang="id-ID" sz="1600" b="0" u="none" strike="noStrike" kern="0" cap="none" spc="0" normalizeH="0" baseline="0" noProof="0" dirty="0" smtClean="0">
                <a:ln>
                  <a:noFill/>
                </a:ln>
                <a:solidFill>
                  <a:srgbClr val="666666"/>
                </a:solidFill>
                <a:effectLst/>
                <a:uLnTx/>
                <a:uFillTx/>
                <a:latin typeface="Concert One"/>
                <a:ea typeface="Concert One"/>
                <a:cs typeface="Concert One"/>
                <a:sym typeface="Concert One"/>
              </a:rPr>
              <a:t>Supermasi Hukum</a:t>
            </a:r>
            <a:endParaRPr kumimoji="0" lang="id-ID" sz="1600" b="0" u="none" strike="noStrike" kern="0" cap="none" spc="0" normalizeH="0" baseline="0" noProof="0" dirty="0">
              <a:ln>
                <a:noFill/>
              </a:ln>
              <a:solidFill>
                <a:srgbClr val="666666"/>
              </a:solidFill>
              <a:effectLst/>
              <a:uLnTx/>
              <a:uFillTx/>
              <a:latin typeface="Concert One"/>
              <a:ea typeface="Concert One"/>
              <a:cs typeface="Concert One"/>
              <a:sym typeface="Concert One"/>
            </a:endParaRPr>
          </a:p>
        </p:txBody>
      </p:sp>
      <p:sp>
        <p:nvSpPr>
          <p:cNvPr id="13" name="Google Shape;251;p35"/>
          <p:cNvSpPr txBox="1">
            <a:spLocks/>
          </p:cNvSpPr>
          <p:nvPr/>
        </p:nvSpPr>
        <p:spPr>
          <a:xfrm>
            <a:off x="444621" y="2981432"/>
            <a:ext cx="3704050" cy="557633"/>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666666"/>
              </a:buClr>
              <a:buSzPts val="1600"/>
              <a:buFont typeface="Concert One"/>
              <a:buNone/>
              <a:tabLst/>
              <a:defRPr/>
            </a:pPr>
            <a:r>
              <a:rPr lang="id-ID" sz="1600" dirty="0" smtClean="0">
                <a:solidFill>
                  <a:srgbClr val="666666"/>
                </a:solidFill>
                <a:latin typeface="Concert One"/>
                <a:ea typeface="Concert One"/>
                <a:cs typeface="Concert One"/>
                <a:sym typeface="Concert One"/>
              </a:rPr>
              <a:t>4</a:t>
            </a:r>
            <a:r>
              <a:rPr kumimoji="0" lang="id-ID" sz="1600" b="0" i="0" u="none" strike="noStrike" kern="0" cap="none" spc="0" normalizeH="0" baseline="0" noProof="0" dirty="0" smtClean="0">
                <a:ln>
                  <a:noFill/>
                </a:ln>
                <a:solidFill>
                  <a:srgbClr val="666666"/>
                </a:solidFill>
                <a:effectLst/>
                <a:uLnTx/>
                <a:uFillTx/>
                <a:latin typeface="Concert One"/>
                <a:ea typeface="Concert One"/>
                <a:cs typeface="Concert One"/>
                <a:sym typeface="Concert One"/>
              </a:rPr>
              <a:t>.</a:t>
            </a:r>
            <a:r>
              <a:rPr kumimoji="0" lang="id-ID" sz="1600" b="0" i="0" u="none" strike="noStrike" kern="0" cap="none" spc="0" normalizeH="0" noProof="0" dirty="0" smtClean="0">
                <a:ln>
                  <a:noFill/>
                </a:ln>
                <a:solidFill>
                  <a:srgbClr val="666666"/>
                </a:solidFill>
                <a:effectLst/>
                <a:uLnTx/>
                <a:uFillTx/>
                <a:latin typeface="Concert One"/>
                <a:ea typeface="Concert One"/>
                <a:cs typeface="Concert One"/>
                <a:sym typeface="Concert One"/>
              </a:rPr>
              <a:t> </a:t>
            </a:r>
            <a:r>
              <a:rPr kumimoji="0" lang="id-ID" sz="1600" b="0" i="0" u="none" strike="noStrike" kern="0" cap="none" spc="0" normalizeH="0" baseline="0" noProof="0" dirty="0" smtClean="0">
                <a:ln>
                  <a:noFill/>
                </a:ln>
                <a:solidFill>
                  <a:srgbClr val="666666"/>
                </a:solidFill>
                <a:effectLst/>
                <a:uLnTx/>
                <a:uFillTx/>
                <a:latin typeface="Concert One"/>
                <a:ea typeface="Concert One"/>
                <a:cs typeface="Concert One"/>
                <a:sym typeface="Concert One"/>
              </a:rPr>
              <a:t>Prinsip </a:t>
            </a:r>
            <a:r>
              <a:rPr kumimoji="0" lang="id-ID" sz="1600" b="0" u="none" strike="noStrike" kern="0" cap="none" spc="0" normalizeH="0" baseline="0" noProof="0" dirty="0" smtClean="0">
                <a:ln>
                  <a:noFill/>
                </a:ln>
                <a:solidFill>
                  <a:srgbClr val="666666"/>
                </a:solidFill>
                <a:effectLst/>
                <a:uLnTx/>
                <a:uFillTx/>
                <a:latin typeface="Concert One"/>
                <a:ea typeface="Concert One"/>
                <a:cs typeface="Concert One"/>
                <a:sym typeface="Concert One"/>
              </a:rPr>
              <a:t>Pelayanan</a:t>
            </a:r>
            <a:r>
              <a:rPr kumimoji="0" lang="id-ID" sz="1600" b="0" u="none" strike="noStrike" kern="0" cap="none" spc="0" normalizeH="0" noProof="0" dirty="0" smtClean="0">
                <a:ln>
                  <a:noFill/>
                </a:ln>
                <a:solidFill>
                  <a:srgbClr val="666666"/>
                </a:solidFill>
                <a:effectLst/>
                <a:uLnTx/>
                <a:uFillTx/>
                <a:latin typeface="Concert One"/>
                <a:ea typeface="Concert One"/>
                <a:cs typeface="Concert One"/>
                <a:sym typeface="Concert One"/>
              </a:rPr>
              <a:t> Prima </a:t>
            </a:r>
            <a:endParaRPr kumimoji="0" lang="id-ID" sz="1600" b="0" u="none" strike="noStrike" kern="0" cap="none" spc="0" normalizeH="0" baseline="0" noProof="0" dirty="0">
              <a:ln>
                <a:noFill/>
              </a:ln>
              <a:solidFill>
                <a:srgbClr val="666666"/>
              </a:solidFill>
              <a:effectLst/>
              <a:uLnTx/>
              <a:uFillTx/>
              <a:latin typeface="Concert One"/>
              <a:ea typeface="Concert One"/>
              <a:cs typeface="Concert One"/>
              <a:sym typeface="Concert One"/>
            </a:endParaRPr>
          </a:p>
        </p:txBody>
      </p:sp>
      <p:sp>
        <p:nvSpPr>
          <p:cNvPr id="15" name="Google Shape;253;p35"/>
          <p:cNvSpPr txBox="1">
            <a:spLocks/>
          </p:cNvSpPr>
          <p:nvPr/>
        </p:nvSpPr>
        <p:spPr>
          <a:xfrm>
            <a:off x="4876798" y="423315"/>
            <a:ext cx="3793067" cy="778952"/>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80000"/>
              </a:lnSpc>
              <a:spcBef>
                <a:spcPts val="0"/>
              </a:spcBef>
              <a:spcAft>
                <a:spcPts val="0"/>
              </a:spcAft>
              <a:buClr>
                <a:srgbClr val="EB7E7C"/>
              </a:buClr>
              <a:buSzPts val="2800"/>
              <a:buFont typeface="Handlee"/>
              <a:buNone/>
              <a:tabLst/>
              <a:defRPr/>
            </a:pPr>
            <a:r>
              <a:rPr kumimoji="0" lang="id-ID" sz="2200" b="0" i="0" u="none" strike="noStrike" kern="0" cap="none" spc="0" normalizeH="0" baseline="0" noProof="0" dirty="0" smtClean="0">
                <a:ln>
                  <a:noFill/>
                </a:ln>
                <a:solidFill>
                  <a:srgbClr val="7030A0"/>
                </a:solidFill>
                <a:effectLst/>
                <a:uLnTx/>
                <a:uFillTx/>
                <a:latin typeface="Handlee"/>
                <a:ea typeface="Handlee"/>
                <a:cs typeface="Handlee"/>
                <a:sym typeface="Handlee"/>
              </a:rPr>
              <a:t>Faktor yang Mempengaruhi</a:t>
            </a:r>
            <a:r>
              <a:rPr kumimoji="0" lang="id-ID" sz="2200" b="0" i="0" u="none" strike="noStrike" kern="0" cap="none" spc="0" normalizeH="0" noProof="0" dirty="0" smtClean="0">
                <a:ln>
                  <a:noFill/>
                </a:ln>
                <a:solidFill>
                  <a:srgbClr val="7030A0"/>
                </a:solidFill>
                <a:effectLst/>
                <a:uLnTx/>
                <a:uFillTx/>
                <a:latin typeface="Handlee"/>
                <a:ea typeface="Handlee"/>
                <a:cs typeface="Handlee"/>
                <a:sym typeface="Handlee"/>
              </a:rPr>
              <a:t> Implementasi Prinsip Good Governance</a:t>
            </a:r>
            <a:endParaRPr kumimoji="0" lang="id-ID" sz="2200" b="0" i="0" u="none" strike="noStrike" kern="0" cap="none" spc="0" normalizeH="0" baseline="0" noProof="0" dirty="0">
              <a:ln>
                <a:noFill/>
              </a:ln>
              <a:solidFill>
                <a:srgbClr val="7030A0"/>
              </a:solidFill>
              <a:effectLst/>
              <a:uLnTx/>
              <a:uFillTx/>
              <a:latin typeface="Handlee"/>
              <a:ea typeface="Handlee"/>
              <a:cs typeface="Handlee"/>
              <a:sym typeface="Handlee"/>
            </a:endParaRPr>
          </a:p>
        </p:txBody>
      </p:sp>
      <p:sp>
        <p:nvSpPr>
          <p:cNvPr id="16" name="Google Shape;251;p35"/>
          <p:cNvSpPr txBox="1">
            <a:spLocks/>
          </p:cNvSpPr>
          <p:nvPr/>
        </p:nvSpPr>
        <p:spPr>
          <a:xfrm>
            <a:off x="4864219" y="1338900"/>
            <a:ext cx="3704050" cy="422167"/>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666666"/>
              </a:buClr>
              <a:buSzPts val="1600"/>
              <a:buFont typeface="Concert One"/>
              <a:buNone/>
              <a:tabLst/>
              <a:defRPr/>
            </a:pPr>
            <a:r>
              <a:rPr kumimoji="0" lang="id-ID" sz="1600" b="0" i="0" u="none" strike="noStrike" kern="0" cap="none" spc="0" normalizeH="0" baseline="0" noProof="0" dirty="0" smtClean="0">
                <a:ln>
                  <a:noFill/>
                </a:ln>
                <a:solidFill>
                  <a:srgbClr val="666666"/>
                </a:solidFill>
                <a:effectLst/>
                <a:uLnTx/>
                <a:uFillTx/>
                <a:latin typeface="Concert One"/>
                <a:ea typeface="Concert One"/>
                <a:cs typeface="Concert One"/>
                <a:sym typeface="Concert One"/>
              </a:rPr>
              <a:t>1. Kemampuan SDM</a:t>
            </a:r>
            <a:r>
              <a:rPr kumimoji="0" lang="id-ID" sz="1600" b="0" i="0" u="none" strike="noStrike" kern="0" cap="none" spc="0" normalizeH="0" noProof="0" dirty="0" smtClean="0">
                <a:ln>
                  <a:noFill/>
                </a:ln>
                <a:solidFill>
                  <a:srgbClr val="666666"/>
                </a:solidFill>
                <a:effectLst/>
                <a:uLnTx/>
                <a:uFillTx/>
                <a:latin typeface="Concert One"/>
                <a:ea typeface="Concert One"/>
                <a:cs typeface="Concert One"/>
                <a:sym typeface="Concert One"/>
              </a:rPr>
              <a:t> Aparatur Pemerintah yang sangat profesional</a:t>
            </a:r>
            <a:endParaRPr kumimoji="0" lang="id-ID" sz="1600" b="0" i="0" u="none" strike="noStrike" kern="0" cap="none" spc="0" normalizeH="0" baseline="0" noProof="0" dirty="0">
              <a:ln>
                <a:noFill/>
              </a:ln>
              <a:solidFill>
                <a:srgbClr val="666666"/>
              </a:solidFill>
              <a:effectLst/>
              <a:uLnTx/>
              <a:uFillTx/>
              <a:latin typeface="Concert One"/>
              <a:ea typeface="Concert One"/>
              <a:cs typeface="Concert One"/>
              <a:sym typeface="Concert One"/>
            </a:endParaRPr>
          </a:p>
        </p:txBody>
      </p:sp>
      <p:sp>
        <p:nvSpPr>
          <p:cNvPr id="17" name="Google Shape;251;p35"/>
          <p:cNvSpPr txBox="1">
            <a:spLocks/>
          </p:cNvSpPr>
          <p:nvPr/>
        </p:nvSpPr>
        <p:spPr>
          <a:xfrm>
            <a:off x="4881152" y="1999300"/>
            <a:ext cx="3704050" cy="557633"/>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666666"/>
              </a:buClr>
              <a:buSzPts val="1600"/>
              <a:buFont typeface="Concert One"/>
              <a:buNone/>
              <a:tabLst/>
              <a:defRPr/>
            </a:pPr>
            <a:r>
              <a:rPr lang="id-ID" sz="1600" dirty="0" smtClean="0">
                <a:solidFill>
                  <a:srgbClr val="666666"/>
                </a:solidFill>
                <a:latin typeface="Concert One"/>
                <a:ea typeface="Concert One"/>
                <a:cs typeface="Concert One"/>
                <a:sym typeface="Concert One"/>
              </a:rPr>
              <a:t>2. </a:t>
            </a:r>
            <a:r>
              <a:rPr kumimoji="0" lang="id-ID" sz="1600" b="0" i="0" u="none" strike="noStrike" kern="0" cap="none" spc="0" normalizeH="0" baseline="0" noProof="0" dirty="0" smtClean="0">
                <a:ln>
                  <a:noFill/>
                </a:ln>
                <a:solidFill>
                  <a:srgbClr val="666666"/>
                </a:solidFill>
                <a:effectLst/>
                <a:uLnTx/>
                <a:uFillTx/>
                <a:latin typeface="Concert One"/>
                <a:ea typeface="Concert One"/>
                <a:cs typeface="Concert One"/>
                <a:sym typeface="Concert One"/>
              </a:rPr>
              <a:t>Tersedianya sarana dan prasaran yang memadai</a:t>
            </a:r>
            <a:endParaRPr kumimoji="0" lang="id-ID" sz="1600" b="0" i="0" u="none" strike="noStrike" kern="0" cap="none" spc="0" normalizeH="0" baseline="0" noProof="0" dirty="0">
              <a:ln>
                <a:noFill/>
              </a:ln>
              <a:solidFill>
                <a:srgbClr val="666666"/>
              </a:solidFill>
              <a:effectLst/>
              <a:uLnTx/>
              <a:uFillTx/>
              <a:latin typeface="Concert One"/>
              <a:ea typeface="Concert One"/>
              <a:cs typeface="Concert One"/>
              <a:sym typeface="Concert One"/>
            </a:endParaRPr>
          </a:p>
        </p:txBody>
      </p:sp>
      <p:sp>
        <p:nvSpPr>
          <p:cNvPr id="18" name="Google Shape;251;p35"/>
          <p:cNvSpPr txBox="1">
            <a:spLocks/>
          </p:cNvSpPr>
          <p:nvPr/>
        </p:nvSpPr>
        <p:spPr>
          <a:xfrm>
            <a:off x="4898085" y="2710501"/>
            <a:ext cx="3704050" cy="608432"/>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666666"/>
              </a:buClr>
              <a:buSzPts val="1600"/>
              <a:buFont typeface="Concert One"/>
              <a:buNone/>
              <a:tabLst/>
              <a:defRPr/>
            </a:pPr>
            <a:r>
              <a:rPr lang="id-ID" sz="1600" dirty="0" smtClean="0">
                <a:solidFill>
                  <a:srgbClr val="666666"/>
                </a:solidFill>
                <a:latin typeface="Concert One"/>
                <a:ea typeface="Concert One"/>
                <a:cs typeface="Concert One"/>
                <a:sym typeface="Concert One"/>
              </a:rPr>
              <a:t>3</a:t>
            </a:r>
            <a:r>
              <a:rPr kumimoji="0" lang="id-ID" sz="1600" b="0" i="0" u="none" strike="noStrike" kern="0" cap="none" spc="0" normalizeH="0" baseline="0" noProof="0" dirty="0" smtClean="0">
                <a:ln>
                  <a:noFill/>
                </a:ln>
                <a:solidFill>
                  <a:srgbClr val="666666"/>
                </a:solidFill>
                <a:effectLst/>
                <a:uLnTx/>
                <a:uFillTx/>
                <a:latin typeface="Concert One"/>
                <a:ea typeface="Concert One"/>
                <a:cs typeface="Concert One"/>
                <a:sym typeface="Concert One"/>
              </a:rPr>
              <a:t>. Tanggung jawab Aparatur </a:t>
            </a:r>
            <a:r>
              <a:rPr kumimoji="0" lang="id-ID" sz="1600" b="0" i="0" u="none" strike="noStrike" kern="0" cap="none" spc="0" normalizeH="0" noProof="0" dirty="0" smtClean="0">
                <a:ln>
                  <a:noFill/>
                </a:ln>
                <a:solidFill>
                  <a:srgbClr val="666666"/>
                </a:solidFill>
                <a:effectLst/>
                <a:uLnTx/>
                <a:uFillTx/>
                <a:latin typeface="Concert One"/>
                <a:ea typeface="Concert One"/>
                <a:cs typeface="Concert One"/>
                <a:sym typeface="Concert One"/>
              </a:rPr>
              <a:t> Pemerintah sangat memadai</a:t>
            </a:r>
            <a:endParaRPr kumimoji="0" lang="id-ID" sz="1600" b="0" i="0" u="none" strike="noStrike" kern="0" cap="none" spc="0" normalizeH="0" baseline="0" noProof="0" dirty="0">
              <a:ln>
                <a:noFill/>
              </a:ln>
              <a:solidFill>
                <a:srgbClr val="666666"/>
              </a:solidFill>
              <a:effectLst/>
              <a:uLnTx/>
              <a:uFillTx/>
              <a:latin typeface="Concert One"/>
              <a:ea typeface="Concert One"/>
              <a:cs typeface="Concert One"/>
              <a:sym typeface="Concert One"/>
            </a:endParaRPr>
          </a:p>
        </p:txBody>
      </p:sp>
      <p:sp>
        <p:nvSpPr>
          <p:cNvPr id="19" name="Google Shape;251;p35"/>
          <p:cNvSpPr txBox="1">
            <a:spLocks/>
          </p:cNvSpPr>
          <p:nvPr/>
        </p:nvSpPr>
        <p:spPr>
          <a:xfrm>
            <a:off x="4915019" y="3404766"/>
            <a:ext cx="3704050" cy="625367"/>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666666"/>
              </a:buClr>
              <a:buSzPts val="1600"/>
              <a:buFont typeface="Concert One"/>
              <a:buNone/>
              <a:tabLst/>
              <a:defRPr/>
            </a:pPr>
            <a:r>
              <a:rPr lang="id-ID" sz="1600" dirty="0" smtClean="0">
                <a:solidFill>
                  <a:srgbClr val="666666"/>
                </a:solidFill>
                <a:latin typeface="Concert One"/>
                <a:ea typeface="Concert One"/>
                <a:cs typeface="Concert One"/>
                <a:sym typeface="Concert One"/>
              </a:rPr>
              <a:t>4</a:t>
            </a:r>
            <a:r>
              <a:rPr kumimoji="0" lang="id-ID" sz="1600" b="0" i="0" u="none" strike="noStrike" kern="0" cap="none" spc="0" normalizeH="0" baseline="0" noProof="0" dirty="0" smtClean="0">
                <a:ln>
                  <a:noFill/>
                </a:ln>
                <a:solidFill>
                  <a:srgbClr val="666666"/>
                </a:solidFill>
                <a:effectLst/>
                <a:uLnTx/>
                <a:uFillTx/>
                <a:latin typeface="Concert One"/>
                <a:ea typeface="Concert One"/>
                <a:cs typeface="Concert One"/>
                <a:sym typeface="Concert One"/>
              </a:rPr>
              <a:t>. Ketersediaan</a:t>
            </a:r>
            <a:r>
              <a:rPr kumimoji="0" lang="id-ID" sz="1600" b="0" i="0" u="none" strike="noStrike" kern="0" cap="none" spc="0" normalizeH="0" noProof="0" dirty="0" smtClean="0">
                <a:ln>
                  <a:noFill/>
                </a:ln>
                <a:solidFill>
                  <a:srgbClr val="666666"/>
                </a:solidFill>
                <a:effectLst/>
                <a:uLnTx/>
                <a:uFillTx/>
                <a:latin typeface="Concert One"/>
                <a:ea typeface="Concert One"/>
                <a:cs typeface="Concert One"/>
                <a:sym typeface="Concert One"/>
              </a:rPr>
              <a:t> informasi publik yang sangat memadai</a:t>
            </a:r>
            <a:endParaRPr kumimoji="0" lang="id-ID" sz="1600" b="0" i="0" u="none" strike="noStrike" kern="0" cap="none" spc="0" normalizeH="0" baseline="0" noProof="0" dirty="0">
              <a:ln>
                <a:noFill/>
              </a:ln>
              <a:solidFill>
                <a:srgbClr val="666666"/>
              </a:solidFill>
              <a:effectLst/>
              <a:uLnTx/>
              <a:uFillTx/>
              <a:latin typeface="Concert One"/>
              <a:ea typeface="Concert One"/>
              <a:cs typeface="Concert One"/>
              <a:sym typeface="Concert One"/>
            </a:endParaRPr>
          </a:p>
        </p:txBody>
      </p:sp>
      <p:sp>
        <p:nvSpPr>
          <p:cNvPr id="20" name="Google Shape;251;p35"/>
          <p:cNvSpPr txBox="1">
            <a:spLocks/>
          </p:cNvSpPr>
          <p:nvPr/>
        </p:nvSpPr>
        <p:spPr>
          <a:xfrm>
            <a:off x="4915019" y="4115967"/>
            <a:ext cx="3704050" cy="422167"/>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666666"/>
              </a:buClr>
              <a:buSzPts val="1600"/>
              <a:buFont typeface="Concert One"/>
              <a:buNone/>
              <a:tabLst/>
              <a:defRPr/>
            </a:pPr>
            <a:r>
              <a:rPr lang="id-ID" sz="1600" dirty="0" smtClean="0">
                <a:solidFill>
                  <a:srgbClr val="666666"/>
                </a:solidFill>
                <a:latin typeface="Concert One"/>
                <a:ea typeface="Concert One"/>
                <a:cs typeface="Concert One"/>
                <a:sym typeface="Concert One"/>
              </a:rPr>
              <a:t>5</a:t>
            </a:r>
            <a:r>
              <a:rPr kumimoji="0" lang="id-ID" sz="1600" b="0" i="0" u="none" strike="noStrike" kern="0" cap="none" spc="0" normalizeH="0" baseline="0" noProof="0" dirty="0" smtClean="0">
                <a:ln>
                  <a:noFill/>
                </a:ln>
                <a:solidFill>
                  <a:srgbClr val="666666"/>
                </a:solidFill>
                <a:effectLst/>
                <a:uLnTx/>
                <a:uFillTx/>
                <a:latin typeface="Concert One"/>
                <a:ea typeface="Concert One"/>
                <a:cs typeface="Concert One"/>
                <a:sym typeface="Concert One"/>
              </a:rPr>
              <a:t>. Aturan diberlakukan secara adil dan merata</a:t>
            </a:r>
            <a:endParaRPr kumimoji="0" lang="id-ID" sz="1600" b="0" i="0" u="none" strike="noStrike" kern="0" cap="none" spc="0" normalizeH="0" baseline="0" noProof="0" dirty="0">
              <a:ln>
                <a:noFill/>
              </a:ln>
              <a:solidFill>
                <a:srgbClr val="666666"/>
              </a:solidFill>
              <a:effectLst/>
              <a:uLnTx/>
              <a:uFillTx/>
              <a:latin typeface="Concert One"/>
              <a:ea typeface="Concert One"/>
              <a:cs typeface="Concert One"/>
              <a:sym typeface="Concert One"/>
            </a:endParaRPr>
          </a:p>
        </p:txBody>
      </p:sp>
      <p:pic>
        <p:nvPicPr>
          <p:cNvPr id="21" name="Picture 20" descr="panah kanan remove bg.png"/>
          <p:cNvPicPr>
            <a:picLocks noChangeAspect="1"/>
          </p:cNvPicPr>
          <p:nvPr/>
        </p:nvPicPr>
        <p:blipFill>
          <a:blip r:embed="rId3"/>
          <a:stretch>
            <a:fillRect/>
          </a:stretch>
        </p:blipFill>
        <p:spPr>
          <a:xfrm>
            <a:off x="7554555" y="4504668"/>
            <a:ext cx="495490" cy="505812"/>
          </a:xfrm>
          <a:prstGeom prst="rect">
            <a:avLst/>
          </a:prstGeom>
        </p:spPr>
      </p:pic>
      <p:pic>
        <p:nvPicPr>
          <p:cNvPr id="22" name="Picture 21" descr="panah kiri remove bg.png">
            <a:hlinkClick r:id="rId4" action="ppaction://hlinksldjump"/>
          </p:cNvPr>
          <p:cNvPicPr>
            <a:picLocks noChangeAspect="1"/>
          </p:cNvPicPr>
          <p:nvPr/>
        </p:nvPicPr>
        <p:blipFill>
          <a:blip r:embed="rId5"/>
          <a:stretch>
            <a:fillRect/>
          </a:stretch>
        </p:blipFill>
        <p:spPr>
          <a:xfrm>
            <a:off x="8004689" y="4366469"/>
            <a:ext cx="722167" cy="722167"/>
          </a:xfrm>
          <a:prstGeom prst="rect">
            <a:avLst/>
          </a:prstGeom>
        </p:spPr>
      </p:pic>
      <p:pic>
        <p:nvPicPr>
          <p:cNvPr id="23" name="Picture 22" descr="home remove bg.png">
            <a:hlinkClick r:id="rId6" action="ppaction://hlinksldjump"/>
          </p:cNvPr>
          <p:cNvPicPr>
            <a:picLocks noChangeAspect="1"/>
          </p:cNvPicPr>
          <p:nvPr/>
        </p:nvPicPr>
        <p:blipFill>
          <a:blip r:embed="rId7"/>
          <a:stretch>
            <a:fillRect/>
          </a:stretch>
        </p:blipFill>
        <p:spPr>
          <a:xfrm>
            <a:off x="8640474" y="4489138"/>
            <a:ext cx="503526" cy="538332"/>
          </a:xfrm>
          <a:prstGeom prst="rect">
            <a:avLst/>
          </a:prstGeom>
        </p:spPr>
      </p:pic>
      <p:pic>
        <p:nvPicPr>
          <p:cNvPr id="24" name="Google Shape;17184;p9" descr="https://images-wixmp-ed30a86b8c4ca887773594c2.wixmp.com/f/2b09f2e2-ee1b-45b4-88a4-4eadeaf3908d/de5r209-2e64c4b7-2ed4-4347-948b-7246442cd2d9.png/v1/fill/w_1280,h_905,strp/among_us_by_ghost_skull_ink_de5r209-fullview.png?token=eyJ0eXAiOiJKV1QiLCJhbGciOiJIUzI1NiJ9.eyJzdWIiOiJ1cm46YXBwOiIsImlzcyI6InVybjphcHA6Iiwib2JqIjpbW3siaGVpZ2h0IjoiPD05MDUiLCJwYXRoIjoiXC9mXC8yYjA5ZjJlMi1lZTFiLTQ1YjQtODhhNC00ZWFkZWFmMzkwOGRcL2RlNXIyMDktMmU2NGM0YjctMmVkNC00MzQ3LTk0OGItNzI0NjQ0MmNkMmQ5LnBuZyIsIndpZHRoIjoiPD0xMjgwIn1dXSwiYXVkIjpbInVybjpzZXJ2aWNlOmltYWdlLm9wZXJhdGlvbnMiXX0.jc5xPy41Yfy38l9-tRH6gre-arGPwgnfFc7vHC5VUdQ"/>
          <p:cNvPicPr preferRelativeResize="0"/>
          <p:nvPr/>
        </p:nvPicPr>
        <p:blipFill rotWithShape="1">
          <a:blip r:embed="rId8">
            <a:alphaModFix/>
          </a:blip>
          <a:srcRect l="44662" t="29429" r="37994" b="40295"/>
          <a:stretch/>
        </p:blipFill>
        <p:spPr>
          <a:xfrm rot="526946">
            <a:off x="3485208" y="3902376"/>
            <a:ext cx="928088" cy="889319"/>
          </a:xfrm>
          <a:prstGeom prst="rect">
            <a:avLst/>
          </a:prstGeom>
          <a:noFill/>
          <a:ln>
            <a:noFill/>
          </a:ln>
        </p:spPr>
      </p:pic>
    </p:spTree>
  </p:cSld>
  <p:clrMapOvr>
    <a:masterClrMapping/>
  </p:clrMapOvr>
  <p:transition spd="med">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53"/>
                                        </p:tgtEl>
                                        <p:attrNameLst>
                                          <p:attrName>style.visibility</p:attrName>
                                        </p:attrNameLst>
                                      </p:cBhvr>
                                      <p:to>
                                        <p:strVal val="visible"/>
                                      </p:to>
                                    </p:set>
                                    <p:anim calcmode="lin" valueType="num">
                                      <p:cBhvr>
                                        <p:cTn id="7" dur="500" decel="50000" fill="hold">
                                          <p:stCondLst>
                                            <p:cond delay="0"/>
                                          </p:stCondLst>
                                        </p:cTn>
                                        <p:tgtEl>
                                          <p:spTgt spid="25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5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53"/>
                                        </p:tgtEl>
                                        <p:attrNameLst>
                                          <p:attrName>ppt_w</p:attrName>
                                        </p:attrNameLst>
                                      </p:cBhvr>
                                      <p:tavLst>
                                        <p:tav tm="0">
                                          <p:val>
                                            <p:strVal val="#ppt_w*.05"/>
                                          </p:val>
                                        </p:tav>
                                        <p:tav tm="100000">
                                          <p:val>
                                            <p:strVal val="#ppt_w"/>
                                          </p:val>
                                        </p:tav>
                                      </p:tavLst>
                                    </p:anim>
                                    <p:anim calcmode="lin" valueType="num">
                                      <p:cBhvr>
                                        <p:cTn id="10" dur="1000" fill="hold"/>
                                        <p:tgtEl>
                                          <p:spTgt spid="25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5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5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5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5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51">
                                            <p:txEl>
                                              <p:pRg st="0" end="0"/>
                                            </p:txEl>
                                          </p:spTgt>
                                        </p:tgtEl>
                                        <p:attrNameLst>
                                          <p:attrName>style.visibility</p:attrName>
                                        </p:attrNameLst>
                                      </p:cBhvr>
                                      <p:to>
                                        <p:strVal val="visible"/>
                                      </p:to>
                                    </p:set>
                                    <p:animEffect transition="in" filter="fade">
                                      <p:cBhvr>
                                        <p:cTn id="19" dur="2000"/>
                                        <p:tgtEl>
                                          <p:spTgt spid="251">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20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20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20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0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5"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decel="50000" fill="hold">
                                          <p:stCondLst>
                                            <p:cond delay="0"/>
                                          </p:stCondLst>
                                        </p:cTn>
                                        <p:tgtEl>
                                          <p:spTgt spid="15"/>
                                        </p:tgtEl>
                                        <p:attrNameLst>
                                          <p:attrName>style.rotation</p:attrName>
                                        </p:attrNameLst>
                                      </p:cBhvr>
                                      <p:tavLst>
                                        <p:tav tm="0">
                                          <p:val>
                                            <p:fltVal val="-90"/>
                                          </p:val>
                                        </p:tav>
                                        <p:tav tm="100000">
                                          <p:val>
                                            <p:fltVal val="0"/>
                                          </p:val>
                                        </p:tav>
                                      </p:tavLst>
                                    </p:anim>
                                    <p:anim calcmode="lin" valueType="num">
                                      <p:cBhvr>
                                        <p:cTn id="37" dur="500" decel="50000" fill="hold">
                                          <p:stCondLst>
                                            <p:cond delay="0"/>
                                          </p:stCondLst>
                                        </p:cTn>
                                        <p:tgtEl>
                                          <p:spTgt spid="15"/>
                                        </p:tgtEl>
                                        <p:attrNameLst>
                                          <p:attrName>ppt_w</p:attrName>
                                        </p:attrNameLst>
                                      </p:cBhvr>
                                      <p:tavLst>
                                        <p:tav tm="0">
                                          <p:val>
                                            <p:strVal val="#ppt_w"/>
                                          </p:val>
                                        </p:tav>
                                        <p:tav tm="100000">
                                          <p:val>
                                            <p:strVal val="#ppt_w*.05"/>
                                          </p:val>
                                        </p:tav>
                                      </p:tavLst>
                                    </p:anim>
                                    <p:anim calcmode="lin" valueType="num">
                                      <p:cBhvr>
                                        <p:cTn id="38" dur="500" accel="50000" fill="hold">
                                          <p:stCondLst>
                                            <p:cond delay="500"/>
                                          </p:stCondLst>
                                        </p:cTn>
                                        <p:tgtEl>
                                          <p:spTgt spid="15"/>
                                        </p:tgtEl>
                                        <p:attrNameLst>
                                          <p:attrName>ppt_w</p:attrName>
                                        </p:attrNameLst>
                                      </p:cBhvr>
                                      <p:tavLst>
                                        <p:tav tm="0">
                                          <p:val>
                                            <p:strVal val="#ppt_w*.05"/>
                                          </p:val>
                                        </p:tav>
                                        <p:tav tm="100000">
                                          <p:val>
                                            <p:strVal val="#ppt_w"/>
                                          </p:val>
                                        </p:tav>
                                      </p:tavLst>
                                    </p:anim>
                                    <p:anim calcmode="lin" valueType="num">
                                      <p:cBhvr>
                                        <p:cTn id="39" dur="1000" fill="hold"/>
                                        <p:tgtEl>
                                          <p:spTgt spid="15"/>
                                        </p:tgtEl>
                                        <p:attrNameLst>
                                          <p:attrName>ppt_h</p:attrName>
                                        </p:attrNameLst>
                                      </p:cBhvr>
                                      <p:tavLst>
                                        <p:tav tm="0">
                                          <p:val>
                                            <p:strVal val="#ppt_h"/>
                                          </p:val>
                                        </p:tav>
                                        <p:tav tm="100000">
                                          <p:val>
                                            <p:strVal val="#ppt_h"/>
                                          </p:val>
                                        </p:tav>
                                      </p:tavLst>
                                    </p:anim>
                                    <p:anim calcmode="lin" valueType="num">
                                      <p:cBhvr>
                                        <p:cTn id="40" dur="500" decel="50000" fill="hold">
                                          <p:stCondLst>
                                            <p:cond delay="0"/>
                                          </p:stCondLst>
                                        </p:cTn>
                                        <p:tgtEl>
                                          <p:spTgt spid="15"/>
                                        </p:tgtEl>
                                        <p:attrNameLst>
                                          <p:attrName>ppt_x</p:attrName>
                                        </p:attrNameLst>
                                      </p:cBhvr>
                                      <p:tavLst>
                                        <p:tav tm="0">
                                          <p:val>
                                            <p:strVal val="#ppt_x+.4"/>
                                          </p:val>
                                        </p:tav>
                                        <p:tav tm="100000">
                                          <p:val>
                                            <p:strVal val="#ppt_x"/>
                                          </p:val>
                                        </p:tav>
                                      </p:tavLst>
                                    </p:anim>
                                    <p:anim calcmode="lin" valueType="num">
                                      <p:cBhvr>
                                        <p:cTn id="41" dur="500" decel="50000" fill="hold">
                                          <p:stCondLst>
                                            <p:cond delay="0"/>
                                          </p:stCondLst>
                                        </p:cTn>
                                        <p:tgtEl>
                                          <p:spTgt spid="15"/>
                                        </p:tgtEl>
                                        <p:attrNameLst>
                                          <p:attrName>ppt_y</p:attrName>
                                        </p:attrNameLst>
                                      </p:cBhvr>
                                      <p:tavLst>
                                        <p:tav tm="0">
                                          <p:val>
                                            <p:strVal val="#ppt_y-.2"/>
                                          </p:val>
                                        </p:tav>
                                        <p:tav tm="100000">
                                          <p:val>
                                            <p:strVal val="#ppt_y+.1"/>
                                          </p:val>
                                        </p:tav>
                                      </p:tavLst>
                                    </p:anim>
                                    <p:anim calcmode="lin" valueType="num">
                                      <p:cBhvr>
                                        <p:cTn id="42" dur="500" accel="50000" fill="hold">
                                          <p:stCondLst>
                                            <p:cond delay="500"/>
                                          </p:stCondLst>
                                        </p:cTn>
                                        <p:tgtEl>
                                          <p:spTgt spid="15"/>
                                        </p:tgtEl>
                                        <p:attrNameLst>
                                          <p:attrName>ppt_y</p:attrName>
                                        </p:attrNameLst>
                                      </p:cBhvr>
                                      <p:tavLst>
                                        <p:tav tm="0">
                                          <p:val>
                                            <p:strVal val="#ppt_y+.1"/>
                                          </p:val>
                                        </p:tav>
                                        <p:tav tm="100000">
                                          <p:val>
                                            <p:strVal val="#ppt_y"/>
                                          </p:val>
                                        </p:tav>
                                      </p:tavLst>
                                    </p:anim>
                                    <p:animEffect transition="in" filter="fade">
                                      <p:cBhvr>
                                        <p:cTn id="43" dur="1000" decel="50000">
                                          <p:stCondLst>
                                            <p:cond delay="0"/>
                                          </p:stCondLst>
                                        </p:cTn>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2000"/>
                                        <p:tgtEl>
                                          <p:spTgt spid="16"/>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2000"/>
                                        <p:tgtEl>
                                          <p:spTgt spid="1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2000"/>
                                        <p:tgtEl>
                                          <p:spTgt spid="1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20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 grpId="0" build="p"/>
      <p:bldP spid="253" grpId="0"/>
      <p:bldP spid="10" grpId="0"/>
      <p:bldP spid="11" grpId="0"/>
      <p:bldP spid="12" grpId="0"/>
      <p:bldP spid="13" grpId="0"/>
      <p:bldP spid="15" grpId="0"/>
      <p:bldP spid="16" grpId="0"/>
      <p:bldP spid="17" grpId="0"/>
      <p:bldP spid="18" grpId="0"/>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ctrTitle"/>
          </p:nvPr>
        </p:nvSpPr>
        <p:spPr>
          <a:xfrm>
            <a:off x="1532100" y="1042739"/>
            <a:ext cx="6408742" cy="288757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sz="5000" smtClean="0">
                <a:solidFill>
                  <a:srgbClr val="7030A0"/>
                </a:solidFill>
                <a:latin typeface="Bakso Sapi" pitchFamily="50" charset="0"/>
              </a:rPr>
              <a:t>Perusahaan yang Menerapkan e-Goverment</a:t>
            </a:r>
            <a:endParaRPr sz="5000">
              <a:solidFill>
                <a:srgbClr val="7030A0"/>
              </a:solidFill>
              <a:latin typeface="Bakso Sapi" pitchFamily="50" charset="0"/>
            </a:endParaRPr>
          </a:p>
        </p:txBody>
      </p:sp>
      <p:sp>
        <p:nvSpPr>
          <p:cNvPr id="178" name="Google Shape;178;p29"/>
          <p:cNvSpPr/>
          <p:nvPr/>
        </p:nvSpPr>
        <p:spPr>
          <a:xfrm>
            <a:off x="1356887" y="2625785"/>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179" name="Google Shape;179;p29"/>
          <p:cNvSpPr/>
          <p:nvPr/>
        </p:nvSpPr>
        <p:spPr>
          <a:xfrm>
            <a:off x="7324370" y="2584073"/>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sp>
      <p:sp>
        <p:nvSpPr>
          <p:cNvPr id="180" name="Google Shape;180;p29"/>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sp>
      <p:pic>
        <p:nvPicPr>
          <p:cNvPr id="182" name="Google Shape;182;p29"/>
          <p:cNvPicPr preferRelativeResize="0"/>
          <p:nvPr/>
        </p:nvPicPr>
        <p:blipFill rotWithShape="1">
          <a:blip r:embed="rId3">
            <a:alphaModFix/>
          </a:blip>
          <a:srcRect t="16734" r="8892" b="18300"/>
          <a:stretch/>
        </p:blipFill>
        <p:spPr>
          <a:xfrm>
            <a:off x="3688398" y="527053"/>
            <a:ext cx="2036850" cy="846042"/>
          </a:xfrm>
          <a:prstGeom prst="rect">
            <a:avLst/>
          </a:prstGeom>
          <a:noFill/>
          <a:ln>
            <a:noFill/>
          </a:ln>
        </p:spPr>
      </p:pic>
      <p:grpSp>
        <p:nvGrpSpPr>
          <p:cNvPr id="2" name="Google Shape;231;p28"/>
          <p:cNvGrpSpPr/>
          <p:nvPr/>
        </p:nvGrpSpPr>
        <p:grpSpPr>
          <a:xfrm>
            <a:off x="-419787" y="0"/>
            <a:ext cx="2800215" cy="1607771"/>
            <a:chOff x="-1085827" y="927365"/>
            <a:chExt cx="3393304" cy="1796989"/>
          </a:xfrm>
        </p:grpSpPr>
        <p:sp>
          <p:nvSpPr>
            <p:cNvPr id="16" name="Google Shape;238;p28"/>
            <p:cNvSpPr/>
            <p:nvPr/>
          </p:nvSpPr>
          <p:spPr>
            <a:xfrm>
              <a:off x="-1085827" y="1164177"/>
              <a:ext cx="2764833" cy="894773"/>
            </a:xfrm>
            <a:custGeom>
              <a:avLst/>
              <a:gdLst/>
              <a:ahLst/>
              <a:cxnLst/>
              <a:rect l="l" t="t" r="r" b="b"/>
              <a:pathLst>
                <a:path w="59065" h="19115" extrusionOk="0">
                  <a:moveTo>
                    <a:pt x="5289" y="0"/>
                  </a:moveTo>
                  <a:cubicBezTo>
                    <a:pt x="3658" y="0"/>
                    <a:pt x="2027" y="34"/>
                    <a:pt x="401" y="69"/>
                  </a:cubicBezTo>
                  <a:cubicBezTo>
                    <a:pt x="72" y="69"/>
                    <a:pt x="1" y="762"/>
                    <a:pt x="363" y="762"/>
                  </a:cubicBezTo>
                  <a:cubicBezTo>
                    <a:pt x="366" y="762"/>
                    <a:pt x="370" y="762"/>
                    <a:pt x="374" y="762"/>
                  </a:cubicBezTo>
                  <a:cubicBezTo>
                    <a:pt x="1869" y="729"/>
                    <a:pt x="3364" y="701"/>
                    <a:pt x="4857" y="701"/>
                  </a:cubicBezTo>
                  <a:cubicBezTo>
                    <a:pt x="9062" y="701"/>
                    <a:pt x="13245" y="923"/>
                    <a:pt x="17368" y="1885"/>
                  </a:cubicBezTo>
                  <a:cubicBezTo>
                    <a:pt x="22650" y="3104"/>
                    <a:pt x="27917" y="4588"/>
                    <a:pt x="33101" y="6112"/>
                  </a:cubicBezTo>
                  <a:cubicBezTo>
                    <a:pt x="38078" y="7568"/>
                    <a:pt x="44163" y="10049"/>
                    <a:pt x="47837" y="13834"/>
                  </a:cubicBezTo>
                  <a:cubicBezTo>
                    <a:pt x="50942" y="17036"/>
                    <a:pt x="54047" y="19115"/>
                    <a:pt x="58676" y="19115"/>
                  </a:cubicBezTo>
                  <a:cubicBezTo>
                    <a:pt x="58995" y="19115"/>
                    <a:pt x="59065" y="18422"/>
                    <a:pt x="58690" y="18422"/>
                  </a:cubicBezTo>
                  <a:lnTo>
                    <a:pt x="58704" y="18408"/>
                  </a:lnTo>
                  <a:cubicBezTo>
                    <a:pt x="55863" y="18408"/>
                    <a:pt x="53104" y="17618"/>
                    <a:pt x="50831" y="15871"/>
                  </a:cubicBezTo>
                  <a:cubicBezTo>
                    <a:pt x="48876" y="14374"/>
                    <a:pt x="47545" y="12364"/>
                    <a:pt x="45452" y="11020"/>
                  </a:cubicBezTo>
                  <a:cubicBezTo>
                    <a:pt x="41238" y="8303"/>
                    <a:pt x="36525" y="6320"/>
                    <a:pt x="31715" y="4990"/>
                  </a:cubicBezTo>
                  <a:cubicBezTo>
                    <a:pt x="26572" y="3576"/>
                    <a:pt x="21416" y="1954"/>
                    <a:pt x="16190" y="900"/>
                  </a:cubicBezTo>
                  <a:cubicBezTo>
                    <a:pt x="12596" y="172"/>
                    <a:pt x="8942" y="0"/>
                    <a:pt x="5289"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2;p28"/>
            <p:cNvSpPr/>
            <p:nvPr/>
          </p:nvSpPr>
          <p:spPr>
            <a:xfrm>
              <a:off x="1640153" y="2041303"/>
              <a:ext cx="667323" cy="530732"/>
            </a:xfrm>
            <a:custGeom>
              <a:avLst/>
              <a:gdLst/>
              <a:ahLst/>
              <a:cxnLst/>
              <a:rect l="l" t="t" r="r" b="b"/>
              <a:pathLst>
                <a:path w="14256" h="11338" extrusionOk="0">
                  <a:moveTo>
                    <a:pt x="1603" y="911"/>
                  </a:moveTo>
                  <a:cubicBezTo>
                    <a:pt x="6724" y="2124"/>
                    <a:pt x="11045" y="5533"/>
                    <a:pt x="13436" y="10223"/>
                  </a:cubicBezTo>
                  <a:lnTo>
                    <a:pt x="13436" y="10223"/>
                  </a:lnTo>
                  <a:cubicBezTo>
                    <a:pt x="8967" y="7650"/>
                    <a:pt x="3720" y="5802"/>
                    <a:pt x="916" y="1316"/>
                  </a:cubicBezTo>
                  <a:lnTo>
                    <a:pt x="916" y="1316"/>
                  </a:lnTo>
                  <a:cubicBezTo>
                    <a:pt x="3180" y="2506"/>
                    <a:pt x="5235" y="4056"/>
                    <a:pt x="7012" y="5908"/>
                  </a:cubicBezTo>
                  <a:cubicBezTo>
                    <a:pt x="7028" y="5924"/>
                    <a:pt x="7045" y="5931"/>
                    <a:pt x="7062" y="5931"/>
                  </a:cubicBezTo>
                  <a:cubicBezTo>
                    <a:pt x="7210" y="5931"/>
                    <a:pt x="7383" y="5405"/>
                    <a:pt x="7234" y="5256"/>
                  </a:cubicBezTo>
                  <a:cubicBezTo>
                    <a:pt x="5583" y="3536"/>
                    <a:pt x="3685" y="2072"/>
                    <a:pt x="1603" y="911"/>
                  </a:cubicBezTo>
                  <a:close/>
                  <a:moveTo>
                    <a:pt x="685" y="1"/>
                  </a:moveTo>
                  <a:cubicBezTo>
                    <a:pt x="578" y="1"/>
                    <a:pt x="493" y="151"/>
                    <a:pt x="457" y="312"/>
                  </a:cubicBezTo>
                  <a:lnTo>
                    <a:pt x="457" y="312"/>
                  </a:lnTo>
                  <a:cubicBezTo>
                    <a:pt x="396" y="283"/>
                    <a:pt x="336" y="253"/>
                    <a:pt x="275" y="224"/>
                  </a:cubicBezTo>
                  <a:cubicBezTo>
                    <a:pt x="260" y="217"/>
                    <a:pt x="246" y="214"/>
                    <a:pt x="233" y="214"/>
                  </a:cubicBezTo>
                  <a:cubicBezTo>
                    <a:pt x="58" y="214"/>
                    <a:pt x="1" y="759"/>
                    <a:pt x="39" y="862"/>
                  </a:cubicBezTo>
                  <a:cubicBezTo>
                    <a:pt x="2812" y="6421"/>
                    <a:pt x="8967" y="8292"/>
                    <a:pt x="13943" y="11314"/>
                  </a:cubicBezTo>
                  <a:cubicBezTo>
                    <a:pt x="13968" y="11330"/>
                    <a:pt x="13992" y="11338"/>
                    <a:pt x="14014" y="11338"/>
                  </a:cubicBezTo>
                  <a:cubicBezTo>
                    <a:pt x="14195" y="11338"/>
                    <a:pt x="14256" y="10829"/>
                    <a:pt x="14206" y="10718"/>
                  </a:cubicBezTo>
                  <a:cubicBezTo>
                    <a:pt x="11794" y="5090"/>
                    <a:pt x="6721" y="1070"/>
                    <a:pt x="705" y="3"/>
                  </a:cubicBezTo>
                  <a:cubicBezTo>
                    <a:pt x="698" y="1"/>
                    <a:pt x="691" y="1"/>
                    <a:pt x="685"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3;p28"/>
            <p:cNvSpPr/>
            <p:nvPr/>
          </p:nvSpPr>
          <p:spPr>
            <a:xfrm>
              <a:off x="1638983" y="1763579"/>
              <a:ext cx="393391" cy="313159"/>
            </a:xfrm>
            <a:custGeom>
              <a:avLst/>
              <a:gdLst/>
              <a:ahLst/>
              <a:cxnLst/>
              <a:rect l="l" t="t" r="r" b="b"/>
              <a:pathLst>
                <a:path w="8404" h="6690" extrusionOk="0">
                  <a:moveTo>
                    <a:pt x="7516" y="771"/>
                  </a:moveTo>
                  <a:cubicBezTo>
                    <a:pt x="5923" y="3064"/>
                    <a:pt x="3563" y="5032"/>
                    <a:pt x="875" y="5846"/>
                  </a:cubicBezTo>
                  <a:lnTo>
                    <a:pt x="875" y="5846"/>
                  </a:lnTo>
                  <a:cubicBezTo>
                    <a:pt x="1056" y="3841"/>
                    <a:pt x="1631" y="1930"/>
                    <a:pt x="3863" y="1375"/>
                  </a:cubicBezTo>
                  <a:cubicBezTo>
                    <a:pt x="5039" y="1075"/>
                    <a:pt x="6299" y="952"/>
                    <a:pt x="7516" y="771"/>
                  </a:cubicBezTo>
                  <a:close/>
                  <a:moveTo>
                    <a:pt x="8153" y="0"/>
                  </a:moveTo>
                  <a:cubicBezTo>
                    <a:pt x="8142" y="0"/>
                    <a:pt x="8130" y="1"/>
                    <a:pt x="8118" y="3"/>
                  </a:cubicBezTo>
                  <a:cubicBezTo>
                    <a:pt x="6191" y="308"/>
                    <a:pt x="3544" y="238"/>
                    <a:pt x="2005" y="1611"/>
                  </a:cubicBezTo>
                  <a:cubicBezTo>
                    <a:pt x="753" y="2723"/>
                    <a:pt x="514" y="4388"/>
                    <a:pt x="397" y="5978"/>
                  </a:cubicBezTo>
                  <a:lnTo>
                    <a:pt x="397" y="5978"/>
                  </a:lnTo>
                  <a:cubicBezTo>
                    <a:pt x="379" y="5982"/>
                    <a:pt x="360" y="5987"/>
                    <a:pt x="342" y="5991"/>
                  </a:cubicBezTo>
                  <a:cubicBezTo>
                    <a:pt x="64" y="6057"/>
                    <a:pt x="1" y="6689"/>
                    <a:pt x="259" y="6689"/>
                  </a:cubicBezTo>
                  <a:cubicBezTo>
                    <a:pt x="272" y="6689"/>
                    <a:pt x="286" y="6687"/>
                    <a:pt x="300" y="6684"/>
                  </a:cubicBezTo>
                  <a:cubicBezTo>
                    <a:pt x="354" y="6671"/>
                    <a:pt x="408" y="6658"/>
                    <a:pt x="461" y="6644"/>
                  </a:cubicBezTo>
                  <a:lnTo>
                    <a:pt x="461" y="6644"/>
                  </a:lnTo>
                  <a:cubicBezTo>
                    <a:pt x="483" y="6657"/>
                    <a:pt x="507" y="6662"/>
                    <a:pt x="532" y="6662"/>
                  </a:cubicBezTo>
                  <a:cubicBezTo>
                    <a:pt x="591" y="6662"/>
                    <a:pt x="657" y="6631"/>
                    <a:pt x="713" y="6577"/>
                  </a:cubicBezTo>
                  <a:lnTo>
                    <a:pt x="713" y="6577"/>
                  </a:lnTo>
                  <a:cubicBezTo>
                    <a:pt x="3863" y="5688"/>
                    <a:pt x="6556" y="3308"/>
                    <a:pt x="8257" y="571"/>
                  </a:cubicBezTo>
                  <a:cubicBezTo>
                    <a:pt x="8337" y="438"/>
                    <a:pt x="8403" y="0"/>
                    <a:pt x="8153"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4;p28"/>
            <p:cNvSpPr/>
            <p:nvPr/>
          </p:nvSpPr>
          <p:spPr>
            <a:xfrm>
              <a:off x="1178419" y="1874097"/>
              <a:ext cx="399008" cy="850257"/>
            </a:xfrm>
            <a:custGeom>
              <a:avLst/>
              <a:gdLst/>
              <a:ahLst/>
              <a:cxnLst/>
              <a:rect l="l" t="t" r="r" b="b"/>
              <a:pathLst>
                <a:path w="8524" h="18164" extrusionOk="0">
                  <a:moveTo>
                    <a:pt x="1697" y="1483"/>
                  </a:moveTo>
                  <a:cubicBezTo>
                    <a:pt x="3308" y="3226"/>
                    <a:pt x="4699" y="5173"/>
                    <a:pt x="5592" y="7401"/>
                  </a:cubicBezTo>
                  <a:cubicBezTo>
                    <a:pt x="6133" y="8745"/>
                    <a:pt x="6480" y="10173"/>
                    <a:pt x="6604" y="11628"/>
                  </a:cubicBezTo>
                  <a:cubicBezTo>
                    <a:pt x="6646" y="12252"/>
                    <a:pt x="6577" y="16854"/>
                    <a:pt x="5745" y="16951"/>
                  </a:cubicBezTo>
                  <a:cubicBezTo>
                    <a:pt x="5720" y="16954"/>
                    <a:pt x="5696" y="16956"/>
                    <a:pt x="5672" y="16956"/>
                  </a:cubicBezTo>
                  <a:cubicBezTo>
                    <a:pt x="5014" y="16956"/>
                    <a:pt x="4683" y="15882"/>
                    <a:pt x="4442" y="15440"/>
                  </a:cubicBezTo>
                  <a:cubicBezTo>
                    <a:pt x="2876" y="12668"/>
                    <a:pt x="921" y="9965"/>
                    <a:pt x="921" y="6707"/>
                  </a:cubicBezTo>
                  <a:cubicBezTo>
                    <a:pt x="921" y="4915"/>
                    <a:pt x="1558" y="3236"/>
                    <a:pt x="1697" y="1483"/>
                  </a:cubicBezTo>
                  <a:close/>
                  <a:moveTo>
                    <a:pt x="1637" y="1"/>
                  </a:moveTo>
                  <a:cubicBezTo>
                    <a:pt x="1581" y="1"/>
                    <a:pt x="1494" y="189"/>
                    <a:pt x="1449" y="352"/>
                  </a:cubicBezTo>
                  <a:lnTo>
                    <a:pt x="1449" y="352"/>
                  </a:lnTo>
                  <a:cubicBezTo>
                    <a:pt x="1384" y="285"/>
                    <a:pt x="1319" y="217"/>
                    <a:pt x="1254" y="151"/>
                  </a:cubicBezTo>
                  <a:cubicBezTo>
                    <a:pt x="1247" y="144"/>
                    <a:pt x="1239" y="140"/>
                    <a:pt x="1230" y="140"/>
                  </a:cubicBezTo>
                  <a:cubicBezTo>
                    <a:pt x="1124" y="140"/>
                    <a:pt x="930" y="674"/>
                    <a:pt x="1046" y="802"/>
                  </a:cubicBezTo>
                  <a:cubicBezTo>
                    <a:pt x="1186" y="945"/>
                    <a:pt x="1326" y="1089"/>
                    <a:pt x="1463" y="1235"/>
                  </a:cubicBezTo>
                  <a:lnTo>
                    <a:pt x="1463" y="1235"/>
                  </a:lnTo>
                  <a:cubicBezTo>
                    <a:pt x="1504" y="3964"/>
                    <a:pt x="0" y="6342"/>
                    <a:pt x="769" y="9147"/>
                  </a:cubicBezTo>
                  <a:cubicBezTo>
                    <a:pt x="1628" y="12335"/>
                    <a:pt x="3777" y="15288"/>
                    <a:pt x="5371" y="18143"/>
                  </a:cubicBezTo>
                  <a:cubicBezTo>
                    <a:pt x="5380" y="18157"/>
                    <a:pt x="5390" y="18163"/>
                    <a:pt x="5401" y="18163"/>
                  </a:cubicBezTo>
                  <a:cubicBezTo>
                    <a:pt x="5456" y="18163"/>
                    <a:pt x="5525" y="18016"/>
                    <a:pt x="5537" y="18005"/>
                  </a:cubicBezTo>
                  <a:cubicBezTo>
                    <a:pt x="8524" y="11857"/>
                    <a:pt x="6101" y="5373"/>
                    <a:pt x="1720" y="641"/>
                  </a:cubicBezTo>
                  <a:lnTo>
                    <a:pt x="1720" y="641"/>
                  </a:lnTo>
                  <a:cubicBezTo>
                    <a:pt x="1715" y="460"/>
                    <a:pt x="1704" y="278"/>
                    <a:pt x="1683" y="95"/>
                  </a:cubicBezTo>
                  <a:cubicBezTo>
                    <a:pt x="1675" y="28"/>
                    <a:pt x="1658" y="1"/>
                    <a:pt x="1637"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5;p28"/>
            <p:cNvSpPr/>
            <p:nvPr/>
          </p:nvSpPr>
          <p:spPr>
            <a:xfrm>
              <a:off x="1224995" y="1859446"/>
              <a:ext cx="125544" cy="461500"/>
            </a:xfrm>
            <a:custGeom>
              <a:avLst/>
              <a:gdLst/>
              <a:ahLst/>
              <a:cxnLst/>
              <a:rect l="l" t="t" r="r" b="b"/>
              <a:pathLst>
                <a:path w="2682" h="9859" extrusionOk="0">
                  <a:moveTo>
                    <a:pt x="291" y="1"/>
                  </a:moveTo>
                  <a:cubicBezTo>
                    <a:pt x="230" y="1"/>
                    <a:pt x="1" y="515"/>
                    <a:pt x="92" y="672"/>
                  </a:cubicBezTo>
                  <a:cubicBezTo>
                    <a:pt x="1825" y="3402"/>
                    <a:pt x="2158" y="6605"/>
                    <a:pt x="2421" y="9765"/>
                  </a:cubicBezTo>
                  <a:cubicBezTo>
                    <a:pt x="2427" y="9831"/>
                    <a:pt x="2440" y="9859"/>
                    <a:pt x="2459" y="9859"/>
                  </a:cubicBezTo>
                  <a:cubicBezTo>
                    <a:pt x="2533" y="9859"/>
                    <a:pt x="2682" y="9419"/>
                    <a:pt x="2671" y="9308"/>
                  </a:cubicBezTo>
                  <a:cubicBezTo>
                    <a:pt x="2407" y="6092"/>
                    <a:pt x="2075" y="2806"/>
                    <a:pt x="300" y="6"/>
                  </a:cubicBezTo>
                  <a:cubicBezTo>
                    <a:pt x="298" y="2"/>
                    <a:pt x="295" y="1"/>
                    <a:pt x="291"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6;p28"/>
            <p:cNvSpPr/>
            <p:nvPr/>
          </p:nvSpPr>
          <p:spPr>
            <a:xfrm>
              <a:off x="898589" y="1543853"/>
              <a:ext cx="978329" cy="243646"/>
            </a:xfrm>
            <a:custGeom>
              <a:avLst/>
              <a:gdLst/>
              <a:ahLst/>
              <a:cxnLst/>
              <a:rect l="l" t="t" r="r" b="b"/>
              <a:pathLst>
                <a:path w="20900" h="5205" extrusionOk="0">
                  <a:moveTo>
                    <a:pt x="6191" y="711"/>
                  </a:moveTo>
                  <a:cubicBezTo>
                    <a:pt x="7201" y="711"/>
                    <a:pt x="8213" y="885"/>
                    <a:pt x="9200" y="1079"/>
                  </a:cubicBezTo>
                  <a:cubicBezTo>
                    <a:pt x="12508" y="1723"/>
                    <a:pt x="15816" y="2464"/>
                    <a:pt x="19114" y="3169"/>
                  </a:cubicBezTo>
                  <a:lnTo>
                    <a:pt x="19114" y="3169"/>
                  </a:lnTo>
                  <a:cubicBezTo>
                    <a:pt x="16821" y="3798"/>
                    <a:pt x="14548" y="4445"/>
                    <a:pt x="12204" y="4445"/>
                  </a:cubicBezTo>
                  <a:cubicBezTo>
                    <a:pt x="11478" y="4445"/>
                    <a:pt x="10746" y="4383"/>
                    <a:pt x="10004" y="4239"/>
                  </a:cubicBezTo>
                  <a:cubicBezTo>
                    <a:pt x="7316" y="3709"/>
                    <a:pt x="4685" y="2899"/>
                    <a:pt x="2160" y="1836"/>
                  </a:cubicBezTo>
                  <a:lnTo>
                    <a:pt x="2160" y="1836"/>
                  </a:lnTo>
                  <a:cubicBezTo>
                    <a:pt x="2841" y="1540"/>
                    <a:pt x="3502" y="1190"/>
                    <a:pt x="4251" y="968"/>
                  </a:cubicBezTo>
                  <a:cubicBezTo>
                    <a:pt x="4892" y="783"/>
                    <a:pt x="5541" y="711"/>
                    <a:pt x="6191" y="711"/>
                  </a:cubicBezTo>
                  <a:close/>
                  <a:moveTo>
                    <a:pt x="6257" y="1"/>
                  </a:moveTo>
                  <a:cubicBezTo>
                    <a:pt x="5713" y="1"/>
                    <a:pt x="5171" y="51"/>
                    <a:pt x="4640" y="178"/>
                  </a:cubicBezTo>
                  <a:cubicBezTo>
                    <a:pt x="3459" y="459"/>
                    <a:pt x="2465" y="1130"/>
                    <a:pt x="1333" y="1476"/>
                  </a:cubicBezTo>
                  <a:lnTo>
                    <a:pt x="1333" y="1476"/>
                  </a:lnTo>
                  <a:cubicBezTo>
                    <a:pt x="1103" y="1374"/>
                    <a:pt x="875" y="1269"/>
                    <a:pt x="647" y="1162"/>
                  </a:cubicBezTo>
                  <a:cubicBezTo>
                    <a:pt x="634" y="1156"/>
                    <a:pt x="622" y="1153"/>
                    <a:pt x="609" y="1153"/>
                  </a:cubicBezTo>
                  <a:cubicBezTo>
                    <a:pt x="479" y="1153"/>
                    <a:pt x="357" y="1459"/>
                    <a:pt x="379" y="1672"/>
                  </a:cubicBezTo>
                  <a:lnTo>
                    <a:pt x="379" y="1672"/>
                  </a:lnTo>
                  <a:cubicBezTo>
                    <a:pt x="366" y="1673"/>
                    <a:pt x="354" y="1674"/>
                    <a:pt x="342" y="1675"/>
                  </a:cubicBezTo>
                  <a:cubicBezTo>
                    <a:pt x="125" y="1702"/>
                    <a:pt x="1" y="2369"/>
                    <a:pt x="257" y="2369"/>
                  </a:cubicBezTo>
                  <a:cubicBezTo>
                    <a:pt x="262" y="2369"/>
                    <a:pt x="268" y="2369"/>
                    <a:pt x="273" y="2368"/>
                  </a:cubicBezTo>
                  <a:cubicBezTo>
                    <a:pt x="604" y="2340"/>
                    <a:pt x="916" y="2276"/>
                    <a:pt x="1216" y="2188"/>
                  </a:cubicBezTo>
                  <a:lnTo>
                    <a:pt x="1216" y="2188"/>
                  </a:lnTo>
                  <a:cubicBezTo>
                    <a:pt x="4242" y="3528"/>
                    <a:pt x="7428" y="4585"/>
                    <a:pt x="10697" y="5085"/>
                  </a:cubicBezTo>
                  <a:cubicBezTo>
                    <a:pt x="11224" y="5168"/>
                    <a:pt x="11750" y="5205"/>
                    <a:pt x="12275" y="5205"/>
                  </a:cubicBezTo>
                  <a:cubicBezTo>
                    <a:pt x="15080" y="5205"/>
                    <a:pt x="17856" y="4152"/>
                    <a:pt x="20553" y="3463"/>
                  </a:cubicBezTo>
                  <a:cubicBezTo>
                    <a:pt x="20747" y="3421"/>
                    <a:pt x="20899" y="2825"/>
                    <a:pt x="20664" y="2770"/>
                  </a:cubicBezTo>
                  <a:cubicBezTo>
                    <a:pt x="16685" y="1924"/>
                    <a:pt x="12707" y="940"/>
                    <a:pt x="8701" y="247"/>
                  </a:cubicBezTo>
                  <a:cubicBezTo>
                    <a:pt x="7901" y="114"/>
                    <a:pt x="7077" y="1"/>
                    <a:pt x="6257"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7;p28"/>
            <p:cNvSpPr/>
            <p:nvPr/>
          </p:nvSpPr>
          <p:spPr>
            <a:xfrm>
              <a:off x="892223" y="1600072"/>
              <a:ext cx="542153" cy="81637"/>
            </a:xfrm>
            <a:custGeom>
              <a:avLst/>
              <a:gdLst/>
              <a:ahLst/>
              <a:cxnLst/>
              <a:rect l="l" t="t" r="r" b="b"/>
              <a:pathLst>
                <a:path w="11582" h="1744" extrusionOk="0">
                  <a:moveTo>
                    <a:pt x="362" y="1"/>
                  </a:moveTo>
                  <a:cubicBezTo>
                    <a:pt x="150" y="1"/>
                    <a:pt x="0" y="642"/>
                    <a:pt x="229" y="696"/>
                  </a:cubicBezTo>
                  <a:cubicBezTo>
                    <a:pt x="3268" y="1397"/>
                    <a:pt x="6376" y="1743"/>
                    <a:pt x="9486" y="1743"/>
                  </a:cubicBezTo>
                  <a:cubicBezTo>
                    <a:pt x="10065" y="1743"/>
                    <a:pt x="10643" y="1732"/>
                    <a:pt x="11221" y="1708"/>
                  </a:cubicBezTo>
                  <a:cubicBezTo>
                    <a:pt x="11471" y="1694"/>
                    <a:pt x="11582" y="1015"/>
                    <a:pt x="11374" y="1015"/>
                  </a:cubicBezTo>
                  <a:cubicBezTo>
                    <a:pt x="10796" y="1038"/>
                    <a:pt x="10217" y="1050"/>
                    <a:pt x="9639" y="1050"/>
                  </a:cubicBezTo>
                  <a:cubicBezTo>
                    <a:pt x="6528" y="1050"/>
                    <a:pt x="3420" y="704"/>
                    <a:pt x="381" y="3"/>
                  </a:cubicBezTo>
                  <a:cubicBezTo>
                    <a:pt x="375" y="1"/>
                    <a:pt x="368" y="1"/>
                    <a:pt x="362"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9;p28"/>
            <p:cNvSpPr/>
            <p:nvPr/>
          </p:nvSpPr>
          <p:spPr>
            <a:xfrm>
              <a:off x="430302" y="1419947"/>
              <a:ext cx="671162" cy="794927"/>
            </a:xfrm>
            <a:custGeom>
              <a:avLst/>
              <a:gdLst/>
              <a:ahLst/>
              <a:cxnLst/>
              <a:rect l="l" t="t" r="r" b="b"/>
              <a:pathLst>
                <a:path w="14338" h="16982" extrusionOk="0">
                  <a:moveTo>
                    <a:pt x="1344" y="1589"/>
                  </a:moveTo>
                  <a:lnTo>
                    <a:pt x="1344" y="1589"/>
                  </a:lnTo>
                  <a:cubicBezTo>
                    <a:pt x="4008" y="3433"/>
                    <a:pt x="7021" y="4478"/>
                    <a:pt x="9348" y="6997"/>
                  </a:cubicBezTo>
                  <a:cubicBezTo>
                    <a:pt x="11696" y="9564"/>
                    <a:pt x="13299" y="12731"/>
                    <a:pt x="13957" y="16152"/>
                  </a:cubicBezTo>
                  <a:lnTo>
                    <a:pt x="13957" y="16152"/>
                  </a:lnTo>
                  <a:cubicBezTo>
                    <a:pt x="7694" y="13533"/>
                    <a:pt x="3031" y="8136"/>
                    <a:pt x="1344" y="1589"/>
                  </a:cubicBezTo>
                  <a:close/>
                  <a:moveTo>
                    <a:pt x="302" y="1"/>
                  </a:moveTo>
                  <a:cubicBezTo>
                    <a:pt x="196" y="1"/>
                    <a:pt x="0" y="559"/>
                    <a:pt x="116" y="662"/>
                  </a:cubicBezTo>
                  <a:lnTo>
                    <a:pt x="130" y="662"/>
                  </a:lnTo>
                  <a:cubicBezTo>
                    <a:pt x="382" y="876"/>
                    <a:pt x="639" y="1078"/>
                    <a:pt x="900" y="1271"/>
                  </a:cubicBezTo>
                  <a:lnTo>
                    <a:pt x="900" y="1271"/>
                  </a:lnTo>
                  <a:cubicBezTo>
                    <a:pt x="2419" y="8385"/>
                    <a:pt x="7365" y="14272"/>
                    <a:pt x="14131" y="16978"/>
                  </a:cubicBezTo>
                  <a:cubicBezTo>
                    <a:pt x="14137" y="16980"/>
                    <a:pt x="14143" y="16981"/>
                    <a:pt x="14148" y="16981"/>
                  </a:cubicBezTo>
                  <a:cubicBezTo>
                    <a:pt x="14275" y="16981"/>
                    <a:pt x="14338" y="16420"/>
                    <a:pt x="14325" y="16340"/>
                  </a:cubicBezTo>
                  <a:cubicBezTo>
                    <a:pt x="13798" y="12847"/>
                    <a:pt x="12301" y="9576"/>
                    <a:pt x="10028" y="6886"/>
                  </a:cubicBezTo>
                  <a:cubicBezTo>
                    <a:pt x="9002" y="5680"/>
                    <a:pt x="7837" y="4613"/>
                    <a:pt x="6534" y="3712"/>
                  </a:cubicBezTo>
                  <a:cubicBezTo>
                    <a:pt x="4823" y="2515"/>
                    <a:pt x="2833" y="1804"/>
                    <a:pt x="1117" y="615"/>
                  </a:cubicBezTo>
                  <a:lnTo>
                    <a:pt x="1117" y="615"/>
                  </a:lnTo>
                  <a:cubicBezTo>
                    <a:pt x="1102" y="543"/>
                    <a:pt x="1087" y="471"/>
                    <a:pt x="1073" y="399"/>
                  </a:cubicBezTo>
                  <a:cubicBezTo>
                    <a:pt x="1069" y="379"/>
                    <a:pt x="1063" y="369"/>
                    <a:pt x="1054" y="369"/>
                  </a:cubicBezTo>
                  <a:cubicBezTo>
                    <a:pt x="1032" y="369"/>
                    <a:pt x="996" y="426"/>
                    <a:pt x="960" y="505"/>
                  </a:cubicBezTo>
                  <a:lnTo>
                    <a:pt x="960" y="505"/>
                  </a:lnTo>
                  <a:cubicBezTo>
                    <a:pt x="743" y="349"/>
                    <a:pt x="531" y="185"/>
                    <a:pt x="324" y="11"/>
                  </a:cubicBezTo>
                  <a:cubicBezTo>
                    <a:pt x="317" y="4"/>
                    <a:pt x="310" y="1"/>
                    <a:pt x="302"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0;p28"/>
            <p:cNvSpPr/>
            <p:nvPr/>
          </p:nvSpPr>
          <p:spPr>
            <a:xfrm>
              <a:off x="433017" y="1422381"/>
              <a:ext cx="394983" cy="490428"/>
            </a:xfrm>
            <a:custGeom>
              <a:avLst/>
              <a:gdLst/>
              <a:ahLst/>
              <a:cxnLst/>
              <a:rect l="l" t="t" r="r" b="b"/>
              <a:pathLst>
                <a:path w="8438" h="10477" extrusionOk="0">
                  <a:moveTo>
                    <a:pt x="309" y="1"/>
                  </a:moveTo>
                  <a:cubicBezTo>
                    <a:pt x="200" y="1"/>
                    <a:pt x="0" y="526"/>
                    <a:pt x="128" y="666"/>
                  </a:cubicBezTo>
                  <a:cubicBezTo>
                    <a:pt x="2872" y="3812"/>
                    <a:pt x="5936" y="6890"/>
                    <a:pt x="8126" y="10466"/>
                  </a:cubicBezTo>
                  <a:cubicBezTo>
                    <a:pt x="8131" y="10474"/>
                    <a:pt x="8137" y="10477"/>
                    <a:pt x="8145" y="10477"/>
                  </a:cubicBezTo>
                  <a:cubicBezTo>
                    <a:pt x="8231" y="10477"/>
                    <a:pt x="8437" y="9968"/>
                    <a:pt x="8348" y="9815"/>
                  </a:cubicBezTo>
                  <a:cubicBezTo>
                    <a:pt x="6144" y="6238"/>
                    <a:pt x="3080" y="3161"/>
                    <a:pt x="336" y="14"/>
                  </a:cubicBezTo>
                  <a:cubicBezTo>
                    <a:pt x="328" y="5"/>
                    <a:pt x="318" y="1"/>
                    <a:pt x="309"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1;p28"/>
            <p:cNvSpPr/>
            <p:nvPr/>
          </p:nvSpPr>
          <p:spPr>
            <a:xfrm>
              <a:off x="112462" y="1082306"/>
              <a:ext cx="984133" cy="314095"/>
            </a:xfrm>
            <a:custGeom>
              <a:avLst/>
              <a:gdLst/>
              <a:ahLst/>
              <a:cxnLst/>
              <a:rect l="l" t="t" r="r" b="b"/>
              <a:pathLst>
                <a:path w="21024" h="6710" extrusionOk="0">
                  <a:moveTo>
                    <a:pt x="9837" y="700"/>
                  </a:moveTo>
                  <a:cubicBezTo>
                    <a:pt x="10284" y="700"/>
                    <a:pt x="10735" y="725"/>
                    <a:pt x="11190" y="778"/>
                  </a:cubicBezTo>
                  <a:cubicBezTo>
                    <a:pt x="13676" y="1066"/>
                    <a:pt x="16031" y="1888"/>
                    <a:pt x="18482" y="1992"/>
                  </a:cubicBezTo>
                  <a:lnTo>
                    <a:pt x="18482" y="1992"/>
                  </a:lnTo>
                  <a:cubicBezTo>
                    <a:pt x="14164" y="3682"/>
                    <a:pt x="9737" y="6016"/>
                    <a:pt x="5215" y="6016"/>
                  </a:cubicBezTo>
                  <a:cubicBezTo>
                    <a:pt x="3745" y="6016"/>
                    <a:pt x="2264" y="5769"/>
                    <a:pt x="774" y="5173"/>
                  </a:cubicBezTo>
                  <a:lnTo>
                    <a:pt x="774" y="5173"/>
                  </a:lnTo>
                  <a:cubicBezTo>
                    <a:pt x="3008" y="2343"/>
                    <a:pt x="6277" y="700"/>
                    <a:pt x="9837" y="700"/>
                  </a:cubicBezTo>
                  <a:close/>
                  <a:moveTo>
                    <a:pt x="9808" y="0"/>
                  </a:moveTo>
                  <a:cubicBezTo>
                    <a:pt x="9489" y="0"/>
                    <a:pt x="9169" y="14"/>
                    <a:pt x="8847" y="43"/>
                  </a:cubicBezTo>
                  <a:cubicBezTo>
                    <a:pt x="5451" y="348"/>
                    <a:pt x="2484" y="2192"/>
                    <a:pt x="461" y="4895"/>
                  </a:cubicBezTo>
                  <a:cubicBezTo>
                    <a:pt x="438" y="4922"/>
                    <a:pt x="420" y="4966"/>
                    <a:pt x="406" y="5019"/>
                  </a:cubicBezTo>
                  <a:lnTo>
                    <a:pt x="406" y="5019"/>
                  </a:lnTo>
                  <a:cubicBezTo>
                    <a:pt x="397" y="5014"/>
                    <a:pt x="387" y="5010"/>
                    <a:pt x="377" y="5006"/>
                  </a:cubicBezTo>
                  <a:cubicBezTo>
                    <a:pt x="368" y="5003"/>
                    <a:pt x="360" y="5001"/>
                    <a:pt x="351" y="5001"/>
                  </a:cubicBezTo>
                  <a:cubicBezTo>
                    <a:pt x="178" y="5001"/>
                    <a:pt x="0" y="5607"/>
                    <a:pt x="211" y="5699"/>
                  </a:cubicBezTo>
                  <a:cubicBezTo>
                    <a:pt x="1842" y="6417"/>
                    <a:pt x="3462" y="6709"/>
                    <a:pt x="5072" y="6709"/>
                  </a:cubicBezTo>
                  <a:cubicBezTo>
                    <a:pt x="10424" y="6709"/>
                    <a:pt x="15650" y="3472"/>
                    <a:pt x="20713" y="1873"/>
                  </a:cubicBezTo>
                  <a:cubicBezTo>
                    <a:pt x="20901" y="1806"/>
                    <a:pt x="21024" y="1178"/>
                    <a:pt x="20804" y="1178"/>
                  </a:cubicBezTo>
                  <a:cubicBezTo>
                    <a:pt x="20797" y="1178"/>
                    <a:pt x="20790" y="1179"/>
                    <a:pt x="20782" y="1180"/>
                  </a:cubicBezTo>
                  <a:cubicBezTo>
                    <a:pt x="20782" y="1180"/>
                    <a:pt x="20781" y="1180"/>
                    <a:pt x="20781" y="1180"/>
                  </a:cubicBezTo>
                  <a:lnTo>
                    <a:pt x="20781" y="1180"/>
                  </a:lnTo>
                  <a:lnTo>
                    <a:pt x="20782" y="1166"/>
                  </a:lnTo>
                  <a:lnTo>
                    <a:pt x="20782" y="1166"/>
                  </a:lnTo>
                  <a:cubicBezTo>
                    <a:pt x="20752" y="1176"/>
                    <a:pt x="20723" y="1185"/>
                    <a:pt x="20693" y="1195"/>
                  </a:cubicBezTo>
                  <a:lnTo>
                    <a:pt x="20693" y="1195"/>
                  </a:lnTo>
                  <a:cubicBezTo>
                    <a:pt x="20163" y="1280"/>
                    <a:pt x="19638" y="1316"/>
                    <a:pt x="19116" y="1316"/>
                  </a:cubicBezTo>
                  <a:cubicBezTo>
                    <a:pt x="15975" y="1316"/>
                    <a:pt x="12959" y="0"/>
                    <a:pt x="9808"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2;p28"/>
            <p:cNvSpPr/>
            <p:nvPr/>
          </p:nvSpPr>
          <p:spPr>
            <a:xfrm>
              <a:off x="128377" y="1216604"/>
              <a:ext cx="577776" cy="132191"/>
            </a:xfrm>
            <a:custGeom>
              <a:avLst/>
              <a:gdLst/>
              <a:ahLst/>
              <a:cxnLst/>
              <a:rect l="l" t="t" r="r" b="b"/>
              <a:pathLst>
                <a:path w="12343" h="2824" extrusionOk="0">
                  <a:moveTo>
                    <a:pt x="12207" y="0"/>
                  </a:moveTo>
                  <a:cubicBezTo>
                    <a:pt x="12203" y="0"/>
                    <a:pt x="12199" y="1"/>
                    <a:pt x="12194" y="2"/>
                  </a:cubicBezTo>
                  <a:cubicBezTo>
                    <a:pt x="10337" y="557"/>
                    <a:pt x="8465" y="1042"/>
                    <a:pt x="6552" y="1430"/>
                  </a:cubicBezTo>
                  <a:cubicBezTo>
                    <a:pt x="5120" y="1714"/>
                    <a:pt x="3502" y="2140"/>
                    <a:pt x="1959" y="2140"/>
                  </a:cubicBezTo>
                  <a:cubicBezTo>
                    <a:pt x="1397" y="2140"/>
                    <a:pt x="844" y="2084"/>
                    <a:pt x="315" y="1943"/>
                  </a:cubicBezTo>
                  <a:cubicBezTo>
                    <a:pt x="310" y="1942"/>
                    <a:pt x="306" y="1941"/>
                    <a:pt x="301" y="1941"/>
                  </a:cubicBezTo>
                  <a:cubicBezTo>
                    <a:pt x="153" y="1941"/>
                    <a:pt x="1" y="2596"/>
                    <a:pt x="162" y="2636"/>
                  </a:cubicBezTo>
                  <a:cubicBezTo>
                    <a:pt x="677" y="2770"/>
                    <a:pt x="1207" y="2823"/>
                    <a:pt x="1742" y="2823"/>
                  </a:cubicBezTo>
                  <a:cubicBezTo>
                    <a:pt x="3096" y="2823"/>
                    <a:pt x="4489" y="2482"/>
                    <a:pt x="5790" y="2234"/>
                  </a:cubicBezTo>
                  <a:cubicBezTo>
                    <a:pt x="7925" y="1832"/>
                    <a:pt x="10032" y="1305"/>
                    <a:pt x="12097" y="681"/>
                  </a:cubicBezTo>
                  <a:cubicBezTo>
                    <a:pt x="12272" y="628"/>
                    <a:pt x="12342" y="0"/>
                    <a:pt x="12207"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3;p28"/>
            <p:cNvSpPr/>
            <p:nvPr/>
          </p:nvSpPr>
          <p:spPr>
            <a:xfrm>
              <a:off x="-392618" y="1193246"/>
              <a:ext cx="695503" cy="993729"/>
            </a:xfrm>
            <a:custGeom>
              <a:avLst/>
              <a:gdLst/>
              <a:ahLst/>
              <a:cxnLst/>
              <a:rect l="l" t="t" r="r" b="b"/>
              <a:pathLst>
                <a:path w="14858" h="21229" extrusionOk="0">
                  <a:moveTo>
                    <a:pt x="3271" y="2718"/>
                  </a:moveTo>
                  <a:lnTo>
                    <a:pt x="3271" y="2718"/>
                  </a:lnTo>
                  <a:cubicBezTo>
                    <a:pt x="5790" y="4492"/>
                    <a:pt x="8127" y="6523"/>
                    <a:pt x="9948" y="9026"/>
                  </a:cubicBezTo>
                  <a:cubicBezTo>
                    <a:pt x="11237" y="10759"/>
                    <a:pt x="12193" y="12714"/>
                    <a:pt x="12789" y="14793"/>
                  </a:cubicBezTo>
                  <a:cubicBezTo>
                    <a:pt x="13053" y="15694"/>
                    <a:pt x="13219" y="16623"/>
                    <a:pt x="13302" y="17551"/>
                  </a:cubicBezTo>
                  <a:cubicBezTo>
                    <a:pt x="13385" y="18452"/>
                    <a:pt x="13358" y="19353"/>
                    <a:pt x="13247" y="20254"/>
                  </a:cubicBezTo>
                  <a:cubicBezTo>
                    <a:pt x="12817" y="20130"/>
                    <a:pt x="12443" y="19880"/>
                    <a:pt x="12165" y="19534"/>
                  </a:cubicBezTo>
                  <a:cubicBezTo>
                    <a:pt x="8852" y="17011"/>
                    <a:pt x="6205" y="13407"/>
                    <a:pt x="5110" y="9387"/>
                  </a:cubicBezTo>
                  <a:cubicBezTo>
                    <a:pt x="4597" y="7492"/>
                    <a:pt x="4220" y="5540"/>
                    <a:pt x="3455" y="3801"/>
                  </a:cubicBezTo>
                  <a:lnTo>
                    <a:pt x="3455" y="3801"/>
                  </a:lnTo>
                  <a:cubicBezTo>
                    <a:pt x="6279" y="6979"/>
                    <a:pt x="8426" y="10717"/>
                    <a:pt x="9753" y="14793"/>
                  </a:cubicBezTo>
                  <a:cubicBezTo>
                    <a:pt x="9761" y="14819"/>
                    <a:pt x="9772" y="14831"/>
                    <a:pt x="9785" y="14831"/>
                  </a:cubicBezTo>
                  <a:cubicBezTo>
                    <a:pt x="9867" y="14831"/>
                    <a:pt x="10037" y="14355"/>
                    <a:pt x="9989" y="14211"/>
                  </a:cubicBezTo>
                  <a:cubicBezTo>
                    <a:pt x="8600" y="9933"/>
                    <a:pt x="6303" y="6009"/>
                    <a:pt x="3271" y="2718"/>
                  </a:cubicBezTo>
                  <a:close/>
                  <a:moveTo>
                    <a:pt x="319" y="0"/>
                  </a:moveTo>
                  <a:cubicBezTo>
                    <a:pt x="229" y="0"/>
                    <a:pt x="0" y="601"/>
                    <a:pt x="175" y="695"/>
                  </a:cubicBezTo>
                  <a:cubicBezTo>
                    <a:pt x="277" y="758"/>
                    <a:pt x="379" y="821"/>
                    <a:pt x="481" y="884"/>
                  </a:cubicBezTo>
                  <a:lnTo>
                    <a:pt x="481" y="884"/>
                  </a:lnTo>
                  <a:lnTo>
                    <a:pt x="480" y="889"/>
                  </a:lnTo>
                  <a:cubicBezTo>
                    <a:pt x="519" y="918"/>
                    <a:pt x="557" y="946"/>
                    <a:pt x="595" y="975"/>
                  </a:cubicBezTo>
                  <a:lnTo>
                    <a:pt x="595" y="975"/>
                  </a:lnTo>
                  <a:cubicBezTo>
                    <a:pt x="947" y="1280"/>
                    <a:pt x="1292" y="1593"/>
                    <a:pt x="1629" y="1913"/>
                  </a:cubicBezTo>
                  <a:lnTo>
                    <a:pt x="1629" y="1913"/>
                  </a:lnTo>
                  <a:cubicBezTo>
                    <a:pt x="4185" y="4693"/>
                    <a:pt x="4188" y="8787"/>
                    <a:pt x="5609" y="12242"/>
                  </a:cubicBezTo>
                  <a:cubicBezTo>
                    <a:pt x="7120" y="15957"/>
                    <a:pt x="10169" y="18674"/>
                    <a:pt x="13163" y="21211"/>
                  </a:cubicBezTo>
                  <a:cubicBezTo>
                    <a:pt x="13177" y="21223"/>
                    <a:pt x="13191" y="21229"/>
                    <a:pt x="13204" y="21229"/>
                  </a:cubicBezTo>
                  <a:cubicBezTo>
                    <a:pt x="13308" y="21229"/>
                    <a:pt x="13385" y="20872"/>
                    <a:pt x="13385" y="20823"/>
                  </a:cubicBezTo>
                  <a:cubicBezTo>
                    <a:pt x="14858" y="11579"/>
                    <a:pt x="7922" y="4721"/>
                    <a:pt x="689" y="225"/>
                  </a:cubicBezTo>
                  <a:lnTo>
                    <a:pt x="689" y="225"/>
                  </a:lnTo>
                  <a:cubicBezTo>
                    <a:pt x="689" y="225"/>
                    <a:pt x="688" y="224"/>
                    <a:pt x="688" y="224"/>
                  </a:cubicBezTo>
                  <a:lnTo>
                    <a:pt x="688" y="224"/>
                  </a:lnTo>
                  <a:cubicBezTo>
                    <a:pt x="688" y="224"/>
                    <a:pt x="688" y="224"/>
                    <a:pt x="688" y="224"/>
                  </a:cubicBezTo>
                  <a:cubicBezTo>
                    <a:pt x="685" y="222"/>
                    <a:pt x="683" y="221"/>
                    <a:pt x="680" y="219"/>
                  </a:cubicBezTo>
                  <a:lnTo>
                    <a:pt x="680" y="219"/>
                  </a:lnTo>
                  <a:cubicBezTo>
                    <a:pt x="563" y="146"/>
                    <a:pt x="445" y="74"/>
                    <a:pt x="327" y="2"/>
                  </a:cubicBezTo>
                  <a:cubicBezTo>
                    <a:pt x="325" y="1"/>
                    <a:pt x="322" y="0"/>
                    <a:pt x="319"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4;p28"/>
            <p:cNvSpPr/>
            <p:nvPr/>
          </p:nvSpPr>
          <p:spPr>
            <a:xfrm>
              <a:off x="-375345" y="927365"/>
              <a:ext cx="800077" cy="322755"/>
            </a:xfrm>
            <a:custGeom>
              <a:avLst/>
              <a:gdLst/>
              <a:ahLst/>
              <a:cxnLst/>
              <a:rect l="l" t="t" r="r" b="b"/>
              <a:pathLst>
                <a:path w="17092" h="6895" extrusionOk="0">
                  <a:moveTo>
                    <a:pt x="10899" y="713"/>
                  </a:moveTo>
                  <a:cubicBezTo>
                    <a:pt x="12571" y="713"/>
                    <a:pt x="14206" y="1103"/>
                    <a:pt x="15870" y="1613"/>
                  </a:cubicBezTo>
                  <a:lnTo>
                    <a:pt x="15870" y="1613"/>
                  </a:lnTo>
                  <a:cubicBezTo>
                    <a:pt x="13537" y="2591"/>
                    <a:pt x="11401" y="3829"/>
                    <a:pt x="9149" y="5003"/>
                  </a:cubicBezTo>
                  <a:cubicBezTo>
                    <a:pt x="7502" y="5863"/>
                    <a:pt x="5802" y="6186"/>
                    <a:pt x="4067" y="6186"/>
                  </a:cubicBezTo>
                  <a:cubicBezTo>
                    <a:pt x="2889" y="6186"/>
                    <a:pt x="1695" y="6037"/>
                    <a:pt x="490" y="5807"/>
                  </a:cubicBezTo>
                  <a:lnTo>
                    <a:pt x="490" y="5807"/>
                  </a:lnTo>
                  <a:cubicBezTo>
                    <a:pt x="2711" y="3967"/>
                    <a:pt x="5020" y="2116"/>
                    <a:pt x="7804" y="1205"/>
                  </a:cubicBezTo>
                  <a:cubicBezTo>
                    <a:pt x="8858" y="857"/>
                    <a:pt x="9885" y="713"/>
                    <a:pt x="10899" y="713"/>
                  </a:cubicBezTo>
                  <a:close/>
                  <a:moveTo>
                    <a:pt x="11018" y="0"/>
                  </a:moveTo>
                  <a:cubicBezTo>
                    <a:pt x="10233" y="0"/>
                    <a:pt x="9440" y="87"/>
                    <a:pt x="8636" y="290"/>
                  </a:cubicBezTo>
                  <a:cubicBezTo>
                    <a:pt x="5365" y="1135"/>
                    <a:pt x="2689" y="3367"/>
                    <a:pt x="152" y="5488"/>
                  </a:cubicBezTo>
                  <a:cubicBezTo>
                    <a:pt x="7" y="5621"/>
                    <a:pt x="0" y="6171"/>
                    <a:pt x="48" y="6171"/>
                  </a:cubicBezTo>
                  <a:cubicBezTo>
                    <a:pt x="51" y="6171"/>
                    <a:pt x="53" y="6170"/>
                    <a:pt x="55" y="6167"/>
                  </a:cubicBezTo>
                  <a:cubicBezTo>
                    <a:pt x="123" y="6111"/>
                    <a:pt x="191" y="6055"/>
                    <a:pt x="258" y="5999"/>
                  </a:cubicBezTo>
                  <a:lnTo>
                    <a:pt x="258" y="5999"/>
                  </a:lnTo>
                  <a:cubicBezTo>
                    <a:pt x="191" y="6197"/>
                    <a:pt x="169" y="6469"/>
                    <a:pt x="263" y="6486"/>
                  </a:cubicBezTo>
                  <a:cubicBezTo>
                    <a:pt x="1505" y="6730"/>
                    <a:pt x="2756" y="6894"/>
                    <a:pt x="3995" y="6894"/>
                  </a:cubicBezTo>
                  <a:cubicBezTo>
                    <a:pt x="5507" y="6894"/>
                    <a:pt x="7002" y="6649"/>
                    <a:pt x="8442" y="6001"/>
                  </a:cubicBezTo>
                  <a:cubicBezTo>
                    <a:pt x="11297" y="4698"/>
                    <a:pt x="13834" y="2979"/>
                    <a:pt x="16814" y="1884"/>
                  </a:cubicBezTo>
                  <a:cubicBezTo>
                    <a:pt x="16939" y="1842"/>
                    <a:pt x="17092" y="1246"/>
                    <a:pt x="16939" y="1191"/>
                  </a:cubicBezTo>
                  <a:cubicBezTo>
                    <a:pt x="14977" y="564"/>
                    <a:pt x="13022" y="0"/>
                    <a:pt x="11018"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5;p28"/>
            <p:cNvSpPr/>
            <p:nvPr/>
          </p:nvSpPr>
          <p:spPr>
            <a:xfrm>
              <a:off x="-378388" y="1027117"/>
              <a:ext cx="465011" cy="201283"/>
            </a:xfrm>
            <a:custGeom>
              <a:avLst/>
              <a:gdLst/>
              <a:ahLst/>
              <a:cxnLst/>
              <a:rect l="l" t="t" r="r" b="b"/>
              <a:pathLst>
                <a:path w="9934" h="4300" extrusionOk="0">
                  <a:moveTo>
                    <a:pt x="9846" y="1"/>
                  </a:moveTo>
                  <a:cubicBezTo>
                    <a:pt x="9844" y="1"/>
                    <a:pt x="9841" y="1"/>
                    <a:pt x="9838" y="3"/>
                  </a:cubicBezTo>
                  <a:cubicBezTo>
                    <a:pt x="8285" y="848"/>
                    <a:pt x="6677" y="1638"/>
                    <a:pt x="5055" y="2359"/>
                  </a:cubicBezTo>
                  <a:cubicBezTo>
                    <a:pt x="3917" y="2856"/>
                    <a:pt x="2576" y="3601"/>
                    <a:pt x="1285" y="3601"/>
                  </a:cubicBezTo>
                  <a:cubicBezTo>
                    <a:pt x="957" y="3601"/>
                    <a:pt x="632" y="3553"/>
                    <a:pt x="314" y="3440"/>
                  </a:cubicBezTo>
                  <a:cubicBezTo>
                    <a:pt x="311" y="3439"/>
                    <a:pt x="307" y="3438"/>
                    <a:pt x="303" y="3438"/>
                  </a:cubicBezTo>
                  <a:cubicBezTo>
                    <a:pt x="179" y="3438"/>
                    <a:pt x="0" y="4080"/>
                    <a:pt x="148" y="4133"/>
                  </a:cubicBezTo>
                  <a:cubicBezTo>
                    <a:pt x="476" y="4250"/>
                    <a:pt x="806" y="4299"/>
                    <a:pt x="1133" y="4299"/>
                  </a:cubicBezTo>
                  <a:cubicBezTo>
                    <a:pt x="2286" y="4299"/>
                    <a:pt x="3423" y="3689"/>
                    <a:pt x="4459" y="3246"/>
                  </a:cubicBezTo>
                  <a:cubicBezTo>
                    <a:pt x="6261" y="2484"/>
                    <a:pt x="8022" y="1611"/>
                    <a:pt x="9741" y="682"/>
                  </a:cubicBezTo>
                  <a:cubicBezTo>
                    <a:pt x="9915" y="601"/>
                    <a:pt x="9934" y="1"/>
                    <a:pt x="9846"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224;p28"/>
          <p:cNvGrpSpPr/>
          <p:nvPr/>
        </p:nvGrpSpPr>
        <p:grpSpPr>
          <a:xfrm>
            <a:off x="6650397" y="-386080"/>
            <a:ext cx="3171335" cy="1732872"/>
            <a:chOff x="6797960" y="203729"/>
            <a:chExt cx="3774524" cy="1979829"/>
          </a:xfrm>
        </p:grpSpPr>
        <p:sp>
          <p:nvSpPr>
            <p:cNvPr id="26" name="Google Shape;226;p28"/>
            <p:cNvSpPr/>
            <p:nvPr/>
          </p:nvSpPr>
          <p:spPr>
            <a:xfrm>
              <a:off x="6797960" y="1254052"/>
              <a:ext cx="1174557" cy="929506"/>
            </a:xfrm>
            <a:custGeom>
              <a:avLst/>
              <a:gdLst/>
              <a:ahLst/>
              <a:cxnLst/>
              <a:rect l="l" t="t" r="r" b="b"/>
              <a:pathLst>
                <a:path w="25092" h="19857" extrusionOk="0">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5;p28"/>
            <p:cNvSpPr/>
            <p:nvPr/>
          </p:nvSpPr>
          <p:spPr>
            <a:xfrm>
              <a:off x="7296299" y="282183"/>
              <a:ext cx="3276185" cy="1482192"/>
            </a:xfrm>
            <a:custGeom>
              <a:avLst/>
              <a:gdLst/>
              <a:ahLst/>
              <a:cxnLst/>
              <a:rect l="l" t="t" r="r" b="b"/>
              <a:pathLst>
                <a:path w="69989" h="31664" extrusionOk="0">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7;p28"/>
            <p:cNvSpPr/>
            <p:nvPr/>
          </p:nvSpPr>
          <p:spPr>
            <a:xfrm>
              <a:off x="7140562" y="781271"/>
              <a:ext cx="1312084" cy="320134"/>
            </a:xfrm>
            <a:custGeom>
              <a:avLst/>
              <a:gdLst/>
              <a:ahLst/>
              <a:cxnLst/>
              <a:rect l="l" t="t" r="r" b="b"/>
              <a:pathLst>
                <a:path w="28030" h="6839" extrusionOk="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8;p28"/>
            <p:cNvSpPr/>
            <p:nvPr/>
          </p:nvSpPr>
          <p:spPr>
            <a:xfrm>
              <a:off x="7614888" y="203729"/>
              <a:ext cx="1593693" cy="341245"/>
            </a:xfrm>
            <a:custGeom>
              <a:avLst/>
              <a:gdLst/>
              <a:ahLst/>
              <a:cxnLst/>
              <a:rect l="l" t="t" r="r" b="b"/>
              <a:pathLst>
                <a:path w="34046" h="7290" extrusionOk="0">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9;p28"/>
            <p:cNvSpPr/>
            <p:nvPr/>
          </p:nvSpPr>
          <p:spPr>
            <a:xfrm>
              <a:off x="8758830" y="342006"/>
              <a:ext cx="944813" cy="1318544"/>
            </a:xfrm>
            <a:custGeom>
              <a:avLst/>
              <a:gdLst/>
              <a:ahLst/>
              <a:cxnLst/>
              <a:rect l="l" t="t" r="r" b="b"/>
              <a:pathLst>
                <a:path w="20184" h="28168" extrusionOk="0">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0;p28"/>
            <p:cNvSpPr/>
            <p:nvPr/>
          </p:nvSpPr>
          <p:spPr>
            <a:xfrm>
              <a:off x="8145666" y="688915"/>
              <a:ext cx="601696" cy="1218886"/>
            </a:xfrm>
            <a:custGeom>
              <a:avLst/>
              <a:gdLst/>
              <a:ahLst/>
              <a:cxnLst/>
              <a:rect l="l" t="t" r="r" b="b"/>
              <a:pathLst>
                <a:path w="12854" h="26039" extrusionOk="0">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66;p28"/>
          <p:cNvGrpSpPr/>
          <p:nvPr/>
        </p:nvGrpSpPr>
        <p:grpSpPr>
          <a:xfrm>
            <a:off x="687435" y="3625643"/>
            <a:ext cx="1748567" cy="1517857"/>
            <a:chOff x="972034" y="4038077"/>
            <a:chExt cx="1579697" cy="1371393"/>
          </a:xfrm>
        </p:grpSpPr>
        <p:sp>
          <p:nvSpPr>
            <p:cNvPr id="32" name="Google Shape;267;p28"/>
            <p:cNvSpPr/>
            <p:nvPr/>
          </p:nvSpPr>
          <p:spPr>
            <a:xfrm>
              <a:off x="1874296" y="5118358"/>
              <a:ext cx="279690" cy="109723"/>
            </a:xfrm>
            <a:custGeom>
              <a:avLst/>
              <a:gdLst/>
              <a:ahLst/>
              <a:cxnLst/>
              <a:rect l="l" t="t" r="r" b="b"/>
              <a:pathLst>
                <a:path w="5975" h="2344" extrusionOk="0">
                  <a:moveTo>
                    <a:pt x="5614" y="1"/>
                  </a:moveTo>
                  <a:cubicBezTo>
                    <a:pt x="3909" y="999"/>
                    <a:pt x="1982" y="1553"/>
                    <a:pt x="0" y="1623"/>
                  </a:cubicBezTo>
                  <a:lnTo>
                    <a:pt x="28" y="2343"/>
                  </a:lnTo>
                  <a:cubicBezTo>
                    <a:pt x="2121" y="2260"/>
                    <a:pt x="4172" y="1678"/>
                    <a:pt x="5975" y="624"/>
                  </a:cubicBezTo>
                  <a:lnTo>
                    <a:pt x="5614" y="1"/>
                  </a:ln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8;p28"/>
            <p:cNvSpPr/>
            <p:nvPr/>
          </p:nvSpPr>
          <p:spPr>
            <a:xfrm>
              <a:off x="1854168" y="4845830"/>
              <a:ext cx="70121" cy="200581"/>
            </a:xfrm>
            <a:custGeom>
              <a:avLst/>
              <a:gdLst/>
              <a:ahLst/>
              <a:cxnLst/>
              <a:rect l="l" t="t" r="r" b="b"/>
              <a:pathLst>
                <a:path w="1498" h="4285" extrusionOk="0">
                  <a:moveTo>
                    <a:pt x="790" y="1"/>
                  </a:moveTo>
                  <a:lnTo>
                    <a:pt x="0" y="4145"/>
                  </a:lnTo>
                  <a:lnTo>
                    <a:pt x="707" y="4284"/>
                  </a:lnTo>
                  <a:lnTo>
                    <a:pt x="1497" y="125"/>
                  </a:lnTo>
                  <a:lnTo>
                    <a:pt x="790" y="1"/>
                  </a:ln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269;p28"/>
            <p:cNvGrpSpPr/>
            <p:nvPr/>
          </p:nvGrpSpPr>
          <p:grpSpPr>
            <a:xfrm>
              <a:off x="972034" y="4038077"/>
              <a:ext cx="1579697" cy="1371393"/>
              <a:chOff x="972034" y="4038077"/>
              <a:chExt cx="1579697" cy="1371393"/>
            </a:xfrm>
          </p:grpSpPr>
          <p:sp>
            <p:nvSpPr>
              <p:cNvPr id="35" name="Google Shape;270;p28"/>
              <p:cNvSpPr/>
              <p:nvPr/>
            </p:nvSpPr>
            <p:spPr>
              <a:xfrm>
                <a:off x="1241613" y="4544093"/>
                <a:ext cx="1310118" cy="646540"/>
              </a:xfrm>
              <a:custGeom>
                <a:avLst/>
                <a:gdLst/>
                <a:ahLst/>
                <a:cxnLst/>
                <a:rect l="l" t="t" r="r" b="b"/>
                <a:pathLst>
                  <a:path w="27988" h="13812" extrusionOk="0">
                    <a:moveTo>
                      <a:pt x="583" y="1"/>
                    </a:moveTo>
                    <a:lnTo>
                      <a:pt x="1" y="431"/>
                    </a:lnTo>
                    <a:lnTo>
                      <a:pt x="15" y="431"/>
                    </a:lnTo>
                    <a:cubicBezTo>
                      <a:pt x="6389" y="8881"/>
                      <a:pt x="16334" y="13812"/>
                      <a:pt x="26875" y="13812"/>
                    </a:cubicBezTo>
                    <a:cubicBezTo>
                      <a:pt x="27245" y="13812"/>
                      <a:pt x="27616" y="13806"/>
                      <a:pt x="27988" y="13793"/>
                    </a:cubicBezTo>
                    <a:lnTo>
                      <a:pt x="27960" y="13087"/>
                    </a:lnTo>
                    <a:cubicBezTo>
                      <a:pt x="27603" y="13098"/>
                      <a:pt x="27247" y="13104"/>
                      <a:pt x="26891" y="13104"/>
                    </a:cubicBezTo>
                    <a:cubicBezTo>
                      <a:pt x="16568" y="13104"/>
                      <a:pt x="6814" y="8269"/>
                      <a:pt x="583" y="1"/>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1;p28"/>
              <p:cNvSpPr/>
              <p:nvPr/>
            </p:nvSpPr>
            <p:spPr>
              <a:xfrm>
                <a:off x="972034" y="4261454"/>
                <a:ext cx="564248" cy="538689"/>
              </a:xfrm>
              <a:custGeom>
                <a:avLst/>
                <a:gdLst/>
                <a:ahLst/>
                <a:cxnLst/>
                <a:rect l="l" t="t" r="r" b="b"/>
                <a:pathLst>
                  <a:path w="12054" h="11508" extrusionOk="0">
                    <a:moveTo>
                      <a:pt x="549" y="0"/>
                    </a:moveTo>
                    <a:cubicBezTo>
                      <a:pt x="211" y="0"/>
                      <a:pt x="1" y="472"/>
                      <a:pt x="173" y="771"/>
                    </a:cubicBezTo>
                    <a:cubicBezTo>
                      <a:pt x="2294" y="4500"/>
                      <a:pt x="4387" y="8687"/>
                      <a:pt x="8283" y="10863"/>
                    </a:cubicBezTo>
                    <a:lnTo>
                      <a:pt x="8338" y="10891"/>
                    </a:lnTo>
                    <a:cubicBezTo>
                      <a:pt x="8722" y="11092"/>
                      <a:pt x="9693" y="11507"/>
                      <a:pt x="10359" y="11507"/>
                    </a:cubicBezTo>
                    <a:cubicBezTo>
                      <a:pt x="10653" y="11507"/>
                      <a:pt x="10888" y="11426"/>
                      <a:pt x="10986" y="11209"/>
                    </a:cubicBezTo>
                    <a:cubicBezTo>
                      <a:pt x="12053" y="8881"/>
                      <a:pt x="11332" y="6330"/>
                      <a:pt x="9516" y="4583"/>
                    </a:cubicBezTo>
                    <a:cubicBezTo>
                      <a:pt x="7090" y="2255"/>
                      <a:pt x="3597" y="1700"/>
                      <a:pt x="769" y="64"/>
                    </a:cubicBezTo>
                    <a:cubicBezTo>
                      <a:pt x="692" y="20"/>
                      <a:pt x="618" y="0"/>
                      <a:pt x="549"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2;p28"/>
              <p:cNvSpPr/>
              <p:nvPr/>
            </p:nvSpPr>
            <p:spPr>
              <a:xfrm>
                <a:off x="1741262" y="4038077"/>
                <a:ext cx="382204" cy="890747"/>
              </a:xfrm>
              <a:custGeom>
                <a:avLst/>
                <a:gdLst/>
                <a:ahLst/>
                <a:cxnLst/>
                <a:rect l="l" t="t" r="r" b="b"/>
                <a:pathLst>
                  <a:path w="8165" h="19029" extrusionOk="0">
                    <a:moveTo>
                      <a:pt x="2211" y="0"/>
                    </a:moveTo>
                    <a:cubicBezTo>
                      <a:pt x="1998" y="0"/>
                      <a:pt x="1785" y="133"/>
                      <a:pt x="1733" y="387"/>
                    </a:cubicBezTo>
                    <a:cubicBezTo>
                      <a:pt x="818" y="3589"/>
                      <a:pt x="0" y="6833"/>
                      <a:pt x="291" y="10187"/>
                    </a:cubicBezTo>
                    <a:cubicBezTo>
                      <a:pt x="569" y="13140"/>
                      <a:pt x="1442" y="16023"/>
                      <a:pt x="2842" y="18629"/>
                    </a:cubicBezTo>
                    <a:cubicBezTo>
                      <a:pt x="2919" y="18770"/>
                      <a:pt x="3056" y="18852"/>
                      <a:pt x="3208" y="18852"/>
                    </a:cubicBezTo>
                    <a:cubicBezTo>
                      <a:pt x="3220" y="18852"/>
                      <a:pt x="3232" y="18852"/>
                      <a:pt x="3244" y="18851"/>
                    </a:cubicBezTo>
                    <a:cubicBezTo>
                      <a:pt x="3311" y="18969"/>
                      <a:pt x="3432" y="19028"/>
                      <a:pt x="3552" y="19028"/>
                    </a:cubicBezTo>
                    <a:cubicBezTo>
                      <a:pt x="3658" y="19028"/>
                      <a:pt x="3762" y="18983"/>
                      <a:pt x="3826" y="18892"/>
                    </a:cubicBezTo>
                    <a:cubicBezTo>
                      <a:pt x="8165" y="13140"/>
                      <a:pt x="5601" y="6001"/>
                      <a:pt x="2662" y="304"/>
                    </a:cubicBezTo>
                    <a:cubicBezTo>
                      <a:pt x="2579" y="99"/>
                      <a:pt x="2395" y="0"/>
                      <a:pt x="2211"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3;p28"/>
              <p:cNvSpPr/>
              <p:nvPr/>
            </p:nvSpPr>
            <p:spPr>
              <a:xfrm>
                <a:off x="1106659" y="5137878"/>
                <a:ext cx="920144" cy="271592"/>
              </a:xfrm>
              <a:custGeom>
                <a:avLst/>
                <a:gdLst/>
                <a:ahLst/>
                <a:cxnLst/>
                <a:rect l="l" t="t" r="r" b="b"/>
                <a:pathLst>
                  <a:path w="19657" h="5802" extrusionOk="0">
                    <a:moveTo>
                      <a:pt x="15184" y="1"/>
                    </a:moveTo>
                    <a:cubicBezTo>
                      <a:pt x="13482" y="1"/>
                      <a:pt x="11759" y="296"/>
                      <a:pt x="10161" y="651"/>
                    </a:cubicBezTo>
                    <a:cubicBezTo>
                      <a:pt x="8567" y="1011"/>
                      <a:pt x="7001" y="1483"/>
                      <a:pt x="5462" y="2037"/>
                    </a:cubicBezTo>
                    <a:cubicBezTo>
                      <a:pt x="4506" y="2384"/>
                      <a:pt x="3577" y="2841"/>
                      <a:pt x="2606" y="3215"/>
                    </a:cubicBezTo>
                    <a:cubicBezTo>
                      <a:pt x="1789" y="3520"/>
                      <a:pt x="749" y="3645"/>
                      <a:pt x="222" y="4435"/>
                    </a:cubicBezTo>
                    <a:cubicBezTo>
                      <a:pt x="0" y="4782"/>
                      <a:pt x="181" y="4990"/>
                      <a:pt x="499" y="5115"/>
                    </a:cubicBezTo>
                    <a:cubicBezTo>
                      <a:pt x="901" y="5267"/>
                      <a:pt x="1553" y="5281"/>
                      <a:pt x="1789" y="5323"/>
                    </a:cubicBezTo>
                    <a:cubicBezTo>
                      <a:pt x="2690" y="5461"/>
                      <a:pt x="3591" y="5572"/>
                      <a:pt x="4492" y="5655"/>
                    </a:cubicBezTo>
                    <a:cubicBezTo>
                      <a:pt x="5475" y="5753"/>
                      <a:pt x="6459" y="5802"/>
                      <a:pt x="7443" y="5802"/>
                    </a:cubicBezTo>
                    <a:cubicBezTo>
                      <a:pt x="8275" y="5802"/>
                      <a:pt x="9107" y="5767"/>
                      <a:pt x="9939" y="5697"/>
                    </a:cubicBezTo>
                    <a:cubicBezTo>
                      <a:pt x="13502" y="5364"/>
                      <a:pt x="17009" y="4117"/>
                      <a:pt x="19449" y="1400"/>
                    </a:cubicBezTo>
                    <a:cubicBezTo>
                      <a:pt x="19657" y="1178"/>
                      <a:pt x="19490" y="845"/>
                      <a:pt x="19255" y="748"/>
                    </a:cubicBezTo>
                    <a:cubicBezTo>
                      <a:pt x="19213" y="720"/>
                      <a:pt x="19171" y="693"/>
                      <a:pt x="19130" y="679"/>
                    </a:cubicBezTo>
                    <a:cubicBezTo>
                      <a:pt x="17877" y="188"/>
                      <a:pt x="16537" y="1"/>
                      <a:pt x="15184" y="1"/>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9" name="Picture 38" descr="panah kanan remove bg.png"/>
          <p:cNvPicPr>
            <a:picLocks noChangeAspect="1"/>
          </p:cNvPicPr>
          <p:nvPr/>
        </p:nvPicPr>
        <p:blipFill>
          <a:blip r:embed="rId4"/>
          <a:stretch>
            <a:fillRect/>
          </a:stretch>
        </p:blipFill>
        <p:spPr>
          <a:xfrm>
            <a:off x="7554555" y="4559532"/>
            <a:ext cx="495490" cy="505812"/>
          </a:xfrm>
          <a:prstGeom prst="rect">
            <a:avLst/>
          </a:prstGeom>
        </p:spPr>
      </p:pic>
      <p:pic>
        <p:nvPicPr>
          <p:cNvPr id="40" name="Picture 39" descr="panah kiri remove bg.png">
            <a:hlinkClick r:id="rId5" action="ppaction://hlinksldjump"/>
          </p:cNvPr>
          <p:cNvPicPr>
            <a:picLocks noChangeAspect="1"/>
          </p:cNvPicPr>
          <p:nvPr/>
        </p:nvPicPr>
        <p:blipFill>
          <a:blip r:embed="rId6"/>
          <a:stretch>
            <a:fillRect/>
          </a:stretch>
        </p:blipFill>
        <p:spPr>
          <a:xfrm>
            <a:off x="8004689" y="4421333"/>
            <a:ext cx="722167" cy="722167"/>
          </a:xfrm>
          <a:prstGeom prst="rect">
            <a:avLst/>
          </a:prstGeom>
        </p:spPr>
      </p:pic>
      <p:pic>
        <p:nvPicPr>
          <p:cNvPr id="41" name="Picture 40" descr="home remove bg.png"/>
          <p:cNvPicPr>
            <a:picLocks noChangeAspect="1"/>
          </p:cNvPicPr>
          <p:nvPr/>
        </p:nvPicPr>
        <p:blipFill>
          <a:blip r:embed="rId7"/>
          <a:stretch>
            <a:fillRect/>
          </a:stretch>
        </p:blipFill>
        <p:spPr>
          <a:xfrm>
            <a:off x="8640474" y="4544002"/>
            <a:ext cx="503526" cy="538332"/>
          </a:xfrm>
          <a:prstGeom prst="rect">
            <a:avLst/>
          </a:prstGeom>
        </p:spPr>
      </p:pic>
      <p:pic>
        <p:nvPicPr>
          <p:cNvPr id="43" name="Google Shape;16854;p2"/>
          <p:cNvPicPr preferRelativeResize="0"/>
          <p:nvPr/>
        </p:nvPicPr>
        <p:blipFill rotWithShape="1">
          <a:blip r:embed="rId8">
            <a:alphaModFix/>
          </a:blip>
          <a:srcRect l="37079" t="25373" r="37743" b="51560"/>
          <a:stretch/>
        </p:blipFill>
        <p:spPr>
          <a:xfrm>
            <a:off x="4215417" y="0"/>
            <a:ext cx="959011" cy="1297922"/>
          </a:xfrm>
          <a:prstGeom prst="rect">
            <a:avLst/>
          </a:prstGeom>
          <a:noFill/>
          <a:ln>
            <a:noFill/>
          </a:ln>
        </p:spPr>
      </p:pic>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10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176"/>
                                        </p:tgtEl>
                                        <p:attrNameLst>
                                          <p:attrName>style.visibility</p:attrName>
                                        </p:attrNameLst>
                                      </p:cBhvr>
                                      <p:to>
                                        <p:strVal val="visible"/>
                                      </p:to>
                                    </p:set>
                                    <p:anim calcmode="lin" valueType="num">
                                      <p:cBhvr>
                                        <p:cTn id="12" dur="500" fill="hold"/>
                                        <p:tgtEl>
                                          <p:spTgt spid="176"/>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176"/>
                                        </p:tgtEl>
                                        <p:attrNameLst>
                                          <p:attrName>ppt_y</p:attrName>
                                        </p:attrNameLst>
                                      </p:cBhvr>
                                      <p:tavLst>
                                        <p:tav tm="0">
                                          <p:val>
                                            <p:strVal val="#ppt_y"/>
                                          </p:val>
                                        </p:tav>
                                        <p:tav tm="100000">
                                          <p:val>
                                            <p:strVal val="#ppt_y"/>
                                          </p:val>
                                        </p:tav>
                                      </p:tavLst>
                                    </p:anim>
                                    <p:anim calcmode="lin" valueType="num">
                                      <p:cBhvr>
                                        <p:cTn id="14" dur="500" fill="hold"/>
                                        <p:tgtEl>
                                          <p:spTgt spid="176"/>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176"/>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81;p29"/>
          <p:cNvPicPr preferRelativeResize="0"/>
          <p:nvPr/>
        </p:nvPicPr>
        <p:blipFill rotWithShape="1">
          <a:blip r:embed="rId2">
            <a:alphaModFix/>
          </a:blip>
          <a:srcRect t="16970" r="8892" b="21025"/>
          <a:stretch/>
        </p:blipFill>
        <p:spPr>
          <a:xfrm rot="10800000">
            <a:off x="0" y="3898203"/>
            <a:ext cx="2036850" cy="810276"/>
          </a:xfrm>
          <a:prstGeom prst="rect">
            <a:avLst/>
          </a:prstGeom>
          <a:noFill/>
          <a:ln>
            <a:noFill/>
          </a:ln>
        </p:spPr>
      </p:pic>
      <p:pic>
        <p:nvPicPr>
          <p:cNvPr id="4" name="Google Shape;182;p29"/>
          <p:cNvPicPr preferRelativeResize="0"/>
          <p:nvPr/>
        </p:nvPicPr>
        <p:blipFill rotWithShape="1">
          <a:blip r:embed="rId3">
            <a:alphaModFix/>
          </a:blip>
          <a:srcRect t="16734" r="8892" b="18300"/>
          <a:stretch/>
        </p:blipFill>
        <p:spPr>
          <a:xfrm>
            <a:off x="7260671" y="548079"/>
            <a:ext cx="2036850" cy="846042"/>
          </a:xfrm>
          <a:prstGeom prst="rect">
            <a:avLst/>
          </a:prstGeom>
          <a:noFill/>
          <a:ln>
            <a:noFill/>
          </a:ln>
        </p:spPr>
      </p:pic>
      <p:sp>
        <p:nvSpPr>
          <p:cNvPr id="3" name="Subtitle 2"/>
          <p:cNvSpPr>
            <a:spLocks noGrp="1"/>
          </p:cNvSpPr>
          <p:nvPr>
            <p:ph type="subTitle" idx="1"/>
          </p:nvPr>
        </p:nvSpPr>
        <p:spPr>
          <a:xfrm>
            <a:off x="429763" y="1065008"/>
            <a:ext cx="8520600" cy="3794859"/>
          </a:xfrm>
        </p:spPr>
        <p:txBody>
          <a:bodyPr/>
          <a:lstStyle/>
          <a:p>
            <a:endParaRPr lang="id-ID" dirty="0" smtClean="0">
              <a:solidFill>
                <a:schemeClr val="tx1"/>
              </a:solidFill>
            </a:endParaRPr>
          </a:p>
          <a:p>
            <a:pPr>
              <a:buFont typeface="Courier New" pitchFamily="49" charset="0"/>
              <a:buChar char="o"/>
            </a:pPr>
            <a:endParaRPr lang="id-ID" dirty="0" smtClean="0">
              <a:solidFill>
                <a:schemeClr val="tx1"/>
              </a:solidFill>
            </a:endParaRPr>
          </a:p>
        </p:txBody>
      </p:sp>
      <p:pic>
        <p:nvPicPr>
          <p:cNvPr id="6" name="Picture 5" descr="panah kanan remove bg.png"/>
          <p:cNvPicPr>
            <a:picLocks noChangeAspect="1"/>
          </p:cNvPicPr>
          <p:nvPr/>
        </p:nvPicPr>
        <p:blipFill>
          <a:blip r:embed="rId4"/>
          <a:stretch>
            <a:fillRect/>
          </a:stretch>
        </p:blipFill>
        <p:spPr>
          <a:xfrm>
            <a:off x="7627707" y="4712249"/>
            <a:ext cx="495490" cy="505812"/>
          </a:xfrm>
          <a:prstGeom prst="rect">
            <a:avLst/>
          </a:prstGeom>
        </p:spPr>
      </p:pic>
      <p:pic>
        <p:nvPicPr>
          <p:cNvPr id="7" name="Picture 6" descr="panah kiri remove bg.png">
            <a:hlinkClick r:id="rId5" action="ppaction://hlinksldjump"/>
          </p:cNvPr>
          <p:cNvPicPr>
            <a:picLocks noChangeAspect="1"/>
          </p:cNvPicPr>
          <p:nvPr/>
        </p:nvPicPr>
        <p:blipFill>
          <a:blip r:embed="rId6"/>
          <a:stretch>
            <a:fillRect/>
          </a:stretch>
        </p:blipFill>
        <p:spPr>
          <a:xfrm>
            <a:off x="8077841" y="4597800"/>
            <a:ext cx="722167" cy="722167"/>
          </a:xfrm>
          <a:prstGeom prst="rect">
            <a:avLst/>
          </a:prstGeom>
        </p:spPr>
      </p:pic>
      <p:pic>
        <p:nvPicPr>
          <p:cNvPr id="8" name="Picture 7" descr="home remove bg.png">
            <a:hlinkClick r:id="rId7" action="ppaction://hlinksldjump"/>
          </p:cNvPr>
          <p:cNvPicPr>
            <a:picLocks noChangeAspect="1"/>
          </p:cNvPicPr>
          <p:nvPr/>
        </p:nvPicPr>
        <p:blipFill>
          <a:blip r:embed="rId8"/>
          <a:stretch>
            <a:fillRect/>
          </a:stretch>
        </p:blipFill>
        <p:spPr>
          <a:xfrm>
            <a:off x="8713626" y="4708594"/>
            <a:ext cx="503526" cy="538332"/>
          </a:xfrm>
          <a:prstGeom prst="rect">
            <a:avLst/>
          </a:prstGeom>
        </p:spPr>
      </p:pic>
      <p:pic>
        <p:nvPicPr>
          <p:cNvPr id="10" name="Picture 9" descr="logo-bank-bri.jpg"/>
          <p:cNvPicPr>
            <a:picLocks noChangeAspect="1"/>
          </p:cNvPicPr>
          <p:nvPr/>
        </p:nvPicPr>
        <p:blipFill>
          <a:blip r:embed="rId9"/>
          <a:stretch>
            <a:fillRect/>
          </a:stretch>
        </p:blipFill>
        <p:spPr>
          <a:xfrm>
            <a:off x="781052" y="1796440"/>
            <a:ext cx="3437658" cy="1929999"/>
          </a:xfrm>
          <a:prstGeom prst="rect">
            <a:avLst/>
          </a:prstGeom>
        </p:spPr>
      </p:pic>
      <p:sp>
        <p:nvSpPr>
          <p:cNvPr id="54274" name="AutoShape 2" descr="https://images.bisnis-cdn.com/posts/2017/10/05/696341/dedbri041017-1.jpe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d-ID"/>
          </a:p>
        </p:txBody>
      </p:sp>
      <p:sp>
        <p:nvSpPr>
          <p:cNvPr id="54276" name="AutoShape 4" descr="https://images.bisnis-cdn.com/posts/2017/10/05/696341/dedbri041017-1.jpe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d-ID"/>
          </a:p>
        </p:txBody>
      </p:sp>
      <p:pic>
        <p:nvPicPr>
          <p:cNvPr id="13" name="Picture 12" descr="dedbri041017-1.jpeg"/>
          <p:cNvPicPr>
            <a:picLocks noChangeAspect="1"/>
          </p:cNvPicPr>
          <p:nvPr/>
        </p:nvPicPr>
        <p:blipFill>
          <a:blip r:embed="rId10"/>
          <a:stretch>
            <a:fillRect/>
          </a:stretch>
        </p:blipFill>
        <p:spPr>
          <a:xfrm>
            <a:off x="4574597" y="1226128"/>
            <a:ext cx="4114800" cy="2743200"/>
          </a:xfrm>
          <a:prstGeom prst="rect">
            <a:avLst/>
          </a:prstGeom>
        </p:spPr>
      </p:pic>
      <p:sp>
        <p:nvSpPr>
          <p:cNvPr id="16" name="Google Shape;1047;p39"/>
          <p:cNvSpPr txBox="1">
            <a:spLocks/>
          </p:cNvSpPr>
          <p:nvPr/>
        </p:nvSpPr>
        <p:spPr>
          <a:xfrm>
            <a:off x="0" y="0"/>
            <a:ext cx="9144000" cy="768927"/>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EB7E7C"/>
              </a:buClr>
              <a:buSzPts val="5200"/>
              <a:buFont typeface="Handlee"/>
              <a:buNone/>
              <a:tabLst/>
              <a:defRPr/>
            </a:pPr>
            <a:r>
              <a:rPr kumimoji="0" lang="id-ID" sz="2900" b="0" i="0" u="none" strike="noStrike" kern="0" cap="none" spc="0" normalizeH="0" baseline="0" noProof="0" dirty="0" smtClean="0">
                <a:ln>
                  <a:noFill/>
                </a:ln>
                <a:solidFill>
                  <a:schemeClr val="tx1"/>
                </a:solidFill>
                <a:effectLst/>
                <a:uLnTx/>
                <a:uFillTx/>
                <a:latin typeface="Juice ITC" pitchFamily="82" charset="0"/>
                <a:ea typeface="Handlee"/>
                <a:cs typeface="Handlee"/>
                <a:sym typeface="Handlee"/>
              </a:rPr>
              <a:t>PT Bank</a:t>
            </a:r>
            <a:r>
              <a:rPr kumimoji="0" lang="id-ID" sz="2900" b="0" i="0" u="none" strike="noStrike" kern="0" cap="none" spc="0" normalizeH="0" noProof="0" dirty="0" smtClean="0">
                <a:ln>
                  <a:noFill/>
                </a:ln>
                <a:solidFill>
                  <a:schemeClr val="tx1"/>
                </a:solidFill>
                <a:effectLst/>
                <a:uLnTx/>
                <a:uFillTx/>
                <a:latin typeface="Juice ITC" pitchFamily="82" charset="0"/>
                <a:ea typeface="Handlee"/>
                <a:cs typeface="Handlee"/>
                <a:sym typeface="Handlee"/>
              </a:rPr>
              <a:t> Rakyat Indonesia (Persero), Tbk </a:t>
            </a:r>
            <a:r>
              <a:rPr kumimoji="0" lang="id-ID" sz="2900" b="0" i="0" u="none" strike="noStrike" kern="0" cap="none" spc="0" normalizeH="0" baseline="0" noProof="0" dirty="0" smtClean="0">
                <a:ln>
                  <a:noFill/>
                </a:ln>
                <a:solidFill>
                  <a:schemeClr val="tx1"/>
                </a:solidFill>
                <a:effectLst/>
                <a:uLnTx/>
                <a:uFillTx/>
                <a:latin typeface="Juice ITC" pitchFamily="82" charset="0"/>
                <a:ea typeface="Handlee"/>
                <a:cs typeface="Handlee"/>
                <a:sym typeface="Handlee"/>
              </a:rPr>
              <a:t>Bersama Kementerian</a:t>
            </a:r>
            <a:r>
              <a:rPr kumimoji="0" lang="id-ID" sz="2900" b="0" i="0" u="none" strike="noStrike" kern="0" cap="none" spc="0" normalizeH="0" noProof="0" dirty="0" smtClean="0">
                <a:ln>
                  <a:noFill/>
                </a:ln>
                <a:solidFill>
                  <a:schemeClr val="tx1"/>
                </a:solidFill>
                <a:effectLst/>
                <a:uLnTx/>
                <a:uFillTx/>
                <a:latin typeface="Juice ITC" pitchFamily="82" charset="0"/>
                <a:ea typeface="Handlee"/>
                <a:cs typeface="Handlee"/>
                <a:sym typeface="Handlee"/>
              </a:rPr>
              <a:t> Terapkan E-Goverment </a:t>
            </a:r>
            <a:endParaRPr kumimoji="0" lang="id-ID" sz="2900" b="0" i="0" u="none" strike="noStrike" kern="0" cap="none" spc="0" normalizeH="0" baseline="0" noProof="0" dirty="0">
              <a:ln>
                <a:noFill/>
              </a:ln>
              <a:solidFill>
                <a:schemeClr val="tx1"/>
              </a:solidFill>
              <a:effectLst/>
              <a:uLnTx/>
              <a:uFillTx/>
              <a:latin typeface="Juice ITC" pitchFamily="82" charset="0"/>
              <a:ea typeface="Handlee"/>
              <a:cs typeface="Handlee"/>
              <a:sym typeface="Handlee"/>
            </a:endParaRPr>
          </a:p>
        </p:txBody>
      </p:sp>
      <p:pic>
        <p:nvPicPr>
          <p:cNvPr id="17" name="Google Shape;17344;p13" descr="https://images-wixmp-ed30a86b8c4ca887773594c2.wixmp.com/f/2b09f2e2-ee1b-45b4-88a4-4eadeaf3908d/de5r209-2e64c4b7-2ed4-4347-948b-7246442cd2d9.png/v1/fill/w_1280,h_905,strp/among_us_by_ghost_skull_ink_de5r209-fullview.png?token=eyJ0eXAiOiJKV1QiLCJhbGciOiJIUzI1NiJ9.eyJzdWIiOiJ1cm46YXBwOiIsImlzcyI6InVybjphcHA6Iiwib2JqIjpbW3siaGVpZ2h0IjoiPD05MDUiLCJwYXRoIjoiXC9mXC8yYjA5ZjJlMi1lZTFiLTQ1YjQtODhhNC00ZWFkZWFmMzkwOGRcL2RlNXIyMDktMmU2NGM0YjctMmVkNC00MzQ3LTk0OGItNzI0NjQ0MmNkMmQ5LnBuZyIsIndpZHRoIjoiPD0xMjgwIn1dXSwiYXVkIjpbInVybjpzZXJ2aWNlOmltYWdlLm9wZXJhdGlvbnMiXX0.jc5xPy41Yfy38l9-tRH6gre-arGPwgnfFc7vHC5VUdQ"/>
          <p:cNvPicPr preferRelativeResize="0"/>
          <p:nvPr/>
        </p:nvPicPr>
        <p:blipFill rotWithShape="1">
          <a:blip r:embed="rId11">
            <a:alphaModFix/>
          </a:blip>
          <a:srcRect l="75659" t="36015" r="2082" b="33871"/>
          <a:stretch/>
        </p:blipFill>
        <p:spPr>
          <a:xfrm rot="517033">
            <a:off x="971729" y="498765"/>
            <a:ext cx="1199971" cy="1258394"/>
          </a:xfrm>
          <a:prstGeom prst="rect">
            <a:avLst/>
          </a:prstGeom>
          <a:noFill/>
          <a:ln>
            <a:noFill/>
          </a:ln>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from="(-#ppt_w/2)" to="(#ppt_x)" calcmode="lin" valueType="num">
                                      <p:cBhvr>
                                        <p:cTn id="7" dur="600" fill="hold">
                                          <p:stCondLst>
                                            <p:cond delay="0"/>
                                          </p:stCondLst>
                                        </p:cTn>
                                        <p:tgtEl>
                                          <p:spTgt spid="10"/>
                                        </p:tgtEl>
                                        <p:attrNameLst>
                                          <p:attrName>ppt_x</p:attrName>
                                        </p:attrNameLst>
                                      </p:cBhvr>
                                    </p:anim>
                                    <p:anim from="0" to="-1.0" calcmode="lin" valueType="num">
                                      <p:cBhvr>
                                        <p:cTn id="8" dur="200" decel="50000" autoRev="1" fill="hold">
                                          <p:stCondLst>
                                            <p:cond delay="600"/>
                                          </p:stCondLst>
                                        </p:cTn>
                                        <p:tgtEl>
                                          <p:spTgt spid="10"/>
                                        </p:tgtEl>
                                        <p:attrNameLst>
                                          <p:attrName>xshear</p:attrName>
                                        </p:attrNameLst>
                                      </p:cBhvr>
                                    </p:anim>
                                    <p:animScale>
                                      <p:cBhvr>
                                        <p:cTn id="9" dur="200" decel="100000" autoRev="1" fill="hold">
                                          <p:stCondLst>
                                            <p:cond delay="600"/>
                                          </p:stCondLst>
                                        </p:cTn>
                                        <p:tgtEl>
                                          <p:spTgt spid="10"/>
                                        </p:tgtEl>
                                      </p:cBhvr>
                                      <p:from x="100000" y="100000"/>
                                      <p:to x="80000" y="100000"/>
                                    </p:animScale>
                                    <p:anim by="(#ppt_h/3+#ppt_w*0.1)" calcmode="lin" valueType="num">
                                      <p:cBhvr additive="sum">
                                        <p:cTn id="10" dur="200" decel="100000" autoRev="1" fill="hold">
                                          <p:stCondLst>
                                            <p:cond delay="600"/>
                                          </p:stCondLst>
                                        </p:cTn>
                                        <p:tgtEl>
                                          <p:spTgt spid="10"/>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from="(-#ppt_w/2)" to="(#ppt_x)" calcmode="lin" valueType="num">
                                      <p:cBhvr>
                                        <p:cTn id="15" dur="600" fill="hold">
                                          <p:stCondLst>
                                            <p:cond delay="0"/>
                                          </p:stCondLst>
                                        </p:cTn>
                                        <p:tgtEl>
                                          <p:spTgt spid="13"/>
                                        </p:tgtEl>
                                        <p:attrNameLst>
                                          <p:attrName>ppt_x</p:attrName>
                                        </p:attrNameLst>
                                      </p:cBhvr>
                                    </p:anim>
                                    <p:anim from="0" to="-1.0" calcmode="lin" valueType="num">
                                      <p:cBhvr>
                                        <p:cTn id="16" dur="200" decel="50000" autoRev="1" fill="hold">
                                          <p:stCondLst>
                                            <p:cond delay="600"/>
                                          </p:stCondLst>
                                        </p:cTn>
                                        <p:tgtEl>
                                          <p:spTgt spid="13"/>
                                        </p:tgtEl>
                                        <p:attrNameLst>
                                          <p:attrName>xshear</p:attrName>
                                        </p:attrNameLst>
                                      </p:cBhvr>
                                    </p:anim>
                                    <p:animScale>
                                      <p:cBhvr>
                                        <p:cTn id="17" dur="200" decel="100000" autoRev="1" fill="hold">
                                          <p:stCondLst>
                                            <p:cond delay="600"/>
                                          </p:stCondLst>
                                        </p:cTn>
                                        <p:tgtEl>
                                          <p:spTgt spid="13"/>
                                        </p:tgtEl>
                                      </p:cBhvr>
                                      <p:from x="100000" y="100000"/>
                                      <p:to x="80000" y="100000"/>
                                    </p:animScale>
                                    <p:anim by="(#ppt_h/3+#ppt_w*0.1)" calcmode="lin" valueType="num">
                                      <p:cBhvr additive="sum">
                                        <p:cTn id="18" dur="200" decel="100000" autoRev="1" fill="hold">
                                          <p:stCondLst>
                                            <p:cond delay="600"/>
                                          </p:stCondLst>
                                        </p:cTn>
                                        <p:tgtEl>
                                          <p:spTgt spid="13"/>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grpSp>
        <p:nvGrpSpPr>
          <p:cNvPr id="1037" name="Google Shape;1037;p39"/>
          <p:cNvGrpSpPr/>
          <p:nvPr/>
        </p:nvGrpSpPr>
        <p:grpSpPr>
          <a:xfrm>
            <a:off x="266351" y="53787"/>
            <a:ext cx="8534400" cy="4561244"/>
            <a:chOff x="720010" y="1419647"/>
            <a:chExt cx="4021500" cy="3062887"/>
          </a:xfrm>
        </p:grpSpPr>
        <p:sp>
          <p:nvSpPr>
            <p:cNvPr id="1038" name="Google Shape;1038;p39"/>
            <p:cNvSpPr/>
            <p:nvPr/>
          </p:nvSpPr>
          <p:spPr>
            <a:xfrm>
              <a:off x="720010" y="1419647"/>
              <a:ext cx="4021500" cy="2544300"/>
            </a:xfrm>
            <a:prstGeom prst="roundRect">
              <a:avLst>
                <a:gd name="adj" fmla="val 385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747353" y="1447364"/>
              <a:ext cx="3966900" cy="2488800"/>
            </a:xfrm>
            <a:prstGeom prst="roundRect">
              <a:avLst>
                <a:gd name="adj" fmla="val 3282"/>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858158" y="1548119"/>
              <a:ext cx="3748500" cy="22857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2042408" y="3963886"/>
              <a:ext cx="1373274" cy="518648"/>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chemeClr val="accent1"/>
              </a:solidFill>
              <a:prstDash val="solid"/>
              <a:round/>
              <a:headEnd type="none" w="med" len="med"/>
              <a:tailEnd type="none" w="med" len="med"/>
            </a:ln>
          </p:spPr>
        </p:sp>
        <p:cxnSp>
          <p:nvCxnSpPr>
            <p:cNvPr id="1042" name="Google Shape;1042;p39"/>
            <p:cNvCxnSpPr/>
            <p:nvPr/>
          </p:nvCxnSpPr>
          <p:spPr>
            <a:xfrm>
              <a:off x="2057250" y="4433452"/>
              <a:ext cx="1353300" cy="0"/>
            </a:xfrm>
            <a:prstGeom prst="straightConnector1">
              <a:avLst/>
            </a:prstGeom>
            <a:noFill/>
            <a:ln w="19050" cap="flat" cmpd="sng">
              <a:solidFill>
                <a:schemeClr val="accent1"/>
              </a:solidFill>
              <a:prstDash val="solid"/>
              <a:round/>
              <a:headEnd type="none" w="med" len="med"/>
              <a:tailEnd type="none" w="med" len="med"/>
            </a:ln>
          </p:spPr>
        </p:cxnSp>
      </p:grpSp>
      <p:grpSp>
        <p:nvGrpSpPr>
          <p:cNvPr id="1062" name="Google Shape;1062;p39"/>
          <p:cNvGrpSpPr/>
          <p:nvPr/>
        </p:nvGrpSpPr>
        <p:grpSpPr>
          <a:xfrm rot="-1334450" flipH="1">
            <a:off x="7191588" y="107721"/>
            <a:ext cx="3393300" cy="1796987"/>
            <a:chOff x="-1085827" y="927365"/>
            <a:chExt cx="3393304" cy="1796989"/>
          </a:xfrm>
        </p:grpSpPr>
        <p:sp>
          <p:nvSpPr>
            <p:cNvPr id="1063" name="Google Shape;1063;p39"/>
            <p:cNvSpPr/>
            <p:nvPr/>
          </p:nvSpPr>
          <p:spPr>
            <a:xfrm>
              <a:off x="1640153" y="2041303"/>
              <a:ext cx="667323" cy="530732"/>
            </a:xfrm>
            <a:custGeom>
              <a:avLst/>
              <a:gdLst/>
              <a:ahLst/>
              <a:cxnLst/>
              <a:rect l="l" t="t" r="r" b="b"/>
              <a:pathLst>
                <a:path w="14256" h="11338" extrusionOk="0">
                  <a:moveTo>
                    <a:pt x="1603" y="911"/>
                  </a:moveTo>
                  <a:cubicBezTo>
                    <a:pt x="6724" y="2124"/>
                    <a:pt x="11045" y="5533"/>
                    <a:pt x="13436" y="10223"/>
                  </a:cubicBezTo>
                  <a:lnTo>
                    <a:pt x="13436" y="10223"/>
                  </a:lnTo>
                  <a:cubicBezTo>
                    <a:pt x="8967" y="7650"/>
                    <a:pt x="3720" y="5802"/>
                    <a:pt x="916" y="1316"/>
                  </a:cubicBezTo>
                  <a:lnTo>
                    <a:pt x="916" y="1316"/>
                  </a:lnTo>
                  <a:cubicBezTo>
                    <a:pt x="3180" y="2506"/>
                    <a:pt x="5235" y="4056"/>
                    <a:pt x="7012" y="5908"/>
                  </a:cubicBezTo>
                  <a:cubicBezTo>
                    <a:pt x="7028" y="5924"/>
                    <a:pt x="7045" y="5931"/>
                    <a:pt x="7062" y="5931"/>
                  </a:cubicBezTo>
                  <a:cubicBezTo>
                    <a:pt x="7210" y="5931"/>
                    <a:pt x="7383" y="5405"/>
                    <a:pt x="7234" y="5256"/>
                  </a:cubicBezTo>
                  <a:cubicBezTo>
                    <a:pt x="5583" y="3536"/>
                    <a:pt x="3685" y="2072"/>
                    <a:pt x="1603" y="911"/>
                  </a:cubicBezTo>
                  <a:close/>
                  <a:moveTo>
                    <a:pt x="685" y="1"/>
                  </a:moveTo>
                  <a:cubicBezTo>
                    <a:pt x="578" y="1"/>
                    <a:pt x="493" y="151"/>
                    <a:pt x="457" y="312"/>
                  </a:cubicBezTo>
                  <a:lnTo>
                    <a:pt x="457" y="312"/>
                  </a:lnTo>
                  <a:cubicBezTo>
                    <a:pt x="396" y="283"/>
                    <a:pt x="336" y="253"/>
                    <a:pt x="275" y="224"/>
                  </a:cubicBezTo>
                  <a:cubicBezTo>
                    <a:pt x="260" y="217"/>
                    <a:pt x="246" y="214"/>
                    <a:pt x="233" y="214"/>
                  </a:cubicBezTo>
                  <a:cubicBezTo>
                    <a:pt x="58" y="214"/>
                    <a:pt x="1" y="759"/>
                    <a:pt x="39" y="862"/>
                  </a:cubicBezTo>
                  <a:cubicBezTo>
                    <a:pt x="2812" y="6421"/>
                    <a:pt x="8967" y="8292"/>
                    <a:pt x="13943" y="11314"/>
                  </a:cubicBezTo>
                  <a:cubicBezTo>
                    <a:pt x="13968" y="11330"/>
                    <a:pt x="13992" y="11338"/>
                    <a:pt x="14014" y="11338"/>
                  </a:cubicBezTo>
                  <a:cubicBezTo>
                    <a:pt x="14195" y="11338"/>
                    <a:pt x="14256" y="10829"/>
                    <a:pt x="14206" y="10718"/>
                  </a:cubicBezTo>
                  <a:cubicBezTo>
                    <a:pt x="11794" y="5090"/>
                    <a:pt x="6721" y="1070"/>
                    <a:pt x="705" y="3"/>
                  </a:cubicBezTo>
                  <a:cubicBezTo>
                    <a:pt x="698" y="1"/>
                    <a:pt x="691" y="1"/>
                    <a:pt x="685"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1638983" y="1763579"/>
              <a:ext cx="393391" cy="313159"/>
            </a:xfrm>
            <a:custGeom>
              <a:avLst/>
              <a:gdLst/>
              <a:ahLst/>
              <a:cxnLst/>
              <a:rect l="l" t="t" r="r" b="b"/>
              <a:pathLst>
                <a:path w="8404" h="6690" extrusionOk="0">
                  <a:moveTo>
                    <a:pt x="7516" y="771"/>
                  </a:moveTo>
                  <a:cubicBezTo>
                    <a:pt x="5923" y="3064"/>
                    <a:pt x="3563" y="5032"/>
                    <a:pt x="875" y="5846"/>
                  </a:cubicBezTo>
                  <a:lnTo>
                    <a:pt x="875" y="5846"/>
                  </a:lnTo>
                  <a:cubicBezTo>
                    <a:pt x="1056" y="3841"/>
                    <a:pt x="1631" y="1930"/>
                    <a:pt x="3863" y="1375"/>
                  </a:cubicBezTo>
                  <a:cubicBezTo>
                    <a:pt x="5039" y="1075"/>
                    <a:pt x="6299" y="952"/>
                    <a:pt x="7516" y="771"/>
                  </a:cubicBezTo>
                  <a:close/>
                  <a:moveTo>
                    <a:pt x="8153" y="0"/>
                  </a:moveTo>
                  <a:cubicBezTo>
                    <a:pt x="8142" y="0"/>
                    <a:pt x="8130" y="1"/>
                    <a:pt x="8118" y="3"/>
                  </a:cubicBezTo>
                  <a:cubicBezTo>
                    <a:pt x="6191" y="308"/>
                    <a:pt x="3544" y="238"/>
                    <a:pt x="2005" y="1611"/>
                  </a:cubicBezTo>
                  <a:cubicBezTo>
                    <a:pt x="753" y="2723"/>
                    <a:pt x="514" y="4388"/>
                    <a:pt x="397" y="5978"/>
                  </a:cubicBezTo>
                  <a:lnTo>
                    <a:pt x="397" y="5978"/>
                  </a:lnTo>
                  <a:cubicBezTo>
                    <a:pt x="379" y="5982"/>
                    <a:pt x="360" y="5987"/>
                    <a:pt x="342" y="5991"/>
                  </a:cubicBezTo>
                  <a:cubicBezTo>
                    <a:pt x="64" y="6057"/>
                    <a:pt x="1" y="6689"/>
                    <a:pt x="259" y="6689"/>
                  </a:cubicBezTo>
                  <a:cubicBezTo>
                    <a:pt x="272" y="6689"/>
                    <a:pt x="286" y="6687"/>
                    <a:pt x="300" y="6684"/>
                  </a:cubicBezTo>
                  <a:cubicBezTo>
                    <a:pt x="354" y="6671"/>
                    <a:pt x="408" y="6658"/>
                    <a:pt x="461" y="6644"/>
                  </a:cubicBezTo>
                  <a:lnTo>
                    <a:pt x="461" y="6644"/>
                  </a:lnTo>
                  <a:cubicBezTo>
                    <a:pt x="483" y="6657"/>
                    <a:pt x="507" y="6662"/>
                    <a:pt x="532" y="6662"/>
                  </a:cubicBezTo>
                  <a:cubicBezTo>
                    <a:pt x="591" y="6662"/>
                    <a:pt x="657" y="6631"/>
                    <a:pt x="713" y="6577"/>
                  </a:cubicBezTo>
                  <a:lnTo>
                    <a:pt x="713" y="6577"/>
                  </a:lnTo>
                  <a:cubicBezTo>
                    <a:pt x="3863" y="5688"/>
                    <a:pt x="6556" y="3308"/>
                    <a:pt x="8257" y="571"/>
                  </a:cubicBezTo>
                  <a:cubicBezTo>
                    <a:pt x="8337" y="438"/>
                    <a:pt x="8403" y="0"/>
                    <a:pt x="8153"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1178419" y="1874097"/>
              <a:ext cx="399008" cy="850257"/>
            </a:xfrm>
            <a:custGeom>
              <a:avLst/>
              <a:gdLst/>
              <a:ahLst/>
              <a:cxnLst/>
              <a:rect l="l" t="t" r="r" b="b"/>
              <a:pathLst>
                <a:path w="8524" h="18164" extrusionOk="0">
                  <a:moveTo>
                    <a:pt x="1697" y="1483"/>
                  </a:moveTo>
                  <a:cubicBezTo>
                    <a:pt x="3308" y="3226"/>
                    <a:pt x="4699" y="5173"/>
                    <a:pt x="5592" y="7401"/>
                  </a:cubicBezTo>
                  <a:cubicBezTo>
                    <a:pt x="6133" y="8745"/>
                    <a:pt x="6480" y="10173"/>
                    <a:pt x="6604" y="11628"/>
                  </a:cubicBezTo>
                  <a:cubicBezTo>
                    <a:pt x="6646" y="12252"/>
                    <a:pt x="6577" y="16854"/>
                    <a:pt x="5745" y="16951"/>
                  </a:cubicBezTo>
                  <a:cubicBezTo>
                    <a:pt x="5720" y="16954"/>
                    <a:pt x="5696" y="16956"/>
                    <a:pt x="5672" y="16956"/>
                  </a:cubicBezTo>
                  <a:cubicBezTo>
                    <a:pt x="5014" y="16956"/>
                    <a:pt x="4683" y="15882"/>
                    <a:pt x="4442" y="15440"/>
                  </a:cubicBezTo>
                  <a:cubicBezTo>
                    <a:pt x="2876" y="12668"/>
                    <a:pt x="921" y="9965"/>
                    <a:pt x="921" y="6707"/>
                  </a:cubicBezTo>
                  <a:cubicBezTo>
                    <a:pt x="921" y="4915"/>
                    <a:pt x="1558" y="3236"/>
                    <a:pt x="1697" y="1483"/>
                  </a:cubicBezTo>
                  <a:close/>
                  <a:moveTo>
                    <a:pt x="1637" y="1"/>
                  </a:moveTo>
                  <a:cubicBezTo>
                    <a:pt x="1581" y="1"/>
                    <a:pt x="1494" y="189"/>
                    <a:pt x="1449" y="352"/>
                  </a:cubicBezTo>
                  <a:lnTo>
                    <a:pt x="1449" y="352"/>
                  </a:lnTo>
                  <a:cubicBezTo>
                    <a:pt x="1384" y="285"/>
                    <a:pt x="1319" y="217"/>
                    <a:pt x="1254" y="151"/>
                  </a:cubicBezTo>
                  <a:cubicBezTo>
                    <a:pt x="1247" y="144"/>
                    <a:pt x="1239" y="140"/>
                    <a:pt x="1230" y="140"/>
                  </a:cubicBezTo>
                  <a:cubicBezTo>
                    <a:pt x="1124" y="140"/>
                    <a:pt x="930" y="674"/>
                    <a:pt x="1046" y="802"/>
                  </a:cubicBezTo>
                  <a:cubicBezTo>
                    <a:pt x="1186" y="945"/>
                    <a:pt x="1326" y="1089"/>
                    <a:pt x="1463" y="1235"/>
                  </a:cubicBezTo>
                  <a:lnTo>
                    <a:pt x="1463" y="1235"/>
                  </a:lnTo>
                  <a:cubicBezTo>
                    <a:pt x="1504" y="3964"/>
                    <a:pt x="0" y="6342"/>
                    <a:pt x="769" y="9147"/>
                  </a:cubicBezTo>
                  <a:cubicBezTo>
                    <a:pt x="1628" y="12335"/>
                    <a:pt x="3777" y="15288"/>
                    <a:pt x="5371" y="18143"/>
                  </a:cubicBezTo>
                  <a:cubicBezTo>
                    <a:pt x="5380" y="18157"/>
                    <a:pt x="5390" y="18163"/>
                    <a:pt x="5401" y="18163"/>
                  </a:cubicBezTo>
                  <a:cubicBezTo>
                    <a:pt x="5456" y="18163"/>
                    <a:pt x="5525" y="18016"/>
                    <a:pt x="5537" y="18005"/>
                  </a:cubicBezTo>
                  <a:cubicBezTo>
                    <a:pt x="8524" y="11857"/>
                    <a:pt x="6101" y="5373"/>
                    <a:pt x="1720" y="641"/>
                  </a:cubicBezTo>
                  <a:lnTo>
                    <a:pt x="1720" y="641"/>
                  </a:lnTo>
                  <a:cubicBezTo>
                    <a:pt x="1715" y="460"/>
                    <a:pt x="1704" y="278"/>
                    <a:pt x="1683" y="95"/>
                  </a:cubicBezTo>
                  <a:cubicBezTo>
                    <a:pt x="1675" y="28"/>
                    <a:pt x="1658" y="1"/>
                    <a:pt x="1637"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1224995" y="1859446"/>
              <a:ext cx="125544" cy="461500"/>
            </a:xfrm>
            <a:custGeom>
              <a:avLst/>
              <a:gdLst/>
              <a:ahLst/>
              <a:cxnLst/>
              <a:rect l="l" t="t" r="r" b="b"/>
              <a:pathLst>
                <a:path w="2682" h="9859" extrusionOk="0">
                  <a:moveTo>
                    <a:pt x="291" y="1"/>
                  </a:moveTo>
                  <a:cubicBezTo>
                    <a:pt x="230" y="1"/>
                    <a:pt x="1" y="515"/>
                    <a:pt x="92" y="672"/>
                  </a:cubicBezTo>
                  <a:cubicBezTo>
                    <a:pt x="1825" y="3402"/>
                    <a:pt x="2158" y="6605"/>
                    <a:pt x="2421" y="9765"/>
                  </a:cubicBezTo>
                  <a:cubicBezTo>
                    <a:pt x="2427" y="9831"/>
                    <a:pt x="2440" y="9859"/>
                    <a:pt x="2459" y="9859"/>
                  </a:cubicBezTo>
                  <a:cubicBezTo>
                    <a:pt x="2533" y="9859"/>
                    <a:pt x="2682" y="9419"/>
                    <a:pt x="2671" y="9308"/>
                  </a:cubicBezTo>
                  <a:cubicBezTo>
                    <a:pt x="2407" y="6092"/>
                    <a:pt x="2075" y="2806"/>
                    <a:pt x="300" y="6"/>
                  </a:cubicBezTo>
                  <a:cubicBezTo>
                    <a:pt x="298" y="2"/>
                    <a:pt x="295" y="1"/>
                    <a:pt x="291"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898589" y="1543853"/>
              <a:ext cx="978329" cy="243646"/>
            </a:xfrm>
            <a:custGeom>
              <a:avLst/>
              <a:gdLst/>
              <a:ahLst/>
              <a:cxnLst/>
              <a:rect l="l" t="t" r="r" b="b"/>
              <a:pathLst>
                <a:path w="20900" h="5205" extrusionOk="0">
                  <a:moveTo>
                    <a:pt x="6191" y="711"/>
                  </a:moveTo>
                  <a:cubicBezTo>
                    <a:pt x="7201" y="711"/>
                    <a:pt x="8213" y="885"/>
                    <a:pt x="9200" y="1079"/>
                  </a:cubicBezTo>
                  <a:cubicBezTo>
                    <a:pt x="12508" y="1723"/>
                    <a:pt x="15816" y="2464"/>
                    <a:pt x="19114" y="3169"/>
                  </a:cubicBezTo>
                  <a:lnTo>
                    <a:pt x="19114" y="3169"/>
                  </a:lnTo>
                  <a:cubicBezTo>
                    <a:pt x="16821" y="3798"/>
                    <a:pt x="14548" y="4445"/>
                    <a:pt x="12204" y="4445"/>
                  </a:cubicBezTo>
                  <a:cubicBezTo>
                    <a:pt x="11478" y="4445"/>
                    <a:pt x="10746" y="4383"/>
                    <a:pt x="10004" y="4239"/>
                  </a:cubicBezTo>
                  <a:cubicBezTo>
                    <a:pt x="7316" y="3709"/>
                    <a:pt x="4685" y="2899"/>
                    <a:pt x="2160" y="1836"/>
                  </a:cubicBezTo>
                  <a:lnTo>
                    <a:pt x="2160" y="1836"/>
                  </a:lnTo>
                  <a:cubicBezTo>
                    <a:pt x="2841" y="1540"/>
                    <a:pt x="3502" y="1190"/>
                    <a:pt x="4251" y="968"/>
                  </a:cubicBezTo>
                  <a:cubicBezTo>
                    <a:pt x="4892" y="783"/>
                    <a:pt x="5541" y="711"/>
                    <a:pt x="6191" y="711"/>
                  </a:cubicBezTo>
                  <a:close/>
                  <a:moveTo>
                    <a:pt x="6257" y="1"/>
                  </a:moveTo>
                  <a:cubicBezTo>
                    <a:pt x="5713" y="1"/>
                    <a:pt x="5171" y="51"/>
                    <a:pt x="4640" y="178"/>
                  </a:cubicBezTo>
                  <a:cubicBezTo>
                    <a:pt x="3459" y="459"/>
                    <a:pt x="2465" y="1130"/>
                    <a:pt x="1333" y="1476"/>
                  </a:cubicBezTo>
                  <a:lnTo>
                    <a:pt x="1333" y="1476"/>
                  </a:lnTo>
                  <a:cubicBezTo>
                    <a:pt x="1103" y="1374"/>
                    <a:pt x="875" y="1269"/>
                    <a:pt x="647" y="1162"/>
                  </a:cubicBezTo>
                  <a:cubicBezTo>
                    <a:pt x="634" y="1156"/>
                    <a:pt x="622" y="1153"/>
                    <a:pt x="609" y="1153"/>
                  </a:cubicBezTo>
                  <a:cubicBezTo>
                    <a:pt x="479" y="1153"/>
                    <a:pt x="357" y="1459"/>
                    <a:pt x="379" y="1672"/>
                  </a:cubicBezTo>
                  <a:lnTo>
                    <a:pt x="379" y="1672"/>
                  </a:lnTo>
                  <a:cubicBezTo>
                    <a:pt x="366" y="1673"/>
                    <a:pt x="354" y="1674"/>
                    <a:pt x="342" y="1675"/>
                  </a:cubicBezTo>
                  <a:cubicBezTo>
                    <a:pt x="125" y="1702"/>
                    <a:pt x="1" y="2369"/>
                    <a:pt x="257" y="2369"/>
                  </a:cubicBezTo>
                  <a:cubicBezTo>
                    <a:pt x="262" y="2369"/>
                    <a:pt x="268" y="2369"/>
                    <a:pt x="273" y="2368"/>
                  </a:cubicBezTo>
                  <a:cubicBezTo>
                    <a:pt x="604" y="2340"/>
                    <a:pt x="916" y="2276"/>
                    <a:pt x="1216" y="2188"/>
                  </a:cubicBezTo>
                  <a:lnTo>
                    <a:pt x="1216" y="2188"/>
                  </a:lnTo>
                  <a:cubicBezTo>
                    <a:pt x="4242" y="3528"/>
                    <a:pt x="7428" y="4585"/>
                    <a:pt x="10697" y="5085"/>
                  </a:cubicBezTo>
                  <a:cubicBezTo>
                    <a:pt x="11224" y="5168"/>
                    <a:pt x="11750" y="5205"/>
                    <a:pt x="12275" y="5205"/>
                  </a:cubicBezTo>
                  <a:cubicBezTo>
                    <a:pt x="15080" y="5205"/>
                    <a:pt x="17856" y="4152"/>
                    <a:pt x="20553" y="3463"/>
                  </a:cubicBezTo>
                  <a:cubicBezTo>
                    <a:pt x="20747" y="3421"/>
                    <a:pt x="20899" y="2825"/>
                    <a:pt x="20664" y="2770"/>
                  </a:cubicBezTo>
                  <a:cubicBezTo>
                    <a:pt x="16685" y="1924"/>
                    <a:pt x="12707" y="940"/>
                    <a:pt x="8701" y="247"/>
                  </a:cubicBezTo>
                  <a:cubicBezTo>
                    <a:pt x="7901" y="114"/>
                    <a:pt x="7077" y="1"/>
                    <a:pt x="6257"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892223" y="1600072"/>
              <a:ext cx="542153" cy="81637"/>
            </a:xfrm>
            <a:custGeom>
              <a:avLst/>
              <a:gdLst/>
              <a:ahLst/>
              <a:cxnLst/>
              <a:rect l="l" t="t" r="r" b="b"/>
              <a:pathLst>
                <a:path w="11582" h="1744" extrusionOk="0">
                  <a:moveTo>
                    <a:pt x="362" y="1"/>
                  </a:moveTo>
                  <a:cubicBezTo>
                    <a:pt x="150" y="1"/>
                    <a:pt x="0" y="642"/>
                    <a:pt x="229" y="696"/>
                  </a:cubicBezTo>
                  <a:cubicBezTo>
                    <a:pt x="3268" y="1397"/>
                    <a:pt x="6376" y="1743"/>
                    <a:pt x="9486" y="1743"/>
                  </a:cubicBezTo>
                  <a:cubicBezTo>
                    <a:pt x="10065" y="1743"/>
                    <a:pt x="10643" y="1732"/>
                    <a:pt x="11221" y="1708"/>
                  </a:cubicBezTo>
                  <a:cubicBezTo>
                    <a:pt x="11471" y="1694"/>
                    <a:pt x="11582" y="1015"/>
                    <a:pt x="11374" y="1015"/>
                  </a:cubicBezTo>
                  <a:cubicBezTo>
                    <a:pt x="10796" y="1038"/>
                    <a:pt x="10217" y="1050"/>
                    <a:pt x="9639" y="1050"/>
                  </a:cubicBezTo>
                  <a:cubicBezTo>
                    <a:pt x="6528" y="1050"/>
                    <a:pt x="3420" y="704"/>
                    <a:pt x="381" y="3"/>
                  </a:cubicBezTo>
                  <a:cubicBezTo>
                    <a:pt x="375" y="1"/>
                    <a:pt x="368" y="1"/>
                    <a:pt x="362"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1085827" y="1164177"/>
              <a:ext cx="2764833" cy="894773"/>
            </a:xfrm>
            <a:custGeom>
              <a:avLst/>
              <a:gdLst/>
              <a:ahLst/>
              <a:cxnLst/>
              <a:rect l="l" t="t" r="r" b="b"/>
              <a:pathLst>
                <a:path w="59065" h="19115" extrusionOk="0">
                  <a:moveTo>
                    <a:pt x="5289" y="0"/>
                  </a:moveTo>
                  <a:cubicBezTo>
                    <a:pt x="3658" y="0"/>
                    <a:pt x="2027" y="34"/>
                    <a:pt x="401" y="69"/>
                  </a:cubicBezTo>
                  <a:cubicBezTo>
                    <a:pt x="72" y="69"/>
                    <a:pt x="1" y="762"/>
                    <a:pt x="363" y="762"/>
                  </a:cubicBezTo>
                  <a:cubicBezTo>
                    <a:pt x="366" y="762"/>
                    <a:pt x="370" y="762"/>
                    <a:pt x="374" y="762"/>
                  </a:cubicBezTo>
                  <a:cubicBezTo>
                    <a:pt x="1869" y="729"/>
                    <a:pt x="3364" y="701"/>
                    <a:pt x="4857" y="701"/>
                  </a:cubicBezTo>
                  <a:cubicBezTo>
                    <a:pt x="9062" y="701"/>
                    <a:pt x="13245" y="923"/>
                    <a:pt x="17368" y="1885"/>
                  </a:cubicBezTo>
                  <a:cubicBezTo>
                    <a:pt x="22650" y="3104"/>
                    <a:pt x="27917" y="4588"/>
                    <a:pt x="33101" y="6112"/>
                  </a:cubicBezTo>
                  <a:cubicBezTo>
                    <a:pt x="38078" y="7568"/>
                    <a:pt x="44163" y="10049"/>
                    <a:pt x="47837" y="13834"/>
                  </a:cubicBezTo>
                  <a:cubicBezTo>
                    <a:pt x="50942" y="17036"/>
                    <a:pt x="54047" y="19115"/>
                    <a:pt x="58676" y="19115"/>
                  </a:cubicBezTo>
                  <a:cubicBezTo>
                    <a:pt x="58995" y="19115"/>
                    <a:pt x="59065" y="18422"/>
                    <a:pt x="58690" y="18422"/>
                  </a:cubicBezTo>
                  <a:lnTo>
                    <a:pt x="58704" y="18408"/>
                  </a:lnTo>
                  <a:cubicBezTo>
                    <a:pt x="55863" y="18408"/>
                    <a:pt x="53104" y="17618"/>
                    <a:pt x="50831" y="15871"/>
                  </a:cubicBezTo>
                  <a:cubicBezTo>
                    <a:pt x="48876" y="14374"/>
                    <a:pt x="47545" y="12364"/>
                    <a:pt x="45452" y="11020"/>
                  </a:cubicBezTo>
                  <a:cubicBezTo>
                    <a:pt x="41238" y="8303"/>
                    <a:pt x="36525" y="6320"/>
                    <a:pt x="31715" y="4990"/>
                  </a:cubicBezTo>
                  <a:cubicBezTo>
                    <a:pt x="26572" y="3576"/>
                    <a:pt x="21416" y="1954"/>
                    <a:pt x="16190" y="900"/>
                  </a:cubicBezTo>
                  <a:cubicBezTo>
                    <a:pt x="12596" y="172"/>
                    <a:pt x="8942" y="0"/>
                    <a:pt x="5289"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430302" y="1419947"/>
              <a:ext cx="671162" cy="794927"/>
            </a:xfrm>
            <a:custGeom>
              <a:avLst/>
              <a:gdLst/>
              <a:ahLst/>
              <a:cxnLst/>
              <a:rect l="l" t="t" r="r" b="b"/>
              <a:pathLst>
                <a:path w="14338" h="16982" extrusionOk="0">
                  <a:moveTo>
                    <a:pt x="1344" y="1589"/>
                  </a:moveTo>
                  <a:lnTo>
                    <a:pt x="1344" y="1589"/>
                  </a:lnTo>
                  <a:cubicBezTo>
                    <a:pt x="4008" y="3433"/>
                    <a:pt x="7021" y="4478"/>
                    <a:pt x="9348" y="6997"/>
                  </a:cubicBezTo>
                  <a:cubicBezTo>
                    <a:pt x="11696" y="9564"/>
                    <a:pt x="13299" y="12731"/>
                    <a:pt x="13957" y="16152"/>
                  </a:cubicBezTo>
                  <a:lnTo>
                    <a:pt x="13957" y="16152"/>
                  </a:lnTo>
                  <a:cubicBezTo>
                    <a:pt x="7694" y="13533"/>
                    <a:pt x="3031" y="8136"/>
                    <a:pt x="1344" y="1589"/>
                  </a:cubicBezTo>
                  <a:close/>
                  <a:moveTo>
                    <a:pt x="302" y="1"/>
                  </a:moveTo>
                  <a:cubicBezTo>
                    <a:pt x="196" y="1"/>
                    <a:pt x="0" y="559"/>
                    <a:pt x="116" y="662"/>
                  </a:cubicBezTo>
                  <a:lnTo>
                    <a:pt x="130" y="662"/>
                  </a:lnTo>
                  <a:cubicBezTo>
                    <a:pt x="382" y="876"/>
                    <a:pt x="639" y="1078"/>
                    <a:pt x="900" y="1271"/>
                  </a:cubicBezTo>
                  <a:lnTo>
                    <a:pt x="900" y="1271"/>
                  </a:lnTo>
                  <a:cubicBezTo>
                    <a:pt x="2419" y="8385"/>
                    <a:pt x="7365" y="14272"/>
                    <a:pt x="14131" y="16978"/>
                  </a:cubicBezTo>
                  <a:cubicBezTo>
                    <a:pt x="14137" y="16980"/>
                    <a:pt x="14143" y="16981"/>
                    <a:pt x="14148" y="16981"/>
                  </a:cubicBezTo>
                  <a:cubicBezTo>
                    <a:pt x="14275" y="16981"/>
                    <a:pt x="14338" y="16420"/>
                    <a:pt x="14325" y="16340"/>
                  </a:cubicBezTo>
                  <a:cubicBezTo>
                    <a:pt x="13798" y="12847"/>
                    <a:pt x="12301" y="9576"/>
                    <a:pt x="10028" y="6886"/>
                  </a:cubicBezTo>
                  <a:cubicBezTo>
                    <a:pt x="9002" y="5680"/>
                    <a:pt x="7837" y="4613"/>
                    <a:pt x="6534" y="3712"/>
                  </a:cubicBezTo>
                  <a:cubicBezTo>
                    <a:pt x="4823" y="2515"/>
                    <a:pt x="2833" y="1804"/>
                    <a:pt x="1117" y="615"/>
                  </a:cubicBezTo>
                  <a:lnTo>
                    <a:pt x="1117" y="615"/>
                  </a:lnTo>
                  <a:cubicBezTo>
                    <a:pt x="1102" y="543"/>
                    <a:pt x="1087" y="471"/>
                    <a:pt x="1073" y="399"/>
                  </a:cubicBezTo>
                  <a:cubicBezTo>
                    <a:pt x="1069" y="379"/>
                    <a:pt x="1063" y="369"/>
                    <a:pt x="1054" y="369"/>
                  </a:cubicBezTo>
                  <a:cubicBezTo>
                    <a:pt x="1032" y="369"/>
                    <a:pt x="996" y="426"/>
                    <a:pt x="960" y="505"/>
                  </a:cubicBezTo>
                  <a:lnTo>
                    <a:pt x="960" y="505"/>
                  </a:lnTo>
                  <a:cubicBezTo>
                    <a:pt x="743" y="349"/>
                    <a:pt x="531" y="185"/>
                    <a:pt x="324" y="11"/>
                  </a:cubicBezTo>
                  <a:cubicBezTo>
                    <a:pt x="317" y="4"/>
                    <a:pt x="310" y="1"/>
                    <a:pt x="302"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433017" y="1422381"/>
              <a:ext cx="394983" cy="490428"/>
            </a:xfrm>
            <a:custGeom>
              <a:avLst/>
              <a:gdLst/>
              <a:ahLst/>
              <a:cxnLst/>
              <a:rect l="l" t="t" r="r" b="b"/>
              <a:pathLst>
                <a:path w="8438" h="10477" extrusionOk="0">
                  <a:moveTo>
                    <a:pt x="309" y="1"/>
                  </a:moveTo>
                  <a:cubicBezTo>
                    <a:pt x="200" y="1"/>
                    <a:pt x="0" y="526"/>
                    <a:pt x="128" y="666"/>
                  </a:cubicBezTo>
                  <a:cubicBezTo>
                    <a:pt x="2872" y="3812"/>
                    <a:pt x="5936" y="6890"/>
                    <a:pt x="8126" y="10466"/>
                  </a:cubicBezTo>
                  <a:cubicBezTo>
                    <a:pt x="8131" y="10474"/>
                    <a:pt x="8137" y="10477"/>
                    <a:pt x="8145" y="10477"/>
                  </a:cubicBezTo>
                  <a:cubicBezTo>
                    <a:pt x="8231" y="10477"/>
                    <a:pt x="8437" y="9968"/>
                    <a:pt x="8348" y="9815"/>
                  </a:cubicBezTo>
                  <a:cubicBezTo>
                    <a:pt x="6144" y="6238"/>
                    <a:pt x="3080" y="3161"/>
                    <a:pt x="336" y="14"/>
                  </a:cubicBezTo>
                  <a:cubicBezTo>
                    <a:pt x="328" y="5"/>
                    <a:pt x="318" y="1"/>
                    <a:pt x="309"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112462" y="1082306"/>
              <a:ext cx="984133" cy="314095"/>
            </a:xfrm>
            <a:custGeom>
              <a:avLst/>
              <a:gdLst/>
              <a:ahLst/>
              <a:cxnLst/>
              <a:rect l="l" t="t" r="r" b="b"/>
              <a:pathLst>
                <a:path w="21024" h="6710" extrusionOk="0">
                  <a:moveTo>
                    <a:pt x="9837" y="700"/>
                  </a:moveTo>
                  <a:cubicBezTo>
                    <a:pt x="10284" y="700"/>
                    <a:pt x="10735" y="725"/>
                    <a:pt x="11190" y="778"/>
                  </a:cubicBezTo>
                  <a:cubicBezTo>
                    <a:pt x="13676" y="1066"/>
                    <a:pt x="16031" y="1888"/>
                    <a:pt x="18482" y="1992"/>
                  </a:cubicBezTo>
                  <a:lnTo>
                    <a:pt x="18482" y="1992"/>
                  </a:lnTo>
                  <a:cubicBezTo>
                    <a:pt x="14164" y="3682"/>
                    <a:pt x="9737" y="6016"/>
                    <a:pt x="5215" y="6016"/>
                  </a:cubicBezTo>
                  <a:cubicBezTo>
                    <a:pt x="3745" y="6016"/>
                    <a:pt x="2264" y="5769"/>
                    <a:pt x="774" y="5173"/>
                  </a:cubicBezTo>
                  <a:lnTo>
                    <a:pt x="774" y="5173"/>
                  </a:lnTo>
                  <a:cubicBezTo>
                    <a:pt x="3008" y="2343"/>
                    <a:pt x="6277" y="700"/>
                    <a:pt x="9837" y="700"/>
                  </a:cubicBezTo>
                  <a:close/>
                  <a:moveTo>
                    <a:pt x="9808" y="0"/>
                  </a:moveTo>
                  <a:cubicBezTo>
                    <a:pt x="9489" y="0"/>
                    <a:pt x="9169" y="14"/>
                    <a:pt x="8847" y="43"/>
                  </a:cubicBezTo>
                  <a:cubicBezTo>
                    <a:pt x="5451" y="348"/>
                    <a:pt x="2484" y="2192"/>
                    <a:pt x="461" y="4895"/>
                  </a:cubicBezTo>
                  <a:cubicBezTo>
                    <a:pt x="438" y="4922"/>
                    <a:pt x="420" y="4966"/>
                    <a:pt x="406" y="5019"/>
                  </a:cubicBezTo>
                  <a:lnTo>
                    <a:pt x="406" y="5019"/>
                  </a:lnTo>
                  <a:cubicBezTo>
                    <a:pt x="397" y="5014"/>
                    <a:pt x="387" y="5010"/>
                    <a:pt x="377" y="5006"/>
                  </a:cubicBezTo>
                  <a:cubicBezTo>
                    <a:pt x="368" y="5003"/>
                    <a:pt x="360" y="5001"/>
                    <a:pt x="351" y="5001"/>
                  </a:cubicBezTo>
                  <a:cubicBezTo>
                    <a:pt x="178" y="5001"/>
                    <a:pt x="0" y="5607"/>
                    <a:pt x="211" y="5699"/>
                  </a:cubicBezTo>
                  <a:cubicBezTo>
                    <a:pt x="1842" y="6417"/>
                    <a:pt x="3462" y="6709"/>
                    <a:pt x="5072" y="6709"/>
                  </a:cubicBezTo>
                  <a:cubicBezTo>
                    <a:pt x="10424" y="6709"/>
                    <a:pt x="15650" y="3472"/>
                    <a:pt x="20713" y="1873"/>
                  </a:cubicBezTo>
                  <a:cubicBezTo>
                    <a:pt x="20901" y="1806"/>
                    <a:pt x="21024" y="1178"/>
                    <a:pt x="20804" y="1178"/>
                  </a:cubicBezTo>
                  <a:cubicBezTo>
                    <a:pt x="20797" y="1178"/>
                    <a:pt x="20790" y="1179"/>
                    <a:pt x="20782" y="1180"/>
                  </a:cubicBezTo>
                  <a:cubicBezTo>
                    <a:pt x="20782" y="1180"/>
                    <a:pt x="20781" y="1180"/>
                    <a:pt x="20781" y="1180"/>
                  </a:cubicBezTo>
                  <a:lnTo>
                    <a:pt x="20781" y="1180"/>
                  </a:lnTo>
                  <a:lnTo>
                    <a:pt x="20782" y="1166"/>
                  </a:lnTo>
                  <a:lnTo>
                    <a:pt x="20782" y="1166"/>
                  </a:lnTo>
                  <a:cubicBezTo>
                    <a:pt x="20752" y="1176"/>
                    <a:pt x="20723" y="1185"/>
                    <a:pt x="20693" y="1195"/>
                  </a:cubicBezTo>
                  <a:lnTo>
                    <a:pt x="20693" y="1195"/>
                  </a:lnTo>
                  <a:cubicBezTo>
                    <a:pt x="20163" y="1280"/>
                    <a:pt x="19638" y="1316"/>
                    <a:pt x="19116" y="1316"/>
                  </a:cubicBezTo>
                  <a:cubicBezTo>
                    <a:pt x="15975" y="1316"/>
                    <a:pt x="12959" y="0"/>
                    <a:pt x="9808"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128377" y="1216604"/>
              <a:ext cx="577776" cy="132191"/>
            </a:xfrm>
            <a:custGeom>
              <a:avLst/>
              <a:gdLst/>
              <a:ahLst/>
              <a:cxnLst/>
              <a:rect l="l" t="t" r="r" b="b"/>
              <a:pathLst>
                <a:path w="12343" h="2824" extrusionOk="0">
                  <a:moveTo>
                    <a:pt x="12207" y="0"/>
                  </a:moveTo>
                  <a:cubicBezTo>
                    <a:pt x="12203" y="0"/>
                    <a:pt x="12199" y="1"/>
                    <a:pt x="12194" y="2"/>
                  </a:cubicBezTo>
                  <a:cubicBezTo>
                    <a:pt x="10337" y="557"/>
                    <a:pt x="8465" y="1042"/>
                    <a:pt x="6552" y="1430"/>
                  </a:cubicBezTo>
                  <a:cubicBezTo>
                    <a:pt x="5120" y="1714"/>
                    <a:pt x="3502" y="2140"/>
                    <a:pt x="1959" y="2140"/>
                  </a:cubicBezTo>
                  <a:cubicBezTo>
                    <a:pt x="1397" y="2140"/>
                    <a:pt x="844" y="2084"/>
                    <a:pt x="315" y="1943"/>
                  </a:cubicBezTo>
                  <a:cubicBezTo>
                    <a:pt x="310" y="1942"/>
                    <a:pt x="306" y="1941"/>
                    <a:pt x="301" y="1941"/>
                  </a:cubicBezTo>
                  <a:cubicBezTo>
                    <a:pt x="153" y="1941"/>
                    <a:pt x="1" y="2596"/>
                    <a:pt x="162" y="2636"/>
                  </a:cubicBezTo>
                  <a:cubicBezTo>
                    <a:pt x="677" y="2770"/>
                    <a:pt x="1207" y="2823"/>
                    <a:pt x="1742" y="2823"/>
                  </a:cubicBezTo>
                  <a:cubicBezTo>
                    <a:pt x="3096" y="2823"/>
                    <a:pt x="4489" y="2482"/>
                    <a:pt x="5790" y="2234"/>
                  </a:cubicBezTo>
                  <a:cubicBezTo>
                    <a:pt x="7925" y="1832"/>
                    <a:pt x="10032" y="1305"/>
                    <a:pt x="12097" y="681"/>
                  </a:cubicBezTo>
                  <a:cubicBezTo>
                    <a:pt x="12272" y="628"/>
                    <a:pt x="12342" y="0"/>
                    <a:pt x="12207"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392618" y="1193246"/>
              <a:ext cx="695503" cy="993729"/>
            </a:xfrm>
            <a:custGeom>
              <a:avLst/>
              <a:gdLst/>
              <a:ahLst/>
              <a:cxnLst/>
              <a:rect l="l" t="t" r="r" b="b"/>
              <a:pathLst>
                <a:path w="14858" h="21229" extrusionOk="0">
                  <a:moveTo>
                    <a:pt x="3271" y="2718"/>
                  </a:moveTo>
                  <a:lnTo>
                    <a:pt x="3271" y="2718"/>
                  </a:lnTo>
                  <a:cubicBezTo>
                    <a:pt x="5790" y="4492"/>
                    <a:pt x="8127" y="6523"/>
                    <a:pt x="9948" y="9026"/>
                  </a:cubicBezTo>
                  <a:cubicBezTo>
                    <a:pt x="11237" y="10759"/>
                    <a:pt x="12193" y="12714"/>
                    <a:pt x="12789" y="14793"/>
                  </a:cubicBezTo>
                  <a:cubicBezTo>
                    <a:pt x="13053" y="15694"/>
                    <a:pt x="13219" y="16623"/>
                    <a:pt x="13302" y="17551"/>
                  </a:cubicBezTo>
                  <a:cubicBezTo>
                    <a:pt x="13385" y="18452"/>
                    <a:pt x="13358" y="19353"/>
                    <a:pt x="13247" y="20254"/>
                  </a:cubicBezTo>
                  <a:cubicBezTo>
                    <a:pt x="12817" y="20130"/>
                    <a:pt x="12443" y="19880"/>
                    <a:pt x="12165" y="19534"/>
                  </a:cubicBezTo>
                  <a:cubicBezTo>
                    <a:pt x="8852" y="17011"/>
                    <a:pt x="6205" y="13407"/>
                    <a:pt x="5110" y="9387"/>
                  </a:cubicBezTo>
                  <a:cubicBezTo>
                    <a:pt x="4597" y="7492"/>
                    <a:pt x="4220" y="5540"/>
                    <a:pt x="3455" y="3801"/>
                  </a:cubicBezTo>
                  <a:lnTo>
                    <a:pt x="3455" y="3801"/>
                  </a:lnTo>
                  <a:cubicBezTo>
                    <a:pt x="6279" y="6979"/>
                    <a:pt x="8426" y="10717"/>
                    <a:pt x="9753" y="14793"/>
                  </a:cubicBezTo>
                  <a:cubicBezTo>
                    <a:pt x="9761" y="14819"/>
                    <a:pt x="9772" y="14831"/>
                    <a:pt x="9785" y="14831"/>
                  </a:cubicBezTo>
                  <a:cubicBezTo>
                    <a:pt x="9867" y="14831"/>
                    <a:pt x="10037" y="14355"/>
                    <a:pt x="9989" y="14211"/>
                  </a:cubicBezTo>
                  <a:cubicBezTo>
                    <a:pt x="8600" y="9933"/>
                    <a:pt x="6303" y="6009"/>
                    <a:pt x="3271" y="2718"/>
                  </a:cubicBezTo>
                  <a:close/>
                  <a:moveTo>
                    <a:pt x="319" y="0"/>
                  </a:moveTo>
                  <a:cubicBezTo>
                    <a:pt x="229" y="0"/>
                    <a:pt x="0" y="601"/>
                    <a:pt x="175" y="695"/>
                  </a:cubicBezTo>
                  <a:cubicBezTo>
                    <a:pt x="277" y="758"/>
                    <a:pt x="379" y="821"/>
                    <a:pt x="481" y="884"/>
                  </a:cubicBezTo>
                  <a:lnTo>
                    <a:pt x="481" y="884"/>
                  </a:lnTo>
                  <a:lnTo>
                    <a:pt x="480" y="889"/>
                  </a:lnTo>
                  <a:cubicBezTo>
                    <a:pt x="519" y="918"/>
                    <a:pt x="557" y="946"/>
                    <a:pt x="595" y="975"/>
                  </a:cubicBezTo>
                  <a:lnTo>
                    <a:pt x="595" y="975"/>
                  </a:lnTo>
                  <a:cubicBezTo>
                    <a:pt x="947" y="1280"/>
                    <a:pt x="1292" y="1593"/>
                    <a:pt x="1629" y="1913"/>
                  </a:cubicBezTo>
                  <a:lnTo>
                    <a:pt x="1629" y="1913"/>
                  </a:lnTo>
                  <a:cubicBezTo>
                    <a:pt x="4185" y="4693"/>
                    <a:pt x="4188" y="8787"/>
                    <a:pt x="5609" y="12242"/>
                  </a:cubicBezTo>
                  <a:cubicBezTo>
                    <a:pt x="7120" y="15957"/>
                    <a:pt x="10169" y="18674"/>
                    <a:pt x="13163" y="21211"/>
                  </a:cubicBezTo>
                  <a:cubicBezTo>
                    <a:pt x="13177" y="21223"/>
                    <a:pt x="13191" y="21229"/>
                    <a:pt x="13204" y="21229"/>
                  </a:cubicBezTo>
                  <a:cubicBezTo>
                    <a:pt x="13308" y="21229"/>
                    <a:pt x="13385" y="20872"/>
                    <a:pt x="13385" y="20823"/>
                  </a:cubicBezTo>
                  <a:cubicBezTo>
                    <a:pt x="14858" y="11579"/>
                    <a:pt x="7922" y="4721"/>
                    <a:pt x="689" y="225"/>
                  </a:cubicBezTo>
                  <a:lnTo>
                    <a:pt x="689" y="225"/>
                  </a:lnTo>
                  <a:cubicBezTo>
                    <a:pt x="689" y="225"/>
                    <a:pt x="688" y="224"/>
                    <a:pt x="688" y="224"/>
                  </a:cubicBezTo>
                  <a:lnTo>
                    <a:pt x="688" y="224"/>
                  </a:lnTo>
                  <a:cubicBezTo>
                    <a:pt x="688" y="224"/>
                    <a:pt x="688" y="224"/>
                    <a:pt x="688" y="224"/>
                  </a:cubicBezTo>
                  <a:cubicBezTo>
                    <a:pt x="685" y="222"/>
                    <a:pt x="683" y="221"/>
                    <a:pt x="680" y="219"/>
                  </a:cubicBezTo>
                  <a:lnTo>
                    <a:pt x="680" y="219"/>
                  </a:lnTo>
                  <a:cubicBezTo>
                    <a:pt x="563" y="146"/>
                    <a:pt x="445" y="74"/>
                    <a:pt x="327" y="2"/>
                  </a:cubicBezTo>
                  <a:cubicBezTo>
                    <a:pt x="325" y="1"/>
                    <a:pt x="322" y="0"/>
                    <a:pt x="319"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375345" y="927365"/>
              <a:ext cx="800077" cy="322755"/>
            </a:xfrm>
            <a:custGeom>
              <a:avLst/>
              <a:gdLst/>
              <a:ahLst/>
              <a:cxnLst/>
              <a:rect l="l" t="t" r="r" b="b"/>
              <a:pathLst>
                <a:path w="17092" h="6895" extrusionOk="0">
                  <a:moveTo>
                    <a:pt x="10899" y="713"/>
                  </a:moveTo>
                  <a:cubicBezTo>
                    <a:pt x="12571" y="713"/>
                    <a:pt x="14206" y="1103"/>
                    <a:pt x="15870" y="1613"/>
                  </a:cubicBezTo>
                  <a:lnTo>
                    <a:pt x="15870" y="1613"/>
                  </a:lnTo>
                  <a:cubicBezTo>
                    <a:pt x="13537" y="2591"/>
                    <a:pt x="11401" y="3829"/>
                    <a:pt x="9149" y="5003"/>
                  </a:cubicBezTo>
                  <a:cubicBezTo>
                    <a:pt x="7502" y="5863"/>
                    <a:pt x="5802" y="6186"/>
                    <a:pt x="4067" y="6186"/>
                  </a:cubicBezTo>
                  <a:cubicBezTo>
                    <a:pt x="2889" y="6186"/>
                    <a:pt x="1695" y="6037"/>
                    <a:pt x="490" y="5807"/>
                  </a:cubicBezTo>
                  <a:lnTo>
                    <a:pt x="490" y="5807"/>
                  </a:lnTo>
                  <a:cubicBezTo>
                    <a:pt x="2711" y="3967"/>
                    <a:pt x="5020" y="2116"/>
                    <a:pt x="7804" y="1205"/>
                  </a:cubicBezTo>
                  <a:cubicBezTo>
                    <a:pt x="8858" y="857"/>
                    <a:pt x="9885" y="713"/>
                    <a:pt x="10899" y="713"/>
                  </a:cubicBezTo>
                  <a:close/>
                  <a:moveTo>
                    <a:pt x="11018" y="0"/>
                  </a:moveTo>
                  <a:cubicBezTo>
                    <a:pt x="10233" y="0"/>
                    <a:pt x="9440" y="87"/>
                    <a:pt x="8636" y="290"/>
                  </a:cubicBezTo>
                  <a:cubicBezTo>
                    <a:pt x="5365" y="1135"/>
                    <a:pt x="2689" y="3367"/>
                    <a:pt x="152" y="5488"/>
                  </a:cubicBezTo>
                  <a:cubicBezTo>
                    <a:pt x="7" y="5621"/>
                    <a:pt x="0" y="6171"/>
                    <a:pt x="48" y="6171"/>
                  </a:cubicBezTo>
                  <a:cubicBezTo>
                    <a:pt x="51" y="6171"/>
                    <a:pt x="53" y="6170"/>
                    <a:pt x="55" y="6167"/>
                  </a:cubicBezTo>
                  <a:cubicBezTo>
                    <a:pt x="123" y="6111"/>
                    <a:pt x="191" y="6055"/>
                    <a:pt x="258" y="5999"/>
                  </a:cubicBezTo>
                  <a:lnTo>
                    <a:pt x="258" y="5999"/>
                  </a:lnTo>
                  <a:cubicBezTo>
                    <a:pt x="191" y="6197"/>
                    <a:pt x="169" y="6469"/>
                    <a:pt x="263" y="6486"/>
                  </a:cubicBezTo>
                  <a:cubicBezTo>
                    <a:pt x="1505" y="6730"/>
                    <a:pt x="2756" y="6894"/>
                    <a:pt x="3995" y="6894"/>
                  </a:cubicBezTo>
                  <a:cubicBezTo>
                    <a:pt x="5507" y="6894"/>
                    <a:pt x="7002" y="6649"/>
                    <a:pt x="8442" y="6001"/>
                  </a:cubicBezTo>
                  <a:cubicBezTo>
                    <a:pt x="11297" y="4698"/>
                    <a:pt x="13834" y="2979"/>
                    <a:pt x="16814" y="1884"/>
                  </a:cubicBezTo>
                  <a:cubicBezTo>
                    <a:pt x="16939" y="1842"/>
                    <a:pt x="17092" y="1246"/>
                    <a:pt x="16939" y="1191"/>
                  </a:cubicBezTo>
                  <a:cubicBezTo>
                    <a:pt x="14977" y="564"/>
                    <a:pt x="13022" y="0"/>
                    <a:pt x="11018"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378388" y="1027117"/>
              <a:ext cx="465011" cy="201283"/>
            </a:xfrm>
            <a:custGeom>
              <a:avLst/>
              <a:gdLst/>
              <a:ahLst/>
              <a:cxnLst/>
              <a:rect l="l" t="t" r="r" b="b"/>
              <a:pathLst>
                <a:path w="9934" h="4300" extrusionOk="0">
                  <a:moveTo>
                    <a:pt x="9846" y="1"/>
                  </a:moveTo>
                  <a:cubicBezTo>
                    <a:pt x="9844" y="1"/>
                    <a:pt x="9841" y="1"/>
                    <a:pt x="9838" y="3"/>
                  </a:cubicBezTo>
                  <a:cubicBezTo>
                    <a:pt x="8285" y="848"/>
                    <a:pt x="6677" y="1638"/>
                    <a:pt x="5055" y="2359"/>
                  </a:cubicBezTo>
                  <a:cubicBezTo>
                    <a:pt x="3917" y="2856"/>
                    <a:pt x="2576" y="3601"/>
                    <a:pt x="1285" y="3601"/>
                  </a:cubicBezTo>
                  <a:cubicBezTo>
                    <a:pt x="957" y="3601"/>
                    <a:pt x="632" y="3553"/>
                    <a:pt x="314" y="3440"/>
                  </a:cubicBezTo>
                  <a:cubicBezTo>
                    <a:pt x="311" y="3439"/>
                    <a:pt x="307" y="3438"/>
                    <a:pt x="303" y="3438"/>
                  </a:cubicBezTo>
                  <a:cubicBezTo>
                    <a:pt x="179" y="3438"/>
                    <a:pt x="0" y="4080"/>
                    <a:pt x="148" y="4133"/>
                  </a:cubicBezTo>
                  <a:cubicBezTo>
                    <a:pt x="476" y="4250"/>
                    <a:pt x="806" y="4299"/>
                    <a:pt x="1133" y="4299"/>
                  </a:cubicBezTo>
                  <a:cubicBezTo>
                    <a:pt x="2286" y="4299"/>
                    <a:pt x="3423" y="3689"/>
                    <a:pt x="4459" y="3246"/>
                  </a:cubicBezTo>
                  <a:cubicBezTo>
                    <a:pt x="6261" y="2484"/>
                    <a:pt x="8022" y="1611"/>
                    <a:pt x="9741" y="682"/>
                  </a:cubicBezTo>
                  <a:cubicBezTo>
                    <a:pt x="9915" y="601"/>
                    <a:pt x="9934" y="1"/>
                    <a:pt x="9846"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39"/>
          <p:cNvGrpSpPr/>
          <p:nvPr/>
        </p:nvGrpSpPr>
        <p:grpSpPr>
          <a:xfrm rot="-2213250" flipH="1">
            <a:off x="7547149" y="4059414"/>
            <a:ext cx="1748535" cy="1517775"/>
            <a:chOff x="972034" y="4038077"/>
            <a:chExt cx="1579697" cy="1371393"/>
          </a:xfrm>
        </p:grpSpPr>
        <p:sp>
          <p:nvSpPr>
            <p:cNvPr id="1078" name="Google Shape;1078;p39"/>
            <p:cNvSpPr/>
            <p:nvPr/>
          </p:nvSpPr>
          <p:spPr>
            <a:xfrm>
              <a:off x="1874296" y="5118358"/>
              <a:ext cx="279690" cy="109723"/>
            </a:xfrm>
            <a:custGeom>
              <a:avLst/>
              <a:gdLst/>
              <a:ahLst/>
              <a:cxnLst/>
              <a:rect l="l" t="t" r="r" b="b"/>
              <a:pathLst>
                <a:path w="5975" h="2344" extrusionOk="0">
                  <a:moveTo>
                    <a:pt x="5614" y="1"/>
                  </a:moveTo>
                  <a:cubicBezTo>
                    <a:pt x="3909" y="999"/>
                    <a:pt x="1982" y="1553"/>
                    <a:pt x="0" y="1623"/>
                  </a:cubicBezTo>
                  <a:lnTo>
                    <a:pt x="28" y="2343"/>
                  </a:lnTo>
                  <a:cubicBezTo>
                    <a:pt x="2121" y="2260"/>
                    <a:pt x="4172" y="1678"/>
                    <a:pt x="5975" y="624"/>
                  </a:cubicBezTo>
                  <a:lnTo>
                    <a:pt x="5614" y="1"/>
                  </a:ln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1854168" y="4845830"/>
              <a:ext cx="70121" cy="200581"/>
            </a:xfrm>
            <a:custGeom>
              <a:avLst/>
              <a:gdLst/>
              <a:ahLst/>
              <a:cxnLst/>
              <a:rect l="l" t="t" r="r" b="b"/>
              <a:pathLst>
                <a:path w="1498" h="4285" extrusionOk="0">
                  <a:moveTo>
                    <a:pt x="790" y="1"/>
                  </a:moveTo>
                  <a:lnTo>
                    <a:pt x="0" y="4145"/>
                  </a:lnTo>
                  <a:lnTo>
                    <a:pt x="707" y="4284"/>
                  </a:lnTo>
                  <a:lnTo>
                    <a:pt x="1497" y="125"/>
                  </a:lnTo>
                  <a:lnTo>
                    <a:pt x="790" y="1"/>
                  </a:ln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0" name="Google Shape;1080;p39"/>
            <p:cNvGrpSpPr/>
            <p:nvPr/>
          </p:nvGrpSpPr>
          <p:grpSpPr>
            <a:xfrm>
              <a:off x="972034" y="4038077"/>
              <a:ext cx="1579697" cy="1371393"/>
              <a:chOff x="972034" y="4038077"/>
              <a:chExt cx="1579697" cy="1371393"/>
            </a:xfrm>
          </p:grpSpPr>
          <p:sp>
            <p:nvSpPr>
              <p:cNvPr id="1081" name="Google Shape;1081;p39"/>
              <p:cNvSpPr/>
              <p:nvPr/>
            </p:nvSpPr>
            <p:spPr>
              <a:xfrm>
                <a:off x="1241613" y="4544093"/>
                <a:ext cx="1310118" cy="646540"/>
              </a:xfrm>
              <a:custGeom>
                <a:avLst/>
                <a:gdLst/>
                <a:ahLst/>
                <a:cxnLst/>
                <a:rect l="l" t="t" r="r" b="b"/>
                <a:pathLst>
                  <a:path w="27988" h="13812" extrusionOk="0">
                    <a:moveTo>
                      <a:pt x="583" y="1"/>
                    </a:moveTo>
                    <a:lnTo>
                      <a:pt x="1" y="431"/>
                    </a:lnTo>
                    <a:lnTo>
                      <a:pt x="15" y="431"/>
                    </a:lnTo>
                    <a:cubicBezTo>
                      <a:pt x="6389" y="8881"/>
                      <a:pt x="16334" y="13812"/>
                      <a:pt x="26875" y="13812"/>
                    </a:cubicBezTo>
                    <a:cubicBezTo>
                      <a:pt x="27245" y="13812"/>
                      <a:pt x="27616" y="13806"/>
                      <a:pt x="27988" y="13793"/>
                    </a:cubicBezTo>
                    <a:lnTo>
                      <a:pt x="27960" y="13087"/>
                    </a:lnTo>
                    <a:cubicBezTo>
                      <a:pt x="27603" y="13098"/>
                      <a:pt x="27247" y="13104"/>
                      <a:pt x="26891" y="13104"/>
                    </a:cubicBezTo>
                    <a:cubicBezTo>
                      <a:pt x="16568" y="13104"/>
                      <a:pt x="6814" y="8269"/>
                      <a:pt x="583" y="1"/>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972034" y="4261454"/>
                <a:ext cx="564248" cy="538689"/>
              </a:xfrm>
              <a:custGeom>
                <a:avLst/>
                <a:gdLst/>
                <a:ahLst/>
                <a:cxnLst/>
                <a:rect l="l" t="t" r="r" b="b"/>
                <a:pathLst>
                  <a:path w="12054" h="11508" extrusionOk="0">
                    <a:moveTo>
                      <a:pt x="549" y="0"/>
                    </a:moveTo>
                    <a:cubicBezTo>
                      <a:pt x="211" y="0"/>
                      <a:pt x="1" y="472"/>
                      <a:pt x="173" y="771"/>
                    </a:cubicBezTo>
                    <a:cubicBezTo>
                      <a:pt x="2294" y="4500"/>
                      <a:pt x="4387" y="8687"/>
                      <a:pt x="8283" y="10863"/>
                    </a:cubicBezTo>
                    <a:lnTo>
                      <a:pt x="8338" y="10891"/>
                    </a:lnTo>
                    <a:cubicBezTo>
                      <a:pt x="8722" y="11092"/>
                      <a:pt x="9693" y="11507"/>
                      <a:pt x="10359" y="11507"/>
                    </a:cubicBezTo>
                    <a:cubicBezTo>
                      <a:pt x="10653" y="11507"/>
                      <a:pt x="10888" y="11426"/>
                      <a:pt x="10986" y="11209"/>
                    </a:cubicBezTo>
                    <a:cubicBezTo>
                      <a:pt x="12053" y="8881"/>
                      <a:pt x="11332" y="6330"/>
                      <a:pt x="9516" y="4583"/>
                    </a:cubicBezTo>
                    <a:cubicBezTo>
                      <a:pt x="7090" y="2255"/>
                      <a:pt x="3597" y="1700"/>
                      <a:pt x="769" y="64"/>
                    </a:cubicBezTo>
                    <a:cubicBezTo>
                      <a:pt x="692" y="20"/>
                      <a:pt x="618" y="0"/>
                      <a:pt x="549"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1741262" y="4038077"/>
                <a:ext cx="382204" cy="890747"/>
              </a:xfrm>
              <a:custGeom>
                <a:avLst/>
                <a:gdLst/>
                <a:ahLst/>
                <a:cxnLst/>
                <a:rect l="l" t="t" r="r" b="b"/>
                <a:pathLst>
                  <a:path w="8165" h="19029" extrusionOk="0">
                    <a:moveTo>
                      <a:pt x="2211" y="0"/>
                    </a:moveTo>
                    <a:cubicBezTo>
                      <a:pt x="1998" y="0"/>
                      <a:pt x="1785" y="133"/>
                      <a:pt x="1733" y="387"/>
                    </a:cubicBezTo>
                    <a:cubicBezTo>
                      <a:pt x="818" y="3589"/>
                      <a:pt x="0" y="6833"/>
                      <a:pt x="291" y="10187"/>
                    </a:cubicBezTo>
                    <a:cubicBezTo>
                      <a:pt x="569" y="13140"/>
                      <a:pt x="1442" y="16023"/>
                      <a:pt x="2842" y="18629"/>
                    </a:cubicBezTo>
                    <a:cubicBezTo>
                      <a:pt x="2919" y="18770"/>
                      <a:pt x="3056" y="18852"/>
                      <a:pt x="3208" y="18852"/>
                    </a:cubicBezTo>
                    <a:cubicBezTo>
                      <a:pt x="3220" y="18852"/>
                      <a:pt x="3232" y="18852"/>
                      <a:pt x="3244" y="18851"/>
                    </a:cubicBezTo>
                    <a:cubicBezTo>
                      <a:pt x="3311" y="18969"/>
                      <a:pt x="3432" y="19028"/>
                      <a:pt x="3552" y="19028"/>
                    </a:cubicBezTo>
                    <a:cubicBezTo>
                      <a:pt x="3658" y="19028"/>
                      <a:pt x="3762" y="18983"/>
                      <a:pt x="3826" y="18892"/>
                    </a:cubicBezTo>
                    <a:cubicBezTo>
                      <a:pt x="8165" y="13140"/>
                      <a:pt x="5601" y="6001"/>
                      <a:pt x="2662" y="304"/>
                    </a:cubicBezTo>
                    <a:cubicBezTo>
                      <a:pt x="2579" y="99"/>
                      <a:pt x="2395" y="0"/>
                      <a:pt x="2211"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1106659" y="5137878"/>
                <a:ext cx="920144" cy="271592"/>
              </a:xfrm>
              <a:custGeom>
                <a:avLst/>
                <a:gdLst/>
                <a:ahLst/>
                <a:cxnLst/>
                <a:rect l="l" t="t" r="r" b="b"/>
                <a:pathLst>
                  <a:path w="19657" h="5802" extrusionOk="0">
                    <a:moveTo>
                      <a:pt x="15184" y="1"/>
                    </a:moveTo>
                    <a:cubicBezTo>
                      <a:pt x="13482" y="1"/>
                      <a:pt x="11759" y="296"/>
                      <a:pt x="10161" y="651"/>
                    </a:cubicBezTo>
                    <a:cubicBezTo>
                      <a:pt x="8567" y="1011"/>
                      <a:pt x="7001" y="1483"/>
                      <a:pt x="5462" y="2037"/>
                    </a:cubicBezTo>
                    <a:cubicBezTo>
                      <a:pt x="4506" y="2384"/>
                      <a:pt x="3577" y="2841"/>
                      <a:pt x="2606" y="3215"/>
                    </a:cubicBezTo>
                    <a:cubicBezTo>
                      <a:pt x="1789" y="3520"/>
                      <a:pt x="749" y="3645"/>
                      <a:pt x="222" y="4435"/>
                    </a:cubicBezTo>
                    <a:cubicBezTo>
                      <a:pt x="0" y="4782"/>
                      <a:pt x="181" y="4990"/>
                      <a:pt x="499" y="5115"/>
                    </a:cubicBezTo>
                    <a:cubicBezTo>
                      <a:pt x="901" y="5267"/>
                      <a:pt x="1553" y="5281"/>
                      <a:pt x="1789" y="5323"/>
                    </a:cubicBezTo>
                    <a:cubicBezTo>
                      <a:pt x="2690" y="5461"/>
                      <a:pt x="3591" y="5572"/>
                      <a:pt x="4492" y="5655"/>
                    </a:cubicBezTo>
                    <a:cubicBezTo>
                      <a:pt x="5475" y="5753"/>
                      <a:pt x="6459" y="5802"/>
                      <a:pt x="7443" y="5802"/>
                    </a:cubicBezTo>
                    <a:cubicBezTo>
                      <a:pt x="8275" y="5802"/>
                      <a:pt x="9107" y="5767"/>
                      <a:pt x="9939" y="5697"/>
                    </a:cubicBezTo>
                    <a:cubicBezTo>
                      <a:pt x="13502" y="5364"/>
                      <a:pt x="17009" y="4117"/>
                      <a:pt x="19449" y="1400"/>
                    </a:cubicBezTo>
                    <a:cubicBezTo>
                      <a:pt x="19657" y="1178"/>
                      <a:pt x="19490" y="845"/>
                      <a:pt x="19255" y="748"/>
                    </a:cubicBezTo>
                    <a:cubicBezTo>
                      <a:pt x="19213" y="720"/>
                      <a:pt x="19171" y="693"/>
                      <a:pt x="19130" y="679"/>
                    </a:cubicBezTo>
                    <a:cubicBezTo>
                      <a:pt x="17877" y="188"/>
                      <a:pt x="16537" y="1"/>
                      <a:pt x="15184" y="1"/>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5" name="Google Shape;1085;p39"/>
          <p:cNvGrpSpPr/>
          <p:nvPr/>
        </p:nvGrpSpPr>
        <p:grpSpPr>
          <a:xfrm rot="-7944608">
            <a:off x="-1685687" y="-750952"/>
            <a:ext cx="3774340" cy="1979732"/>
            <a:chOff x="6797960" y="203729"/>
            <a:chExt cx="3774524" cy="1979829"/>
          </a:xfrm>
        </p:grpSpPr>
        <p:sp>
          <p:nvSpPr>
            <p:cNvPr id="1086" name="Google Shape;1086;p39"/>
            <p:cNvSpPr/>
            <p:nvPr/>
          </p:nvSpPr>
          <p:spPr>
            <a:xfrm>
              <a:off x="7296299" y="282183"/>
              <a:ext cx="3276185" cy="1482192"/>
            </a:xfrm>
            <a:custGeom>
              <a:avLst/>
              <a:gdLst/>
              <a:ahLst/>
              <a:cxnLst/>
              <a:rect l="l" t="t" r="r" b="b"/>
              <a:pathLst>
                <a:path w="69989" h="31664" extrusionOk="0">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6797960" y="1254052"/>
              <a:ext cx="1174557" cy="929506"/>
            </a:xfrm>
            <a:custGeom>
              <a:avLst/>
              <a:gdLst/>
              <a:ahLst/>
              <a:cxnLst/>
              <a:rect l="l" t="t" r="r" b="b"/>
              <a:pathLst>
                <a:path w="25092" h="19857" extrusionOk="0">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7140562" y="781271"/>
              <a:ext cx="1312084" cy="320134"/>
            </a:xfrm>
            <a:custGeom>
              <a:avLst/>
              <a:gdLst/>
              <a:ahLst/>
              <a:cxnLst/>
              <a:rect l="l" t="t" r="r" b="b"/>
              <a:pathLst>
                <a:path w="28030" h="6839" extrusionOk="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7614888" y="203729"/>
              <a:ext cx="1593693" cy="341245"/>
            </a:xfrm>
            <a:custGeom>
              <a:avLst/>
              <a:gdLst/>
              <a:ahLst/>
              <a:cxnLst/>
              <a:rect l="l" t="t" r="r" b="b"/>
              <a:pathLst>
                <a:path w="34046" h="7290" extrusionOk="0">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8758830" y="342006"/>
              <a:ext cx="944813" cy="1318544"/>
            </a:xfrm>
            <a:custGeom>
              <a:avLst/>
              <a:gdLst/>
              <a:ahLst/>
              <a:cxnLst/>
              <a:rect l="l" t="t" r="r" b="b"/>
              <a:pathLst>
                <a:path w="20184" h="28168" extrusionOk="0">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8145666" y="688915"/>
              <a:ext cx="601696" cy="1218886"/>
            </a:xfrm>
            <a:custGeom>
              <a:avLst/>
              <a:gdLst/>
              <a:ahLst/>
              <a:cxnLst/>
              <a:rect l="l" t="t" r="r" b="b"/>
              <a:pathLst>
                <a:path w="12854" h="26039" extrusionOk="0">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7" name="video PTI System Information and Its Implementation in e-Government (Indonesia).mp4">
            <a:hlinkClick r:id="" action="ppaction://media"/>
          </p:cNvPr>
          <p:cNvPicPr>
            <a:picLocks noRot="1" noChangeAspect="1"/>
          </p:cNvPicPr>
          <p:nvPr>
            <a:videoFile r:link="rId1"/>
          </p:nvPr>
        </p:nvPicPr>
        <p:blipFill>
          <a:blip r:embed="rId4"/>
          <a:stretch>
            <a:fillRect/>
          </a:stretch>
        </p:blipFill>
        <p:spPr>
          <a:xfrm>
            <a:off x="548638" y="225911"/>
            <a:ext cx="7959663" cy="3515732"/>
          </a:xfrm>
          <a:prstGeom prst="rect">
            <a:avLst/>
          </a:prstGeom>
        </p:spPr>
      </p:pic>
      <p:sp>
        <p:nvSpPr>
          <p:cNvPr id="41" name="Google Shape;255;p35"/>
          <p:cNvSpPr/>
          <p:nvPr/>
        </p:nvSpPr>
        <p:spPr>
          <a:xfrm rot="1733718">
            <a:off x="8078469" y="139845"/>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rgbClr val="7030A0">
              <a:alpha val="26789"/>
            </a:srgb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0" name="Google Shape;255;p35"/>
          <p:cNvSpPr/>
          <p:nvPr/>
        </p:nvSpPr>
        <p:spPr>
          <a:xfrm rot="-2700000">
            <a:off x="307875" y="189899"/>
            <a:ext cx="647436" cy="266330"/>
          </a:xfrm>
          <a:custGeom>
            <a:avLst/>
            <a:gdLst/>
            <a:ahLst/>
            <a:cxnLst/>
            <a:rect l="l" t="t" r="r" b="b"/>
            <a:pathLst>
              <a:path w="36226" h="14902" extrusionOk="0">
                <a:moveTo>
                  <a:pt x="991" y="1"/>
                </a:moveTo>
                <a:lnTo>
                  <a:pt x="36226" y="3565"/>
                </a:lnTo>
                <a:cubicBezTo>
                  <a:pt x="36226" y="3565"/>
                  <a:pt x="34800" y="4452"/>
                  <a:pt x="34729" y="5291"/>
                </a:cubicBezTo>
                <a:cubicBezTo>
                  <a:pt x="34658" y="6123"/>
                  <a:pt x="35905" y="7244"/>
                  <a:pt x="35905" y="7244"/>
                </a:cubicBezTo>
                <a:cubicBezTo>
                  <a:pt x="35905" y="7244"/>
                  <a:pt x="34397" y="8289"/>
                  <a:pt x="34495" y="9138"/>
                </a:cubicBezTo>
                <a:cubicBezTo>
                  <a:pt x="34588" y="9993"/>
                  <a:pt x="35230" y="11114"/>
                  <a:pt x="35230" y="11114"/>
                </a:cubicBezTo>
                <a:cubicBezTo>
                  <a:pt x="35230" y="11114"/>
                  <a:pt x="33053" y="12943"/>
                  <a:pt x="34903" y="14902"/>
                </a:cubicBezTo>
                <a:lnTo>
                  <a:pt x="1" y="11364"/>
                </a:lnTo>
                <a:cubicBezTo>
                  <a:pt x="1" y="11364"/>
                  <a:pt x="1345" y="10134"/>
                  <a:pt x="1400" y="9465"/>
                </a:cubicBezTo>
                <a:cubicBezTo>
                  <a:pt x="1460" y="8801"/>
                  <a:pt x="333" y="7576"/>
                  <a:pt x="333" y="7576"/>
                </a:cubicBezTo>
                <a:cubicBezTo>
                  <a:pt x="333" y="7576"/>
                  <a:pt x="1884" y="6477"/>
                  <a:pt x="1977" y="5476"/>
                </a:cubicBezTo>
                <a:cubicBezTo>
                  <a:pt x="2064" y="4469"/>
                  <a:pt x="915" y="3473"/>
                  <a:pt x="915" y="3473"/>
                </a:cubicBezTo>
                <a:cubicBezTo>
                  <a:pt x="915" y="3473"/>
                  <a:pt x="2015" y="2901"/>
                  <a:pt x="2091" y="1954"/>
                </a:cubicBezTo>
                <a:cubicBezTo>
                  <a:pt x="2172" y="1007"/>
                  <a:pt x="991" y="1"/>
                  <a:pt x="991" y="1"/>
                </a:cubicBezTo>
                <a:close/>
              </a:path>
            </a:pathLst>
          </a:custGeom>
          <a:solidFill>
            <a:srgbClr val="7030A0">
              <a:alpha val="26789"/>
            </a:srgbClr>
          </a:solidFill>
          <a:ln>
            <a:noFill/>
          </a:ln>
          <a:effectLst>
            <a:outerShdw blurRad="57150" dist="19050" dir="5400000" algn="bl" rotWithShape="0">
              <a:srgbClr val="000000">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pic>
        <p:nvPicPr>
          <p:cNvPr id="43" name="Picture 42" descr="panah kanan remove bg.png"/>
          <p:cNvPicPr>
            <a:picLocks noChangeAspect="1"/>
          </p:cNvPicPr>
          <p:nvPr/>
        </p:nvPicPr>
        <p:blipFill>
          <a:blip r:embed="rId5"/>
          <a:stretch>
            <a:fillRect/>
          </a:stretch>
        </p:blipFill>
        <p:spPr>
          <a:xfrm>
            <a:off x="7256821" y="4559532"/>
            <a:ext cx="495490" cy="505812"/>
          </a:xfrm>
          <a:prstGeom prst="rect">
            <a:avLst/>
          </a:prstGeom>
        </p:spPr>
      </p:pic>
      <p:pic>
        <p:nvPicPr>
          <p:cNvPr id="44" name="Picture 43" descr="panah kiri remove bg.png">
            <a:hlinkClick r:id="rId6" action="ppaction://hlinksldjump"/>
          </p:cNvPr>
          <p:cNvPicPr>
            <a:picLocks noChangeAspect="1"/>
          </p:cNvPicPr>
          <p:nvPr/>
        </p:nvPicPr>
        <p:blipFill>
          <a:blip r:embed="rId7"/>
          <a:stretch>
            <a:fillRect/>
          </a:stretch>
        </p:blipFill>
        <p:spPr>
          <a:xfrm>
            <a:off x="7706955" y="4437375"/>
            <a:ext cx="722167" cy="722167"/>
          </a:xfrm>
          <a:prstGeom prst="rect">
            <a:avLst/>
          </a:prstGeom>
        </p:spPr>
      </p:pic>
      <p:pic>
        <p:nvPicPr>
          <p:cNvPr id="45" name="Picture 44" descr="home remove bg.png">
            <a:hlinkClick r:id="rId8" action="ppaction://hlinksldjump"/>
          </p:cNvPr>
          <p:cNvPicPr>
            <a:picLocks noChangeAspect="1"/>
          </p:cNvPicPr>
          <p:nvPr/>
        </p:nvPicPr>
        <p:blipFill>
          <a:blip r:embed="rId9"/>
          <a:stretch>
            <a:fillRect/>
          </a:stretch>
        </p:blipFill>
        <p:spPr>
          <a:xfrm>
            <a:off x="8342740" y="4544002"/>
            <a:ext cx="503526" cy="538332"/>
          </a:xfrm>
          <a:prstGeom prst="rect">
            <a:avLst/>
          </a:prstGeom>
        </p:spPr>
      </p:pic>
      <p:pic>
        <p:nvPicPr>
          <p:cNvPr id="48" name="Google Shape;16987;p5" descr="Among Us Blue Character in Crown cursor – Custom Cursor browser extension"/>
          <p:cNvPicPr preferRelativeResize="0"/>
          <p:nvPr/>
        </p:nvPicPr>
        <p:blipFill rotWithShape="1">
          <a:blip r:embed="rId10">
            <a:alphaModFix/>
          </a:blip>
          <a:srcRect l="56883" t="-4546"/>
          <a:stretch/>
        </p:blipFill>
        <p:spPr>
          <a:xfrm flipH="1">
            <a:off x="-1772675" y="2077913"/>
            <a:ext cx="1241378" cy="1263609"/>
          </a:xfrm>
          <a:prstGeom prst="rect">
            <a:avLst/>
          </a:prstGeom>
          <a:noFill/>
          <a:ln>
            <a:noFill/>
          </a:ln>
        </p:spPr>
      </p:pic>
      <p:pic>
        <p:nvPicPr>
          <p:cNvPr id="49" name="Google Shape;17012;p7" descr="https://i.redd.it/r5rk10cpxxn51.png"/>
          <p:cNvPicPr preferRelativeResize="0"/>
          <p:nvPr/>
        </p:nvPicPr>
        <p:blipFill rotWithShape="1">
          <a:blip r:embed="rId11">
            <a:alphaModFix/>
          </a:blip>
          <a:srcRect t="82431" r="886"/>
          <a:stretch/>
        </p:blipFill>
        <p:spPr>
          <a:xfrm>
            <a:off x="1908335" y="4486856"/>
            <a:ext cx="4939116" cy="656644"/>
          </a:xfrm>
          <a:prstGeom prst="rect">
            <a:avLst/>
          </a:prstGeom>
          <a:noFill/>
          <a:ln>
            <a:noFill/>
          </a:ln>
        </p:spPr>
      </p:pic>
    </p:spTree>
  </p:cSld>
  <p:clrMapOvr>
    <a:masterClrMapping/>
  </p:clrMapOvr>
  <p:transition spd="med">
    <p:randomBar/>
  </p:transition>
  <p:timing>
    <p:tnLst>
      <p:par>
        <p:cTn id="1" dur="indefinite" restart="never" nodeType="tmRoot">
          <p:childTnLst>
            <p:seq concurrent="1" nextAc="seek">
              <p:cTn id="2" restart="whenNotActive" fill="hold" evtFilter="cancelBubble" nodeType="interactiveSeq">
                <p:stCondLst>
                  <p:cond evt="onClick" delay="0">
                    <p:tgtEl>
                      <p:spTgt spid="5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7"/>
                                        </p:tgtEl>
                                      </p:cBhvr>
                                    </p:cmd>
                                  </p:childTnLst>
                                </p:cTn>
                              </p:par>
                            </p:childTnLst>
                          </p:cTn>
                        </p:par>
                      </p:childTnLst>
                    </p:cTn>
                  </p:par>
                </p:childTnLst>
              </p:cTn>
              <p:nextCondLst>
                <p:cond evt="onClick" delay="0">
                  <p:tgtEl>
                    <p:spTgt spid="57"/>
                  </p:tgtEl>
                </p:cond>
              </p:nextCondLst>
            </p:seq>
            <p:video>
              <p:cMediaNode>
                <p:cTn id="7" fill="hold" display="0">
                  <p:stCondLst>
                    <p:cond delay="indefinite"/>
                  </p:stCondLst>
                  <p:endCondLst>
                    <p:cond evt="onNext" delay="0">
                      <p:tgtEl>
                        <p:sldTgt/>
                      </p:tgtEl>
                    </p:cond>
                    <p:cond evt="onPrev" delay="0">
                      <p:tgtEl>
                        <p:sldTgt/>
                      </p:tgtEl>
                    </p:cond>
                  </p:endCondLst>
                </p:cTn>
                <p:tgtEl>
                  <p:spTgt spid="57"/>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3300" y="306917"/>
            <a:ext cx="8520600" cy="1044600"/>
          </a:xfrm>
        </p:spPr>
        <p:txBody>
          <a:bodyPr/>
          <a:lstStyle/>
          <a:p>
            <a:r>
              <a:rPr lang="id-ID" dirty="0" smtClean="0">
                <a:solidFill>
                  <a:srgbClr val="7030A0"/>
                </a:solidFill>
              </a:rPr>
              <a:t>Kesimpulan </a:t>
            </a:r>
            <a:endParaRPr lang="id-ID" dirty="0">
              <a:solidFill>
                <a:srgbClr val="7030A0"/>
              </a:solidFill>
            </a:endParaRPr>
          </a:p>
        </p:txBody>
      </p:sp>
      <p:sp>
        <p:nvSpPr>
          <p:cNvPr id="3" name="Subtitle 2"/>
          <p:cNvSpPr>
            <a:spLocks noGrp="1"/>
          </p:cNvSpPr>
          <p:nvPr>
            <p:ph type="subTitle" idx="1"/>
          </p:nvPr>
        </p:nvSpPr>
        <p:spPr>
          <a:xfrm>
            <a:off x="1425042" y="1436913"/>
            <a:ext cx="6056416" cy="2541321"/>
          </a:xfrm>
        </p:spPr>
        <p:txBody>
          <a:bodyPr/>
          <a:lstStyle/>
          <a:p>
            <a:pPr lvl="0">
              <a:buFont typeface="Courier New" pitchFamily="49" charset="0"/>
              <a:buChar char="o"/>
            </a:pPr>
            <a:r>
              <a:rPr lang="id-ID" sz="2000" dirty="0" smtClean="0">
                <a:solidFill>
                  <a:schemeClr val="tx1"/>
                </a:solidFill>
              </a:rPr>
              <a:t>Pemerintah sudah selayaknya membuat lingkungan bisnis yang kondusif dalam suatu negara agar para pelaku industri bisa aman dan nyaman dalam menjalankan bisnis mereka. </a:t>
            </a:r>
          </a:p>
          <a:p>
            <a:pPr lvl="0">
              <a:buFont typeface="Courier New" pitchFamily="49" charset="0"/>
              <a:buChar char="o"/>
            </a:pPr>
            <a:r>
              <a:rPr lang="id-ID" sz="2000" dirty="0" smtClean="0">
                <a:solidFill>
                  <a:schemeClr val="tx1"/>
                </a:solidFill>
              </a:rPr>
              <a:t>Dengan landasan yang kuat diharapkan akan membawa bangsa Indonesia ke dalam suatu pemerintahan yang bersih dan amanah. </a:t>
            </a:r>
          </a:p>
          <a:p>
            <a:pPr>
              <a:buFont typeface="Courier New" pitchFamily="49" charset="0"/>
              <a:buChar char="o"/>
            </a:pPr>
            <a:endParaRPr lang="id-ID" sz="2000" dirty="0" smtClean="0">
              <a:solidFill>
                <a:schemeClr val="tx1"/>
              </a:solidFill>
            </a:endParaRPr>
          </a:p>
          <a:p>
            <a:pPr>
              <a:buFont typeface="Courier New" pitchFamily="49" charset="0"/>
              <a:buChar char="o"/>
            </a:pPr>
            <a:endParaRPr lang="id-ID" sz="2000" dirty="0" smtClean="0">
              <a:solidFill>
                <a:schemeClr val="tx1"/>
              </a:solidFill>
            </a:endParaRPr>
          </a:p>
          <a:p>
            <a:pPr>
              <a:buFont typeface="Courier New" pitchFamily="49" charset="0"/>
              <a:buChar char="o"/>
            </a:pPr>
            <a:endParaRPr lang="id-ID" sz="2000" dirty="0" smtClean="0">
              <a:solidFill>
                <a:srgbClr val="002060"/>
              </a:solidFill>
            </a:endParaRPr>
          </a:p>
          <a:p>
            <a:endParaRPr lang="id-ID" sz="2000" dirty="0"/>
          </a:p>
        </p:txBody>
      </p:sp>
      <p:pic>
        <p:nvPicPr>
          <p:cNvPr id="4" name="Picture 3" descr="panah kanan remove bg.png"/>
          <p:cNvPicPr>
            <a:picLocks noChangeAspect="1"/>
          </p:cNvPicPr>
          <p:nvPr/>
        </p:nvPicPr>
        <p:blipFill>
          <a:blip r:embed="rId2"/>
          <a:stretch>
            <a:fillRect/>
          </a:stretch>
        </p:blipFill>
        <p:spPr>
          <a:xfrm>
            <a:off x="7554555" y="4559532"/>
            <a:ext cx="495490" cy="505812"/>
          </a:xfrm>
          <a:prstGeom prst="rect">
            <a:avLst/>
          </a:prstGeom>
        </p:spPr>
      </p:pic>
      <p:pic>
        <p:nvPicPr>
          <p:cNvPr id="5" name="Picture 4" descr="panah kiri remove bg.png">
            <a:hlinkClick r:id="rId3" action="ppaction://hlinksldjump"/>
          </p:cNvPr>
          <p:cNvPicPr>
            <a:picLocks noChangeAspect="1"/>
          </p:cNvPicPr>
          <p:nvPr/>
        </p:nvPicPr>
        <p:blipFill>
          <a:blip r:embed="rId4"/>
          <a:stretch>
            <a:fillRect/>
          </a:stretch>
        </p:blipFill>
        <p:spPr>
          <a:xfrm>
            <a:off x="8004689" y="4445083"/>
            <a:ext cx="722167" cy="722167"/>
          </a:xfrm>
          <a:prstGeom prst="rect">
            <a:avLst/>
          </a:prstGeom>
        </p:spPr>
      </p:pic>
      <p:pic>
        <p:nvPicPr>
          <p:cNvPr id="6" name="Picture 5" descr="home remove bg.png"/>
          <p:cNvPicPr>
            <a:picLocks noChangeAspect="1"/>
          </p:cNvPicPr>
          <p:nvPr/>
        </p:nvPicPr>
        <p:blipFill>
          <a:blip r:embed="rId5"/>
          <a:stretch>
            <a:fillRect/>
          </a:stretch>
        </p:blipFill>
        <p:spPr>
          <a:xfrm>
            <a:off x="8640474" y="4544002"/>
            <a:ext cx="503526" cy="538332"/>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lide(fromBottom)">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lide(fromBottom)">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sp>
        <p:nvSpPr>
          <p:cNvPr id="59" name="Google Shape;1601;p49"/>
          <p:cNvSpPr/>
          <p:nvPr/>
        </p:nvSpPr>
        <p:spPr>
          <a:xfrm>
            <a:off x="4631567" y="614061"/>
            <a:ext cx="4318802" cy="3990212"/>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601;p49"/>
          <p:cNvSpPr/>
          <p:nvPr/>
        </p:nvSpPr>
        <p:spPr>
          <a:xfrm>
            <a:off x="182886" y="610497"/>
            <a:ext cx="4318802" cy="4015292"/>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9"/>
          <p:cNvSpPr txBox="1"/>
          <p:nvPr/>
        </p:nvSpPr>
        <p:spPr>
          <a:xfrm>
            <a:off x="601938" y="1529909"/>
            <a:ext cx="3668725" cy="3322646"/>
          </a:xfrm>
          <a:prstGeom prst="rect">
            <a:avLst/>
          </a:prstGeom>
          <a:noFill/>
          <a:ln>
            <a:noFill/>
          </a:ln>
        </p:spPr>
        <p:txBody>
          <a:bodyPr spcFirstLastPara="1" wrap="square" lIns="91425" tIns="91425" rIns="91425" bIns="91425" anchor="t" anchorCtr="0">
            <a:noAutofit/>
          </a:bodyPr>
          <a:lstStyle/>
          <a:p>
            <a:pPr lvl="0" algn="ctr">
              <a:buClr>
                <a:srgbClr val="7030A0"/>
              </a:buClr>
            </a:pPr>
            <a:endParaRPr sz="1200">
              <a:solidFill>
                <a:srgbClr val="666666"/>
              </a:solidFill>
              <a:latin typeface="Baloo 2"/>
              <a:ea typeface="Baloo 2"/>
              <a:cs typeface="Baloo 2"/>
              <a:sym typeface="Baloo 2"/>
            </a:endParaRPr>
          </a:p>
        </p:txBody>
      </p:sp>
      <p:sp>
        <p:nvSpPr>
          <p:cNvPr id="79" name="Google Shape;1572;p48"/>
          <p:cNvSpPr txBox="1"/>
          <p:nvPr/>
        </p:nvSpPr>
        <p:spPr>
          <a:xfrm>
            <a:off x="4748094" y="725694"/>
            <a:ext cx="4040306" cy="4184970"/>
          </a:xfrm>
          <a:prstGeom prst="rect">
            <a:avLst/>
          </a:prstGeom>
          <a:noFill/>
          <a:ln>
            <a:noFill/>
          </a:ln>
        </p:spPr>
        <p:txBody>
          <a:bodyPr spcFirstLastPara="1" wrap="square" lIns="91425" tIns="91425" rIns="91425" bIns="91425" anchor="t" anchorCtr="0">
            <a:noAutofit/>
          </a:bodyPr>
          <a:lstStyle/>
          <a:p>
            <a:pPr lvl="0">
              <a:spcAft>
                <a:spcPts val="1600"/>
              </a:spcAft>
            </a:pPr>
            <a:endParaRPr lang="id-ID" dirty="0" smtClean="0">
              <a:solidFill>
                <a:schemeClr val="tx1"/>
              </a:solidFill>
              <a:latin typeface="Baloo 2"/>
              <a:ea typeface="Baloo 2"/>
              <a:cs typeface="Baloo 2"/>
              <a:sym typeface="Baloo 2"/>
            </a:endParaRPr>
          </a:p>
        </p:txBody>
      </p:sp>
      <p:sp>
        <p:nvSpPr>
          <p:cNvPr id="62" name="Google Shape;1572;p48"/>
          <p:cNvSpPr txBox="1"/>
          <p:nvPr/>
        </p:nvSpPr>
        <p:spPr>
          <a:xfrm>
            <a:off x="634833" y="3047487"/>
            <a:ext cx="3612900" cy="1302841"/>
          </a:xfrm>
          <a:prstGeom prst="rect">
            <a:avLst/>
          </a:prstGeom>
          <a:noFill/>
          <a:ln>
            <a:noFill/>
          </a:ln>
        </p:spPr>
        <p:txBody>
          <a:bodyPr spcFirstLastPara="1" wrap="square" lIns="91425" tIns="91425" rIns="91425" bIns="91425" anchor="t" anchorCtr="0">
            <a:noAutofit/>
          </a:bodyPr>
          <a:lstStyle/>
          <a:p>
            <a:pPr lvl="0">
              <a:spcAft>
                <a:spcPts val="1600"/>
              </a:spcAft>
            </a:pPr>
            <a:endParaRPr lang="id-ID" dirty="0" smtClean="0">
              <a:solidFill>
                <a:schemeClr val="tx1"/>
              </a:solidFill>
              <a:latin typeface="Baloo 2"/>
              <a:ea typeface="Baloo 2"/>
              <a:cs typeface="Baloo 2"/>
              <a:sym typeface="Baloo 2"/>
            </a:endParaRPr>
          </a:p>
        </p:txBody>
      </p:sp>
      <p:sp>
        <p:nvSpPr>
          <p:cNvPr id="63" name="Google Shape;1572;p48"/>
          <p:cNvSpPr txBox="1"/>
          <p:nvPr/>
        </p:nvSpPr>
        <p:spPr>
          <a:xfrm>
            <a:off x="787233" y="3199887"/>
            <a:ext cx="3612900" cy="1302841"/>
          </a:xfrm>
          <a:prstGeom prst="rect">
            <a:avLst/>
          </a:prstGeom>
          <a:noFill/>
          <a:ln>
            <a:noFill/>
          </a:ln>
        </p:spPr>
        <p:txBody>
          <a:bodyPr spcFirstLastPara="1" wrap="square" lIns="91425" tIns="91425" rIns="91425" bIns="91425" anchor="t" anchorCtr="0">
            <a:noAutofit/>
          </a:bodyPr>
          <a:lstStyle/>
          <a:p>
            <a:pPr lvl="0">
              <a:spcAft>
                <a:spcPts val="1600"/>
              </a:spcAft>
            </a:pPr>
            <a:endParaRPr lang="id-ID" dirty="0" smtClean="0">
              <a:solidFill>
                <a:schemeClr val="tx1"/>
              </a:solidFill>
              <a:latin typeface="Baloo 2"/>
              <a:ea typeface="Baloo 2"/>
              <a:cs typeface="Baloo 2"/>
              <a:sym typeface="Baloo 2"/>
            </a:endParaRPr>
          </a:p>
        </p:txBody>
      </p:sp>
      <p:grpSp>
        <p:nvGrpSpPr>
          <p:cNvPr id="66" name="Google Shape;1603;p49"/>
          <p:cNvGrpSpPr/>
          <p:nvPr/>
        </p:nvGrpSpPr>
        <p:grpSpPr>
          <a:xfrm>
            <a:off x="4924607" y="673758"/>
            <a:ext cx="3708400" cy="3892742"/>
            <a:chOff x="1759098" y="1908750"/>
            <a:chExt cx="2181900" cy="2525375"/>
          </a:xfrm>
        </p:grpSpPr>
        <p:cxnSp>
          <p:nvCxnSpPr>
            <p:cNvPr id="67" name="Google Shape;1604;p49"/>
            <p:cNvCxnSpPr/>
            <p:nvPr/>
          </p:nvCxnSpPr>
          <p:spPr>
            <a:xfrm>
              <a:off x="1759098" y="1908750"/>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68" name="Google Shape;1605;p49"/>
            <p:cNvCxnSpPr/>
            <p:nvPr/>
          </p:nvCxnSpPr>
          <p:spPr>
            <a:xfrm>
              <a:off x="1759098" y="21630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69" name="Google Shape;1606;p49"/>
            <p:cNvCxnSpPr/>
            <p:nvPr/>
          </p:nvCxnSpPr>
          <p:spPr>
            <a:xfrm>
              <a:off x="1759098" y="2415734"/>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70" name="Google Shape;1607;p49"/>
            <p:cNvCxnSpPr/>
            <p:nvPr/>
          </p:nvCxnSpPr>
          <p:spPr>
            <a:xfrm>
              <a:off x="1759098" y="26680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71" name="Google Shape;1608;p49"/>
            <p:cNvCxnSpPr/>
            <p:nvPr/>
          </p:nvCxnSpPr>
          <p:spPr>
            <a:xfrm>
              <a:off x="1759098" y="29203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72" name="Google Shape;1609;p49"/>
            <p:cNvCxnSpPr/>
            <p:nvPr/>
          </p:nvCxnSpPr>
          <p:spPr>
            <a:xfrm>
              <a:off x="1759098" y="31726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73" name="Google Shape;1610;p49"/>
            <p:cNvCxnSpPr/>
            <p:nvPr/>
          </p:nvCxnSpPr>
          <p:spPr>
            <a:xfrm>
              <a:off x="1759098" y="34249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74" name="Google Shape;1611;p49"/>
            <p:cNvCxnSpPr/>
            <p:nvPr/>
          </p:nvCxnSpPr>
          <p:spPr>
            <a:xfrm>
              <a:off x="1759098" y="36772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75" name="Google Shape;1612;p49"/>
            <p:cNvCxnSpPr/>
            <p:nvPr/>
          </p:nvCxnSpPr>
          <p:spPr>
            <a:xfrm>
              <a:off x="1759098" y="39295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76" name="Google Shape;1613;p49"/>
            <p:cNvCxnSpPr/>
            <p:nvPr/>
          </p:nvCxnSpPr>
          <p:spPr>
            <a:xfrm>
              <a:off x="1759098" y="41818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77" name="Google Shape;1614;p49"/>
            <p:cNvCxnSpPr/>
            <p:nvPr/>
          </p:nvCxnSpPr>
          <p:spPr>
            <a:xfrm>
              <a:off x="1759098" y="4434125"/>
              <a:ext cx="2181900" cy="0"/>
            </a:xfrm>
            <a:prstGeom prst="straightConnector1">
              <a:avLst/>
            </a:prstGeom>
            <a:noFill/>
            <a:ln w="9525" cap="flat" cmpd="sng">
              <a:solidFill>
                <a:srgbClr val="D9D9D9"/>
              </a:solidFill>
              <a:prstDash val="solid"/>
              <a:round/>
              <a:headEnd type="none" w="med" len="med"/>
              <a:tailEnd type="none" w="med" len="med"/>
            </a:ln>
          </p:spPr>
        </p:cxnSp>
      </p:grpSp>
      <p:sp>
        <p:nvSpPr>
          <p:cNvPr id="83" name="Google Shape;980;p38"/>
          <p:cNvSpPr txBox="1">
            <a:spLocks/>
          </p:cNvSpPr>
          <p:nvPr/>
        </p:nvSpPr>
        <p:spPr>
          <a:xfrm>
            <a:off x="1579417" y="213666"/>
            <a:ext cx="5496791" cy="4632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EB7E7C"/>
              </a:buClr>
              <a:buSzPts val="2600"/>
              <a:buFont typeface="Handlee"/>
              <a:buNone/>
              <a:tabLst/>
              <a:defRPr/>
            </a:pPr>
            <a:r>
              <a:rPr kumimoji="0" lang="id-ID" sz="3000" b="1" i="0" u="none" strike="noStrike" kern="0" cap="none" spc="0" normalizeH="0" baseline="0" noProof="0" dirty="0" smtClean="0">
                <a:ln>
                  <a:noFill/>
                </a:ln>
                <a:solidFill>
                  <a:srgbClr val="7030A0"/>
                </a:solidFill>
                <a:effectLst/>
                <a:uLnTx/>
                <a:uFillTx/>
                <a:latin typeface="Handlee"/>
                <a:ea typeface="Handlee"/>
                <a:cs typeface="Handlee"/>
                <a:sym typeface="Handlee"/>
              </a:rPr>
              <a:t>Daftar Pustaka (Refrensi)</a:t>
            </a:r>
            <a:endParaRPr kumimoji="0" lang="id-ID" sz="3000" b="1" i="0" u="none" strike="noStrike" kern="0" cap="none" spc="0" normalizeH="0" baseline="0" noProof="0" dirty="0">
              <a:ln>
                <a:noFill/>
              </a:ln>
              <a:solidFill>
                <a:srgbClr val="7030A0"/>
              </a:solidFill>
              <a:effectLst/>
              <a:uLnTx/>
              <a:uFillTx/>
              <a:latin typeface="Handlee"/>
              <a:ea typeface="Handlee"/>
              <a:cs typeface="Handlee"/>
              <a:sym typeface="Handlee"/>
            </a:endParaRPr>
          </a:p>
        </p:txBody>
      </p:sp>
      <p:sp>
        <p:nvSpPr>
          <p:cNvPr id="84" name="Google Shape;1635;p49"/>
          <p:cNvSpPr txBox="1"/>
          <p:nvPr/>
        </p:nvSpPr>
        <p:spPr>
          <a:xfrm>
            <a:off x="294444" y="622821"/>
            <a:ext cx="3921956" cy="4101579"/>
          </a:xfrm>
          <a:prstGeom prst="rect">
            <a:avLst/>
          </a:prstGeom>
          <a:noFill/>
          <a:ln>
            <a:noFill/>
          </a:ln>
        </p:spPr>
        <p:txBody>
          <a:bodyPr spcFirstLastPara="1" wrap="square" lIns="91425" tIns="91425" rIns="91425" bIns="91425" anchor="t" anchorCtr="0">
            <a:noAutofit/>
          </a:bodyPr>
          <a:lstStyle/>
          <a:p>
            <a:pPr lvl="0" algn="ctr">
              <a:buClr>
                <a:srgbClr val="7030A0"/>
              </a:buClr>
            </a:pPr>
            <a:endParaRPr sz="1200">
              <a:solidFill>
                <a:srgbClr val="666666"/>
              </a:solidFill>
              <a:latin typeface="Baloo 2"/>
              <a:ea typeface="Baloo 2"/>
              <a:cs typeface="Baloo 2"/>
              <a:sym typeface="Baloo 2"/>
            </a:endParaRPr>
          </a:p>
        </p:txBody>
      </p:sp>
      <p:sp>
        <p:nvSpPr>
          <p:cNvPr id="85" name="Google Shape;1635;p49"/>
          <p:cNvSpPr txBox="1"/>
          <p:nvPr/>
        </p:nvSpPr>
        <p:spPr>
          <a:xfrm>
            <a:off x="167063" y="849113"/>
            <a:ext cx="3921956" cy="4101579"/>
          </a:xfrm>
          <a:prstGeom prst="rect">
            <a:avLst/>
          </a:prstGeom>
          <a:noFill/>
          <a:ln>
            <a:noFill/>
          </a:ln>
        </p:spPr>
        <p:txBody>
          <a:bodyPr spcFirstLastPara="1" wrap="square" lIns="91425" tIns="91425" rIns="91425" bIns="91425" anchor="t" anchorCtr="0">
            <a:noAutofit/>
          </a:bodyPr>
          <a:lstStyle/>
          <a:p>
            <a:pPr lvl="0" algn="ctr">
              <a:buClr>
                <a:srgbClr val="7030A0"/>
              </a:buClr>
            </a:pPr>
            <a:endParaRPr sz="1200">
              <a:solidFill>
                <a:srgbClr val="666666"/>
              </a:solidFill>
              <a:latin typeface="Baloo 2"/>
              <a:ea typeface="Baloo 2"/>
              <a:cs typeface="Baloo 2"/>
              <a:sym typeface="Baloo 2"/>
            </a:endParaRPr>
          </a:p>
        </p:txBody>
      </p:sp>
      <p:sp>
        <p:nvSpPr>
          <p:cNvPr id="86" name="Google Shape;1572;p48"/>
          <p:cNvSpPr txBox="1"/>
          <p:nvPr/>
        </p:nvSpPr>
        <p:spPr>
          <a:xfrm>
            <a:off x="260759" y="590229"/>
            <a:ext cx="3921773" cy="4168038"/>
          </a:xfrm>
          <a:prstGeom prst="rect">
            <a:avLst/>
          </a:prstGeom>
          <a:noFill/>
          <a:ln>
            <a:noFill/>
          </a:ln>
        </p:spPr>
        <p:txBody>
          <a:bodyPr spcFirstLastPara="1" wrap="square" lIns="91425" tIns="91425" rIns="91425" bIns="91425" anchor="t" anchorCtr="0">
            <a:noAutofit/>
          </a:bodyPr>
          <a:lstStyle/>
          <a:p>
            <a:pPr lvl="0">
              <a:spcAft>
                <a:spcPts val="1600"/>
              </a:spcAft>
            </a:pPr>
            <a:endParaRPr lang="id-ID" dirty="0" smtClean="0">
              <a:solidFill>
                <a:schemeClr val="tx1"/>
              </a:solidFill>
              <a:latin typeface="Baloo 2"/>
              <a:ea typeface="Baloo 2"/>
              <a:cs typeface="Baloo 2"/>
              <a:sym typeface="Baloo 2"/>
            </a:endParaRPr>
          </a:p>
        </p:txBody>
      </p:sp>
      <p:sp>
        <p:nvSpPr>
          <p:cNvPr id="52" name="Title 51"/>
          <p:cNvSpPr>
            <a:spLocks noGrp="1"/>
          </p:cNvSpPr>
          <p:nvPr>
            <p:ph type="title"/>
          </p:nvPr>
        </p:nvSpPr>
        <p:spPr>
          <a:xfrm flipH="1">
            <a:off x="132512" y="685802"/>
            <a:ext cx="4416136" cy="1038724"/>
          </a:xfrm>
        </p:spPr>
        <p:txBody>
          <a:bodyPr/>
          <a:lstStyle/>
          <a:p>
            <a:pPr algn="l">
              <a:buFont typeface="Courier New" pitchFamily="49" charset="0"/>
              <a:buChar char="o"/>
            </a:pPr>
            <a:r>
              <a:rPr lang="id-ID" sz="1200" dirty="0" smtClean="0">
                <a:solidFill>
                  <a:srgbClr val="7030A0"/>
                </a:solidFill>
                <a:latin typeface="Handlee" charset="0"/>
                <a:ea typeface="Calibri" pitchFamily="34" charset="0"/>
                <a:cs typeface="Baloo 2" charset="0"/>
              </a:rPr>
              <a:t>[1]	E. E. Supriyanto, “Kebijakan Inovasi Teknologi Informasi (IT) Melalui Program Elektronik Goverment dalam Meningkatkan Kualitas Pelayanan Publik di Indonesia,” J. Ilmu Pemerintah.  Kaji. Ilmu Pemerintah. dan Polit. Drh., vol. 1, no. 1, p. 141, 2016, doi: 10.24905/jip.v1i1.438.</a:t>
            </a:r>
            <a:endParaRPr lang="id-ID" sz="1200" dirty="0">
              <a:solidFill>
                <a:srgbClr val="7030A0"/>
              </a:solidFill>
              <a:latin typeface="Handlee" charset="0"/>
            </a:endParaRPr>
          </a:p>
        </p:txBody>
      </p:sp>
      <p:sp>
        <p:nvSpPr>
          <p:cNvPr id="53" name="Title 51"/>
          <p:cNvSpPr txBox="1">
            <a:spLocks/>
          </p:cNvSpPr>
          <p:nvPr/>
        </p:nvSpPr>
        <p:spPr>
          <a:xfrm flipH="1">
            <a:off x="170248" y="1746407"/>
            <a:ext cx="4416136" cy="602672"/>
          </a:xfrm>
          <a:prstGeom prst="rect">
            <a:avLst/>
          </a:prstGeom>
          <a:noFill/>
          <a:ln>
            <a:noFill/>
          </a:ln>
        </p:spPr>
        <p:txBody>
          <a:bodyPr spcFirstLastPara="1" wrap="square" lIns="91425" tIns="91425" rIns="91425" bIns="91425" anchor="b" anchorCtr="0">
            <a:noAutofit/>
          </a:bodyPr>
          <a:lstStyle/>
          <a:p>
            <a:pPr lvl="0">
              <a:buClr>
                <a:srgbClr val="EB7E7C"/>
              </a:buClr>
              <a:buSzPts val="2600"/>
              <a:buFont typeface="Courier New" pitchFamily="49" charset="0"/>
              <a:buChar char="o"/>
            </a:pPr>
            <a:r>
              <a:rPr lang="id-ID" sz="1200" b="1" dirty="0" smtClean="0">
                <a:solidFill>
                  <a:srgbClr val="7030A0"/>
                </a:solidFill>
                <a:latin typeface="Handlee" charset="0"/>
                <a:cs typeface="Baloo 2" charset="0"/>
              </a:rPr>
              <a:t>[2]	 metode penelitian Nursalam, 2016 and A. . Fallis, “</a:t>
            </a:r>
            <a:r>
              <a:rPr lang="en-US" sz="1200" b="1" dirty="0" err="1" smtClean="0">
                <a:solidFill>
                  <a:srgbClr val="7030A0"/>
                </a:solidFill>
                <a:latin typeface="Handlee" charset="0"/>
                <a:cs typeface="Baloo 2" charset="0"/>
              </a:rPr>
              <a:t>済無</a:t>
            </a:r>
            <a:r>
              <a:rPr lang="id-ID" sz="1200" b="1" dirty="0" smtClean="0">
                <a:solidFill>
                  <a:srgbClr val="7030A0"/>
                </a:solidFill>
                <a:latin typeface="Handlee" charset="0"/>
                <a:cs typeface="Baloo 2" charset="0"/>
              </a:rPr>
              <a:t>No Title No Title,” </a:t>
            </a:r>
            <a:r>
              <a:rPr lang="id-ID" sz="1200" b="1" i="1" dirty="0" smtClean="0">
                <a:solidFill>
                  <a:srgbClr val="7030A0"/>
                </a:solidFill>
                <a:latin typeface="Handlee" charset="0"/>
                <a:cs typeface="Baloo 2" charset="0"/>
              </a:rPr>
              <a:t>J. Chem. Inf. Model.</a:t>
            </a:r>
            <a:r>
              <a:rPr lang="id-ID" sz="1200" b="1" dirty="0" smtClean="0">
                <a:solidFill>
                  <a:srgbClr val="7030A0"/>
                </a:solidFill>
                <a:latin typeface="Handlee" charset="0"/>
                <a:cs typeface="Baloo 2" charset="0"/>
              </a:rPr>
              <a:t>, vol. 53, no. 9, pp. 1689–1699, 2013.</a:t>
            </a:r>
            <a:endParaRPr kumimoji="0" lang="id-ID" sz="1200" b="1" i="0" u="none" strike="noStrike" kern="0" cap="none" spc="0" normalizeH="0" baseline="0" noProof="0" dirty="0">
              <a:ln>
                <a:noFill/>
              </a:ln>
              <a:solidFill>
                <a:srgbClr val="7030A0"/>
              </a:solidFill>
              <a:effectLst/>
              <a:uLnTx/>
              <a:uFillTx/>
              <a:latin typeface="Handlee" charset="0"/>
              <a:ea typeface="Handlee"/>
              <a:cs typeface="Handlee"/>
              <a:sym typeface="Handlee"/>
            </a:endParaRPr>
          </a:p>
        </p:txBody>
      </p:sp>
      <p:sp>
        <p:nvSpPr>
          <p:cNvPr id="54" name="Title 51"/>
          <p:cNvSpPr txBox="1">
            <a:spLocks/>
          </p:cNvSpPr>
          <p:nvPr/>
        </p:nvSpPr>
        <p:spPr>
          <a:xfrm flipH="1">
            <a:off x="155288" y="2379520"/>
            <a:ext cx="4416136" cy="1287214"/>
          </a:xfrm>
          <a:prstGeom prst="rect">
            <a:avLst/>
          </a:prstGeom>
          <a:noFill/>
          <a:ln>
            <a:noFill/>
          </a:ln>
        </p:spPr>
        <p:txBody>
          <a:bodyPr spcFirstLastPara="1" wrap="square" lIns="91425" tIns="91425" rIns="91425" bIns="91425" anchor="b" anchorCtr="0">
            <a:noAutofit/>
          </a:bodyPr>
          <a:lstStyle/>
          <a:p>
            <a:pPr lvl="0">
              <a:buClr>
                <a:srgbClr val="EB7E7C"/>
              </a:buClr>
              <a:buSzPts val="2600"/>
              <a:buFont typeface="Courier New" pitchFamily="49" charset="0"/>
              <a:buChar char="o"/>
            </a:pPr>
            <a:r>
              <a:rPr lang="id-ID" sz="1200" b="1" dirty="0" smtClean="0">
                <a:solidFill>
                  <a:srgbClr val="7030A0"/>
                </a:solidFill>
                <a:latin typeface="Handlee" charset="0"/>
                <a:cs typeface="Baloo 2" charset="0"/>
              </a:rPr>
              <a:t>[3]	S. E. Nubatonis, S. Rusmiwari, S. Suwasono, P. Studi, I. Administrasi, and U. T. Tunggadewi, “Implementasi Prinsip-Prinsip Good Governance Dalam Meningkatkan Kinerja Organisasi Pelayanan Publik,” </a:t>
            </a:r>
            <a:r>
              <a:rPr lang="id-ID" sz="1200" b="1" i="1" dirty="0" smtClean="0">
                <a:solidFill>
                  <a:srgbClr val="7030A0"/>
                </a:solidFill>
                <a:latin typeface="Handlee" charset="0"/>
                <a:cs typeface="Baloo 2" charset="0"/>
              </a:rPr>
              <a:t>JISIP J. Ilmu Sos. dan Ilmu Polit.</a:t>
            </a:r>
            <a:r>
              <a:rPr lang="id-ID" sz="1200" b="1" dirty="0" smtClean="0">
                <a:solidFill>
                  <a:srgbClr val="7030A0"/>
                </a:solidFill>
                <a:latin typeface="Handlee" charset="0"/>
                <a:cs typeface="Baloo 2" charset="0"/>
              </a:rPr>
              <a:t>, vol. 3, no. 1, pp. 16–20, 2014.</a:t>
            </a:r>
            <a:br>
              <a:rPr lang="id-ID" sz="1200" b="1" dirty="0" smtClean="0">
                <a:solidFill>
                  <a:srgbClr val="7030A0"/>
                </a:solidFill>
                <a:latin typeface="Handlee" charset="0"/>
                <a:cs typeface="Baloo 2" charset="0"/>
              </a:rPr>
            </a:br>
            <a:endParaRPr kumimoji="0" lang="id-ID" sz="1200" b="1" i="0" u="none" strike="noStrike" kern="0" cap="none" spc="0" normalizeH="0" baseline="0" noProof="0" dirty="0">
              <a:ln>
                <a:noFill/>
              </a:ln>
              <a:solidFill>
                <a:srgbClr val="7030A0"/>
              </a:solidFill>
              <a:effectLst/>
              <a:uLnTx/>
              <a:uFillTx/>
              <a:latin typeface="Handlee" charset="0"/>
              <a:ea typeface="Handlee"/>
              <a:cs typeface="Handlee"/>
              <a:sym typeface="Handlee"/>
            </a:endParaRPr>
          </a:p>
        </p:txBody>
      </p:sp>
      <p:sp>
        <p:nvSpPr>
          <p:cNvPr id="56" name="Title 51"/>
          <p:cNvSpPr txBox="1">
            <a:spLocks/>
          </p:cNvSpPr>
          <p:nvPr/>
        </p:nvSpPr>
        <p:spPr>
          <a:xfrm flipH="1">
            <a:off x="4680363" y="724394"/>
            <a:ext cx="4244014" cy="716711"/>
          </a:xfrm>
          <a:prstGeom prst="rect">
            <a:avLst/>
          </a:prstGeom>
          <a:noFill/>
          <a:ln>
            <a:noFill/>
          </a:ln>
        </p:spPr>
        <p:txBody>
          <a:bodyPr spcFirstLastPara="1" wrap="square" lIns="91425" tIns="91425" rIns="91425" bIns="91425" anchor="b" anchorCtr="0">
            <a:noAutofit/>
          </a:bodyPr>
          <a:lstStyle/>
          <a:p>
            <a:pPr lvl="0">
              <a:buClr>
                <a:srgbClr val="EB7E7C"/>
              </a:buClr>
              <a:buSzPts val="2600"/>
              <a:buFont typeface="Courier New" pitchFamily="49" charset="0"/>
              <a:buChar char="o"/>
            </a:pPr>
            <a:r>
              <a:rPr kumimoji="0" lang="id-ID" sz="1500" b="1" i="0" u="none" strike="noStrike" kern="0" cap="none" spc="0" normalizeH="0" noProof="0" dirty="0" smtClean="0">
                <a:ln>
                  <a:noFill/>
                </a:ln>
                <a:solidFill>
                  <a:srgbClr val="7030A0"/>
                </a:solidFill>
                <a:effectLst/>
                <a:uLnTx/>
                <a:uFillTx/>
                <a:latin typeface="Handlee"/>
                <a:ea typeface="Handlee"/>
                <a:cs typeface="Handlee"/>
                <a:sym typeface="Handlee"/>
              </a:rPr>
              <a:t> Tony D Susanto., 2017.  </a:t>
            </a:r>
            <a:r>
              <a:rPr lang="id-ID" sz="1500" b="1" i="1" dirty="0" smtClean="0">
                <a:solidFill>
                  <a:srgbClr val="7030A0"/>
                </a:solidFill>
                <a:latin typeface="Handlee"/>
                <a:ea typeface="Handlee"/>
                <a:cs typeface="Handlee"/>
                <a:sym typeface="Handlee"/>
              </a:rPr>
              <a:t>Kategorisasi e-Goverment  Berdasarkan Penggunaannya.</a:t>
            </a:r>
            <a:endParaRPr kumimoji="0" lang="id-ID" sz="1500" b="1" i="0" u="none" strike="noStrike" kern="0" cap="none" spc="0" normalizeH="0" baseline="0" noProof="0" dirty="0">
              <a:ln>
                <a:noFill/>
              </a:ln>
              <a:solidFill>
                <a:srgbClr val="7030A0"/>
              </a:solidFill>
              <a:effectLst/>
              <a:uLnTx/>
              <a:uFillTx/>
              <a:latin typeface="Handlee"/>
              <a:ea typeface="Handlee"/>
              <a:cs typeface="Handlee"/>
              <a:sym typeface="Handlee"/>
            </a:endParaRPr>
          </a:p>
        </p:txBody>
      </p:sp>
      <p:sp>
        <p:nvSpPr>
          <p:cNvPr id="57" name="Title 51"/>
          <p:cNvSpPr txBox="1">
            <a:spLocks/>
          </p:cNvSpPr>
          <p:nvPr/>
        </p:nvSpPr>
        <p:spPr>
          <a:xfrm flipH="1">
            <a:off x="4620282" y="1505430"/>
            <a:ext cx="4416136" cy="873124"/>
          </a:xfrm>
          <a:prstGeom prst="rect">
            <a:avLst/>
          </a:prstGeom>
          <a:noFill/>
          <a:ln>
            <a:noFill/>
          </a:ln>
        </p:spPr>
        <p:txBody>
          <a:bodyPr spcFirstLastPara="1" wrap="square" lIns="91425" tIns="91425" rIns="91425" bIns="91425" anchor="b" anchorCtr="0">
            <a:noAutofit/>
          </a:bodyPr>
          <a:lstStyle/>
          <a:p>
            <a:pPr lvl="0">
              <a:buClr>
                <a:srgbClr val="EB7E7C"/>
              </a:buClr>
              <a:buSzPts val="2600"/>
              <a:buFont typeface="Courier New" pitchFamily="49" charset="0"/>
              <a:buChar char="o"/>
            </a:pPr>
            <a:r>
              <a:rPr kumimoji="0" lang="id-ID" sz="1500" b="1" i="0" u="none" strike="noStrike" kern="0" cap="none" spc="0" normalizeH="0" noProof="0" dirty="0" smtClean="0">
                <a:ln>
                  <a:noFill/>
                </a:ln>
                <a:solidFill>
                  <a:srgbClr val="7030A0"/>
                </a:solidFill>
                <a:effectLst/>
                <a:uLnTx/>
                <a:uFillTx/>
                <a:latin typeface="Handlee"/>
                <a:ea typeface="Handlee"/>
                <a:cs typeface="Handlee"/>
                <a:sym typeface="Handlee"/>
              </a:rPr>
              <a:t> Dini Hariyanti, 2017. </a:t>
            </a:r>
            <a:r>
              <a:rPr kumimoji="0" lang="id-ID" sz="1500" b="1" i="1" u="none" strike="noStrike" kern="0" cap="none" spc="0" normalizeH="0" noProof="0" dirty="0" smtClean="0">
                <a:ln>
                  <a:noFill/>
                </a:ln>
                <a:solidFill>
                  <a:srgbClr val="7030A0"/>
                </a:solidFill>
                <a:effectLst/>
                <a:uLnTx/>
                <a:uFillTx/>
                <a:latin typeface="Handlee"/>
                <a:ea typeface="Handlee"/>
                <a:cs typeface="Handlee"/>
                <a:sym typeface="Handlee"/>
              </a:rPr>
              <a:t>Bri Dampingi Kementrian Terapkan  </a:t>
            </a:r>
            <a:r>
              <a:rPr kumimoji="0" lang="id-ID" sz="1500" b="1" i="1" u="none" strike="noStrike" kern="0" cap="none" spc="0" normalizeH="0" noProof="0" dirty="0" smtClean="0">
                <a:ln>
                  <a:noFill/>
                </a:ln>
                <a:solidFill>
                  <a:srgbClr val="7030A0"/>
                </a:solidFill>
                <a:effectLst/>
                <a:uLnTx/>
                <a:uFillTx/>
                <a:latin typeface="Handlee"/>
                <a:ea typeface="Handlee"/>
                <a:cs typeface="Handlee"/>
                <a:sym typeface="Handlee"/>
              </a:rPr>
              <a:t>E-Goverment</a:t>
            </a:r>
            <a:endParaRPr kumimoji="0" lang="id-ID" sz="1500" b="1" i="0" u="none" strike="noStrike" kern="0" cap="none" spc="0" normalizeH="0" baseline="0" noProof="0" dirty="0">
              <a:ln>
                <a:noFill/>
              </a:ln>
              <a:solidFill>
                <a:srgbClr val="7030A0"/>
              </a:solidFill>
              <a:effectLst/>
              <a:uLnTx/>
              <a:uFillTx/>
              <a:latin typeface="Handlee"/>
              <a:ea typeface="Handlee"/>
              <a:cs typeface="Handlee"/>
              <a:sym typeface="Handlee"/>
            </a:endParaRPr>
          </a:p>
        </p:txBody>
      </p:sp>
      <p:grpSp>
        <p:nvGrpSpPr>
          <p:cNvPr id="60" name="Google Shape;1603;p49"/>
          <p:cNvGrpSpPr/>
          <p:nvPr/>
        </p:nvGrpSpPr>
        <p:grpSpPr>
          <a:xfrm>
            <a:off x="311368" y="879945"/>
            <a:ext cx="3708400" cy="3892742"/>
            <a:chOff x="1759098" y="1908750"/>
            <a:chExt cx="2181900" cy="2525375"/>
          </a:xfrm>
        </p:grpSpPr>
        <p:cxnSp>
          <p:nvCxnSpPr>
            <p:cNvPr id="61" name="Google Shape;1604;p49"/>
            <p:cNvCxnSpPr/>
            <p:nvPr/>
          </p:nvCxnSpPr>
          <p:spPr>
            <a:xfrm>
              <a:off x="1759098" y="1908750"/>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64" name="Google Shape;1605;p49"/>
            <p:cNvCxnSpPr/>
            <p:nvPr/>
          </p:nvCxnSpPr>
          <p:spPr>
            <a:xfrm>
              <a:off x="1759098" y="21630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65" name="Google Shape;1606;p49"/>
            <p:cNvCxnSpPr/>
            <p:nvPr/>
          </p:nvCxnSpPr>
          <p:spPr>
            <a:xfrm>
              <a:off x="1759098" y="2415734"/>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81" name="Google Shape;1607;p49"/>
            <p:cNvCxnSpPr/>
            <p:nvPr/>
          </p:nvCxnSpPr>
          <p:spPr>
            <a:xfrm>
              <a:off x="1759098" y="26680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82" name="Google Shape;1608;p49"/>
            <p:cNvCxnSpPr/>
            <p:nvPr/>
          </p:nvCxnSpPr>
          <p:spPr>
            <a:xfrm>
              <a:off x="1759098" y="29203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87" name="Google Shape;1609;p49"/>
            <p:cNvCxnSpPr/>
            <p:nvPr/>
          </p:nvCxnSpPr>
          <p:spPr>
            <a:xfrm>
              <a:off x="1759098" y="31726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88" name="Google Shape;1610;p49"/>
            <p:cNvCxnSpPr/>
            <p:nvPr/>
          </p:nvCxnSpPr>
          <p:spPr>
            <a:xfrm>
              <a:off x="1759098" y="34249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89" name="Google Shape;1611;p49"/>
            <p:cNvCxnSpPr/>
            <p:nvPr/>
          </p:nvCxnSpPr>
          <p:spPr>
            <a:xfrm>
              <a:off x="1759098" y="36772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90" name="Google Shape;1612;p49"/>
            <p:cNvCxnSpPr/>
            <p:nvPr/>
          </p:nvCxnSpPr>
          <p:spPr>
            <a:xfrm>
              <a:off x="1759098" y="39295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91" name="Google Shape;1613;p49"/>
            <p:cNvCxnSpPr/>
            <p:nvPr/>
          </p:nvCxnSpPr>
          <p:spPr>
            <a:xfrm>
              <a:off x="1759098" y="41818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92" name="Google Shape;1614;p49"/>
            <p:cNvCxnSpPr/>
            <p:nvPr/>
          </p:nvCxnSpPr>
          <p:spPr>
            <a:xfrm>
              <a:off x="1759098" y="4434125"/>
              <a:ext cx="2181900" cy="0"/>
            </a:xfrm>
            <a:prstGeom prst="straightConnector1">
              <a:avLst/>
            </a:prstGeom>
            <a:noFill/>
            <a:ln w="9525" cap="flat" cmpd="sng">
              <a:solidFill>
                <a:srgbClr val="D9D9D9"/>
              </a:solidFill>
              <a:prstDash val="solid"/>
              <a:round/>
              <a:headEnd type="none" w="med" len="med"/>
              <a:tailEnd type="none" w="med" len="med"/>
            </a:ln>
          </p:spPr>
        </p:cxnSp>
      </p:grpSp>
      <p:sp>
        <p:nvSpPr>
          <p:cNvPr id="93" name="Rounded Rectangle 92"/>
          <p:cNvSpPr/>
          <p:nvPr/>
        </p:nvSpPr>
        <p:spPr>
          <a:xfrm>
            <a:off x="1400327" y="3657601"/>
            <a:ext cx="6164131" cy="121561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2000" dirty="0" smtClean="0">
                <a:solidFill>
                  <a:srgbClr val="7030A0"/>
                </a:solidFill>
              </a:rPr>
              <a:t>Link Youtube : https</a:t>
            </a:r>
            <a:r>
              <a:rPr lang="id-ID" sz="2000" dirty="0" smtClean="0">
                <a:solidFill>
                  <a:srgbClr val="7030A0"/>
                </a:solidFill>
              </a:rPr>
              <a:t>://youtu.be/7v48Lt7Iz9A</a:t>
            </a:r>
            <a:endParaRPr lang="id-ID" sz="2000" dirty="0">
              <a:solidFill>
                <a:srgbClr val="7030A0"/>
              </a:solidFill>
            </a:endParaRPr>
          </a:p>
        </p:txBody>
      </p:sp>
      <p:pic>
        <p:nvPicPr>
          <p:cNvPr id="94" name="Picture 93" descr="panah kanan remove bg.png"/>
          <p:cNvPicPr>
            <a:picLocks noChangeAspect="1"/>
          </p:cNvPicPr>
          <p:nvPr/>
        </p:nvPicPr>
        <p:blipFill>
          <a:blip r:embed="rId3"/>
          <a:stretch>
            <a:fillRect/>
          </a:stretch>
        </p:blipFill>
        <p:spPr>
          <a:xfrm>
            <a:off x="7554555" y="4559532"/>
            <a:ext cx="495490" cy="505812"/>
          </a:xfrm>
          <a:prstGeom prst="rect">
            <a:avLst/>
          </a:prstGeom>
        </p:spPr>
      </p:pic>
      <p:pic>
        <p:nvPicPr>
          <p:cNvPr id="95" name="Picture 94" descr="panah kiri remove bg.png">
            <a:hlinkClick r:id="rId4" action="ppaction://hlinksldjump"/>
          </p:cNvPr>
          <p:cNvPicPr>
            <a:picLocks noChangeAspect="1"/>
          </p:cNvPicPr>
          <p:nvPr/>
        </p:nvPicPr>
        <p:blipFill>
          <a:blip r:embed="rId5"/>
          <a:stretch>
            <a:fillRect/>
          </a:stretch>
        </p:blipFill>
        <p:spPr>
          <a:xfrm>
            <a:off x="8004689" y="4421333"/>
            <a:ext cx="722167" cy="722167"/>
          </a:xfrm>
          <a:prstGeom prst="rect">
            <a:avLst/>
          </a:prstGeom>
        </p:spPr>
      </p:pic>
      <p:pic>
        <p:nvPicPr>
          <p:cNvPr id="96" name="Picture 95" descr="home remove bg.png"/>
          <p:cNvPicPr>
            <a:picLocks noChangeAspect="1"/>
          </p:cNvPicPr>
          <p:nvPr/>
        </p:nvPicPr>
        <p:blipFill>
          <a:blip r:embed="rId6"/>
          <a:stretch>
            <a:fillRect/>
          </a:stretch>
        </p:blipFill>
        <p:spPr>
          <a:xfrm>
            <a:off x="8640474" y="4544002"/>
            <a:ext cx="503526" cy="538332"/>
          </a:xfrm>
          <a:prstGeom prst="rect">
            <a:avLst/>
          </a:prstGeom>
        </p:spPr>
      </p:pic>
      <p:pic>
        <p:nvPicPr>
          <p:cNvPr id="97" name="Google Shape;22939;p38" descr="Among Us Character Height, The Height Of Comedy Apparently Amongus"/>
          <p:cNvPicPr preferRelativeResize="0"/>
          <p:nvPr/>
        </p:nvPicPr>
        <p:blipFill rotWithShape="1">
          <a:blip r:embed="rId7">
            <a:alphaModFix/>
          </a:blip>
          <a:srcRect/>
          <a:stretch/>
        </p:blipFill>
        <p:spPr>
          <a:xfrm>
            <a:off x="615070" y="3460366"/>
            <a:ext cx="1423626" cy="1423626"/>
          </a:xfrm>
          <a:prstGeom prst="rect">
            <a:avLst/>
          </a:prstGeom>
          <a:noFill/>
          <a:ln>
            <a:noFill/>
          </a:ln>
        </p:spPr>
      </p:pic>
      <p:sp>
        <p:nvSpPr>
          <p:cNvPr id="46" name="Title 51"/>
          <p:cNvSpPr txBox="1">
            <a:spLocks/>
          </p:cNvSpPr>
          <p:nvPr/>
        </p:nvSpPr>
        <p:spPr>
          <a:xfrm flipH="1">
            <a:off x="4570801" y="2607857"/>
            <a:ext cx="4416136" cy="930990"/>
          </a:xfrm>
          <a:prstGeom prst="rect">
            <a:avLst/>
          </a:prstGeom>
          <a:noFill/>
          <a:ln>
            <a:noFill/>
          </a:ln>
        </p:spPr>
        <p:txBody>
          <a:bodyPr spcFirstLastPara="1" wrap="square" lIns="91425" tIns="91425" rIns="91425" bIns="91425" anchor="b" anchorCtr="0">
            <a:noAutofit/>
          </a:bodyPr>
          <a:lstStyle/>
          <a:p>
            <a:pPr lvl="0">
              <a:buClr>
                <a:srgbClr val="EB7E7C"/>
              </a:buClr>
              <a:buSzPts val="2600"/>
              <a:buFont typeface="Courier New" pitchFamily="49" charset="0"/>
              <a:buChar char="o"/>
            </a:pPr>
            <a:r>
              <a:rPr kumimoji="0" lang="id-ID" sz="1800" b="1" i="0" u="none" strike="noStrike" kern="0" cap="none" spc="0" normalizeH="0" noProof="0" dirty="0" smtClean="0">
                <a:ln>
                  <a:noFill/>
                </a:ln>
                <a:solidFill>
                  <a:srgbClr val="7030A0"/>
                </a:solidFill>
                <a:effectLst/>
                <a:uLnTx/>
                <a:uFillTx/>
                <a:latin typeface="Handlee"/>
                <a:ea typeface="Handlee"/>
                <a:cs typeface="Handlee"/>
                <a:sym typeface="Handlee"/>
              </a:rPr>
              <a:t> </a:t>
            </a:r>
            <a:r>
              <a:rPr lang="id-ID" sz="1800" b="1" dirty="0" smtClean="0">
                <a:solidFill>
                  <a:srgbClr val="7030A0"/>
                </a:solidFill>
                <a:latin typeface="Handlee"/>
                <a:ea typeface="Handlee"/>
                <a:cs typeface="Handlee"/>
                <a:sym typeface="Handlee"/>
                <a:hlinkClick r:id="rId8"/>
              </a:rPr>
              <a:t>https://</a:t>
            </a:r>
            <a:r>
              <a:rPr lang="id-ID" sz="1800" b="1" dirty="0" smtClean="0">
                <a:solidFill>
                  <a:srgbClr val="7030A0"/>
                </a:solidFill>
                <a:latin typeface="Handlee"/>
                <a:ea typeface="Handlee"/>
                <a:cs typeface="Handlee"/>
                <a:sym typeface="Handlee"/>
                <a:hlinkClick r:id="rId8"/>
              </a:rPr>
              <a:t>youtu.be/vzcNFS5MmH4</a:t>
            </a:r>
            <a:r>
              <a:rPr lang="id-ID" sz="1800" b="1" dirty="0" smtClean="0">
                <a:solidFill>
                  <a:srgbClr val="7030A0"/>
                </a:solidFill>
                <a:latin typeface="Handlee"/>
                <a:ea typeface="Handlee"/>
                <a:cs typeface="Handlee"/>
                <a:sym typeface="Handlee"/>
              </a:rPr>
              <a:t> (System  Information and Its Implemantation in e-Government (Indonesia)</a:t>
            </a:r>
            <a:endParaRPr kumimoji="0" lang="id-ID" sz="1800" b="1" i="0" u="none" strike="noStrike" kern="0" cap="none" spc="0" normalizeH="0" baseline="0" noProof="0" dirty="0">
              <a:ln>
                <a:noFill/>
              </a:ln>
              <a:solidFill>
                <a:srgbClr val="7030A0"/>
              </a:solidFill>
              <a:effectLst/>
              <a:uLnTx/>
              <a:uFillTx/>
              <a:latin typeface="Handlee"/>
              <a:ea typeface="Handlee"/>
              <a:cs typeface="Handlee"/>
              <a:sym typeface="Handlee"/>
            </a:endParaRPr>
          </a:p>
        </p:txBody>
      </p:sp>
    </p:spTree>
  </p:cSld>
  <p:clrMapOvr>
    <a:masterClrMapping/>
  </p:clrMapOvr>
  <p:transition spd="med">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52"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Scale>
                                      <p:cBhvr>
                                        <p:cTn id="12" dur="1000" decel="50000" fill="hold">
                                          <p:stCondLst>
                                            <p:cond delay="0"/>
                                          </p:stCondLst>
                                        </p:cTn>
                                        <p:tgtEl>
                                          <p:spTgt spid="5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52"/>
                                        </p:tgtEl>
                                        <p:attrNameLst>
                                          <p:attrName>ppt_x</p:attrName>
                                          <p:attrName>ppt_y</p:attrName>
                                        </p:attrNameLst>
                                      </p:cBhvr>
                                    </p:animMotion>
                                    <p:animEffect transition="in" filter="fade">
                                      <p:cBhvr>
                                        <p:cTn id="14" dur="1000"/>
                                        <p:tgtEl>
                                          <p:spTgt spid="52"/>
                                        </p:tgtEl>
                                      </p:cBhvr>
                                    </p:animEffect>
                                  </p:childTnLst>
                                </p:cTn>
                              </p:par>
                              <p:par>
                                <p:cTn id="15" presetID="52"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animScale>
                                      <p:cBhvr>
                                        <p:cTn id="17" dur="1000" decel="50000" fill="hold">
                                          <p:stCondLst>
                                            <p:cond delay="0"/>
                                          </p:stCondLst>
                                        </p:cTn>
                                        <p:tgtEl>
                                          <p:spTgt spid="5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53"/>
                                        </p:tgtEl>
                                        <p:attrNameLst>
                                          <p:attrName>ppt_x</p:attrName>
                                          <p:attrName>ppt_y</p:attrName>
                                        </p:attrNameLst>
                                      </p:cBhvr>
                                    </p:animMotion>
                                    <p:animEffect transition="in" filter="fade">
                                      <p:cBhvr>
                                        <p:cTn id="19" dur="1000"/>
                                        <p:tgtEl>
                                          <p:spTgt spid="53"/>
                                        </p:tgtEl>
                                      </p:cBhvr>
                                    </p:animEffect>
                                  </p:childTnLst>
                                </p:cTn>
                              </p:par>
                              <p:par>
                                <p:cTn id="20" presetID="52" presetClass="entr" presetSubtype="0" fill="hold" grpId="0" nodeType="withEffect">
                                  <p:stCondLst>
                                    <p:cond delay="0"/>
                                  </p:stCondLst>
                                  <p:childTnLst>
                                    <p:set>
                                      <p:cBhvr>
                                        <p:cTn id="21" dur="1" fill="hold">
                                          <p:stCondLst>
                                            <p:cond delay="0"/>
                                          </p:stCondLst>
                                        </p:cTn>
                                        <p:tgtEl>
                                          <p:spTgt spid="54"/>
                                        </p:tgtEl>
                                        <p:attrNameLst>
                                          <p:attrName>style.visibility</p:attrName>
                                        </p:attrNameLst>
                                      </p:cBhvr>
                                      <p:to>
                                        <p:strVal val="visible"/>
                                      </p:to>
                                    </p:set>
                                    <p:animScale>
                                      <p:cBhvr>
                                        <p:cTn id="22" dur="1000" decel="50000" fill="hold">
                                          <p:stCondLst>
                                            <p:cond delay="0"/>
                                          </p:stCondLst>
                                        </p:cTn>
                                        <p:tgtEl>
                                          <p:spTgt spid="5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54"/>
                                        </p:tgtEl>
                                        <p:attrNameLst>
                                          <p:attrName>ppt_x</p:attrName>
                                          <p:attrName>ppt_y</p:attrName>
                                        </p:attrNameLst>
                                      </p:cBhvr>
                                    </p:animMotion>
                                    <p:animEffect transition="in" filter="fade">
                                      <p:cBhvr>
                                        <p:cTn id="24" dur="1000"/>
                                        <p:tgtEl>
                                          <p:spTgt spid="54"/>
                                        </p:tgtEl>
                                      </p:cBhvr>
                                    </p:animEffect>
                                  </p:childTnLst>
                                </p:cTn>
                              </p:par>
                              <p:par>
                                <p:cTn id="25" presetID="52"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Scale>
                                      <p:cBhvr>
                                        <p:cTn id="27" dur="1000" decel="50000" fill="hold">
                                          <p:stCondLst>
                                            <p:cond delay="0"/>
                                          </p:stCondLst>
                                        </p:cTn>
                                        <p:tgtEl>
                                          <p:spTgt spid="5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56"/>
                                        </p:tgtEl>
                                        <p:attrNameLst>
                                          <p:attrName>ppt_x</p:attrName>
                                          <p:attrName>ppt_y</p:attrName>
                                        </p:attrNameLst>
                                      </p:cBhvr>
                                    </p:animMotion>
                                    <p:animEffect transition="in" filter="fade">
                                      <p:cBhvr>
                                        <p:cTn id="29" dur="1000"/>
                                        <p:tgtEl>
                                          <p:spTgt spid="56"/>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57"/>
                                        </p:tgtEl>
                                        <p:attrNameLst>
                                          <p:attrName>style.visibility</p:attrName>
                                        </p:attrNameLst>
                                      </p:cBhvr>
                                      <p:to>
                                        <p:strVal val="visible"/>
                                      </p:to>
                                    </p:set>
                                    <p:animScale>
                                      <p:cBhvr>
                                        <p:cTn id="32" dur="1000" decel="50000" fill="hold">
                                          <p:stCondLst>
                                            <p:cond delay="0"/>
                                          </p:stCondLst>
                                        </p:cTn>
                                        <p:tgtEl>
                                          <p:spTgt spid="5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57"/>
                                        </p:tgtEl>
                                        <p:attrNameLst>
                                          <p:attrName>ppt_x</p:attrName>
                                          <p:attrName>ppt_y</p:attrName>
                                        </p:attrNameLst>
                                      </p:cBhvr>
                                    </p:animMotion>
                                    <p:animEffect transition="in" filter="fade">
                                      <p:cBhvr>
                                        <p:cTn id="34" dur="1000"/>
                                        <p:tgtEl>
                                          <p:spTgt spid="57"/>
                                        </p:tgtEl>
                                      </p:cBhvr>
                                    </p:animEffect>
                                  </p:childTnLst>
                                </p:cTn>
                              </p:par>
                            </p:childTnLst>
                          </p:cTn>
                        </p:par>
                      </p:childTnLst>
                    </p:cTn>
                  </p:par>
                  <p:par>
                    <p:cTn id="35" fill="hold">
                      <p:stCondLst>
                        <p:cond delay="indefinite"/>
                      </p:stCondLst>
                      <p:childTnLst>
                        <p:par>
                          <p:cTn id="36" fill="hold">
                            <p:stCondLst>
                              <p:cond delay="0"/>
                            </p:stCondLst>
                            <p:childTnLst>
                              <p:par>
                                <p:cTn id="37" presetID="19" presetClass="entr" presetSubtype="10" repeatCount="indefinite"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anim calcmode="lin" valueType="num">
                                      <p:cBhvr>
                                        <p:cTn id="39" dur="5000" fill="hold"/>
                                        <p:tgtEl>
                                          <p:spTgt spid="97"/>
                                        </p:tgtEl>
                                        <p:attrNameLst>
                                          <p:attrName>ppt_w</p:attrName>
                                        </p:attrNameLst>
                                      </p:cBhvr>
                                      <p:tavLst>
                                        <p:tav tm="0" fmla="#ppt_w*sin(2.5*pi*$)">
                                          <p:val>
                                            <p:fltVal val="0"/>
                                          </p:val>
                                        </p:tav>
                                        <p:tav tm="100000">
                                          <p:val>
                                            <p:fltVal val="1"/>
                                          </p:val>
                                        </p:tav>
                                      </p:tavLst>
                                    </p:anim>
                                    <p:anim calcmode="lin" valueType="num">
                                      <p:cBhvr>
                                        <p:cTn id="40" dur="5000" fill="hold"/>
                                        <p:tgtEl>
                                          <p:spTgt spid="97"/>
                                        </p:tgtEl>
                                        <p:attrNameLst>
                                          <p:attrName>ppt_h</p:attrName>
                                        </p:attrNameLst>
                                      </p:cBhvr>
                                      <p:tavLst>
                                        <p:tav tm="0">
                                          <p:val>
                                            <p:strVal val="#ppt_h"/>
                                          </p:val>
                                        </p:tav>
                                        <p:tav tm="100000">
                                          <p:val>
                                            <p:strVal val="#ppt_h"/>
                                          </p:val>
                                        </p:tav>
                                      </p:tavLst>
                                    </p:anim>
                                  </p:childTnLst>
                                </p:cTn>
                              </p:par>
                              <p:par>
                                <p:cTn id="41" presetID="52"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animScale>
                                      <p:cBhvr>
                                        <p:cTn id="43" dur="1000" decel="50000" fill="hold">
                                          <p:stCondLst>
                                            <p:cond delay="0"/>
                                          </p:stCondLst>
                                        </p:cTn>
                                        <p:tgtEl>
                                          <p:spTgt spid="4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46"/>
                                        </p:tgtEl>
                                        <p:attrNameLst>
                                          <p:attrName>ppt_x</p:attrName>
                                          <p:attrName>ppt_y</p:attrName>
                                        </p:attrNameLst>
                                      </p:cBhvr>
                                    </p:animMotion>
                                    <p:animEffect transition="in" filter="fade">
                                      <p:cBhvr>
                                        <p:cTn id="45"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52" grpId="0"/>
      <p:bldP spid="53" grpId="0"/>
      <p:bldP spid="54" grpId="0"/>
      <p:bldP spid="56" grpId="0"/>
      <p:bldP spid="57" grpId="0"/>
      <p:bldP spid="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7912;p16" descr="https://images-wixmp-ed30a86b8c4ca887773594c2.wixmp.com/f/2b09f2e2-ee1b-45b4-88a4-4eadeaf3908d/de5r209-2e64c4b7-2ed4-4347-948b-7246442cd2d9.png/v1/fill/w_1280,h_905,strp/among_us_by_ghost_skull_ink_de5r209-fullview.png?token=eyJ0eXAiOiJKV1QiLCJhbGciOiJIUzI1NiJ9.eyJzdWIiOiJ1cm46YXBwOiIsImlzcyI6InVybjphcHA6Iiwib2JqIjpbW3siaGVpZ2h0IjoiPD05MDUiLCJwYXRoIjoiXC9mXC8yYjA5ZjJlMi1lZTFiLTQ1YjQtODhhNC00ZWFkZWFmMzkwOGRcL2RlNXIyMDktMmU2NGM0YjctMmVkNC00MzQ3LTk0OGItNzI0NjQ0MmNkMmQ5LnBuZyIsIndpZHRoIjoiPD0xMjgwIn1dXSwiYXVkIjpbInVybjpzZXJ2aWNlOmltYWdlLm9wZXJhdGlvbnMiXX0.jc5xPy41Yfy38l9-tRH6gre-arGPwgnfFc7vHC5VUdQ"/>
          <p:cNvPicPr preferRelativeResize="0"/>
          <p:nvPr/>
        </p:nvPicPr>
        <p:blipFill rotWithShape="1">
          <a:blip r:embed="rId2">
            <a:alphaModFix/>
          </a:blip>
          <a:srcRect l="75632" b="69952"/>
          <a:stretch/>
        </p:blipFill>
        <p:spPr>
          <a:xfrm>
            <a:off x="2929040" y="4370120"/>
            <a:ext cx="609807" cy="495138"/>
          </a:xfrm>
          <a:prstGeom prst="rect">
            <a:avLst/>
          </a:prstGeom>
          <a:noFill/>
          <a:ln>
            <a:noFill/>
          </a:ln>
        </p:spPr>
      </p:pic>
      <p:sp>
        <p:nvSpPr>
          <p:cNvPr id="4" name="TextBox 3"/>
          <p:cNvSpPr txBox="1"/>
          <p:nvPr/>
        </p:nvSpPr>
        <p:spPr>
          <a:xfrm>
            <a:off x="3012142" y="4536933"/>
            <a:ext cx="3463962" cy="311972"/>
          </a:xfrm>
          <a:prstGeom prst="rect">
            <a:avLst/>
          </a:prstGeom>
          <a:noFill/>
          <a:ln>
            <a:noFill/>
          </a:ln>
        </p:spPr>
        <p:txBody>
          <a:bodyPr wrap="square" rtlCol="0">
            <a:spAutoFit/>
          </a:bodyPr>
          <a:lstStyle/>
          <a:p>
            <a:pPr algn="ctr"/>
            <a:r>
              <a:rPr lang="id-ID" dirty="0" smtClean="0">
                <a:solidFill>
                  <a:srgbClr val="7030A0"/>
                </a:solidFill>
              </a:rPr>
              <a:t>Janice Claresta Lingga - 32200041</a:t>
            </a:r>
            <a:endParaRPr lang="id-ID" dirty="0">
              <a:solidFill>
                <a:srgbClr val="7030A0"/>
              </a:solidFill>
            </a:endParaRPr>
          </a:p>
        </p:txBody>
      </p:sp>
      <p:sp>
        <p:nvSpPr>
          <p:cNvPr id="5" name="Oval 4">
            <a:extLst>
              <a:ext uri="{FF2B5EF4-FFF2-40B4-BE49-F238E27FC236}">
                <a16:creationId xmlns:a16="http://schemas.microsoft.com/office/drawing/2014/main" xmlns="" id="{868E818A-CD4F-4FC9-937E-A5802AF936D3}"/>
              </a:ext>
            </a:extLst>
          </p:cNvPr>
          <p:cNvSpPr/>
          <p:nvPr/>
        </p:nvSpPr>
        <p:spPr>
          <a:xfrm>
            <a:off x="5217789" y="1313706"/>
            <a:ext cx="85260" cy="813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AU"/>
          </a:p>
        </p:txBody>
      </p:sp>
      <p:pic>
        <p:nvPicPr>
          <p:cNvPr id="6" name="Picture 5" descr="pngtree-ppt-color-pendant-decoration-illustration-png-image_4673455-removebg-preview.png"/>
          <p:cNvPicPr>
            <a:picLocks noChangeAspect="1"/>
          </p:cNvPicPr>
          <p:nvPr/>
        </p:nvPicPr>
        <p:blipFill>
          <a:blip r:embed="rId3"/>
          <a:stretch>
            <a:fillRect/>
          </a:stretch>
        </p:blipFill>
        <p:spPr>
          <a:xfrm>
            <a:off x="-267443" y="-71250"/>
            <a:ext cx="3355026" cy="2196933"/>
          </a:xfrm>
          <a:prstGeom prst="rect">
            <a:avLst/>
          </a:prstGeom>
        </p:spPr>
      </p:pic>
      <p:pic>
        <p:nvPicPr>
          <p:cNvPr id="7" name="Picture 6" descr="pngtree-ppt-color-pendant-decoration-illustration-png-image_4673455-removebg-preview.png"/>
          <p:cNvPicPr>
            <a:picLocks noChangeAspect="1"/>
          </p:cNvPicPr>
          <p:nvPr/>
        </p:nvPicPr>
        <p:blipFill>
          <a:blip r:embed="rId3"/>
          <a:stretch>
            <a:fillRect/>
          </a:stretch>
        </p:blipFill>
        <p:spPr>
          <a:xfrm flipH="1">
            <a:off x="2873829" y="0"/>
            <a:ext cx="2671947" cy="2196933"/>
          </a:xfrm>
          <a:prstGeom prst="rect">
            <a:avLst/>
          </a:prstGeom>
        </p:spPr>
      </p:pic>
      <p:pic>
        <p:nvPicPr>
          <p:cNvPr id="8" name="Picture 7" descr="pngtree-ppt-color-pendant-decoration-illustration-png-image_4673455-removebg-preview.png"/>
          <p:cNvPicPr>
            <a:picLocks noChangeAspect="1"/>
          </p:cNvPicPr>
          <p:nvPr/>
        </p:nvPicPr>
        <p:blipFill>
          <a:blip r:embed="rId3"/>
          <a:stretch>
            <a:fillRect/>
          </a:stretch>
        </p:blipFill>
        <p:spPr>
          <a:xfrm>
            <a:off x="5100205" y="-83127"/>
            <a:ext cx="3355026" cy="2196933"/>
          </a:xfrm>
          <a:prstGeom prst="rect">
            <a:avLst/>
          </a:prstGeom>
        </p:spPr>
      </p:pic>
      <p:pic>
        <p:nvPicPr>
          <p:cNvPr id="9" name="Picture 8" descr="pngtree-ppt-color-pendant-decoration-illustration-png-image_4673455-removebg-preview.png"/>
          <p:cNvPicPr>
            <a:picLocks noChangeAspect="1"/>
          </p:cNvPicPr>
          <p:nvPr/>
        </p:nvPicPr>
        <p:blipFill>
          <a:blip r:embed="rId3"/>
          <a:srcRect r="63712"/>
          <a:stretch>
            <a:fillRect/>
          </a:stretch>
        </p:blipFill>
        <p:spPr>
          <a:xfrm>
            <a:off x="8128413" y="-11875"/>
            <a:ext cx="1217468" cy="2196933"/>
          </a:xfrm>
          <a:prstGeom prst="rect">
            <a:avLst/>
          </a:prstGeom>
        </p:spPr>
      </p:pic>
      <p:sp>
        <p:nvSpPr>
          <p:cNvPr id="11" name="Oval 10">
            <a:extLst>
              <a:ext uri="{FF2B5EF4-FFF2-40B4-BE49-F238E27FC236}">
                <a16:creationId xmlns:a16="http://schemas.microsoft.com/office/drawing/2014/main" xmlns="" id="{AC4598F6-A138-4C6C-90FB-061F85506248}"/>
              </a:ext>
            </a:extLst>
          </p:cNvPr>
          <p:cNvSpPr/>
          <p:nvPr/>
        </p:nvSpPr>
        <p:spPr>
          <a:xfrm>
            <a:off x="4092562" y="2490996"/>
            <a:ext cx="85260" cy="8137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AU"/>
          </a:p>
        </p:txBody>
      </p:sp>
      <p:sp>
        <p:nvSpPr>
          <p:cNvPr id="12" name="Oval 11">
            <a:extLst>
              <a:ext uri="{FF2B5EF4-FFF2-40B4-BE49-F238E27FC236}">
                <a16:creationId xmlns:a16="http://schemas.microsoft.com/office/drawing/2014/main" xmlns="" id="{E9817C26-DCF1-4B75-A7F3-83A0B3BF8F23}"/>
              </a:ext>
            </a:extLst>
          </p:cNvPr>
          <p:cNvSpPr/>
          <p:nvPr/>
        </p:nvSpPr>
        <p:spPr>
          <a:xfrm>
            <a:off x="6772390" y="3246739"/>
            <a:ext cx="156233" cy="1217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AU"/>
          </a:p>
        </p:txBody>
      </p:sp>
      <p:pic>
        <p:nvPicPr>
          <p:cNvPr id="13" name="Picture 12" descr="A close up of a logo&#10;&#10;Description automatically generated">
            <a:extLst>
              <a:ext uri="{FF2B5EF4-FFF2-40B4-BE49-F238E27FC236}">
                <a16:creationId xmlns:a16="http://schemas.microsoft.com/office/drawing/2014/main" xmlns="" id="{C30639E9-4069-4FFD-BAB9-6371ECBB5D8F}"/>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51770" y="2350781"/>
            <a:ext cx="903539" cy="1093061"/>
          </a:xfrm>
          <a:prstGeom prst="rect">
            <a:avLst/>
          </a:prstGeom>
        </p:spPr>
      </p:pic>
      <p:sp>
        <p:nvSpPr>
          <p:cNvPr id="14" name="Rectangle 13"/>
          <p:cNvSpPr/>
          <p:nvPr/>
        </p:nvSpPr>
        <p:spPr>
          <a:xfrm>
            <a:off x="2018805" y="2173183"/>
            <a:ext cx="5367647" cy="1401290"/>
          </a:xfrm>
          <a:prstGeom prst="rect">
            <a:avLst/>
          </a:prstGeom>
          <a:noFill/>
        </p:spPr>
        <p:txBody>
          <a:bodyPr wrap="none" lIns="91440" tIns="45720" rIns="91440" bIns="45720">
            <a:prstTxWarp prst="textCanDown">
              <a:avLst/>
            </a:prstTxWarp>
            <a:spAutoFit/>
          </a:bodyPr>
          <a:lstStyle/>
          <a:p>
            <a:pPr algn="ctr"/>
            <a:r>
              <a:rPr lang="id-ID" sz="5400" b="1" cap="none" spc="0" dirty="0" smtClean="0">
                <a:ln w="17780" cmpd="sng">
                  <a:solidFill>
                    <a:schemeClr val="accent1">
                      <a:tint val="3000"/>
                    </a:schemeClr>
                  </a:solidFill>
                  <a:prstDash val="solid"/>
                  <a:miter lim="800000"/>
                </a:ln>
                <a:solidFill>
                  <a:srgbClr val="7030A0"/>
                </a:solidFill>
                <a:effectLst>
                  <a:outerShdw blurRad="55000" dist="50800" dir="5400000" algn="tl">
                    <a:srgbClr val="000000">
                      <a:alpha val="33000"/>
                    </a:srgbClr>
                  </a:outerShdw>
                </a:effectLst>
              </a:rPr>
              <a:t>Thank You ~</a:t>
            </a:r>
            <a:endParaRPr lang="en-US" sz="5400" b="1" cap="none" spc="0" dirty="0">
              <a:ln w="17780" cmpd="sng">
                <a:solidFill>
                  <a:schemeClr val="accent1">
                    <a:tint val="3000"/>
                  </a:schemeClr>
                </a:solidFill>
                <a:prstDash val="solid"/>
                <a:miter lim="800000"/>
              </a:ln>
              <a:solidFill>
                <a:srgbClr val="7030A0"/>
              </a:solidFill>
              <a:effectLst>
                <a:outerShdw blurRad="55000" dist="50800" dir="5400000" algn="tl">
                  <a:srgbClr val="000000">
                    <a:alpha val="33000"/>
                  </a:srgbClr>
                </a:outerShdw>
              </a:effectLst>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2250" fill="hold"/>
                                        <p:tgtEl>
                                          <p:spTgt spid="13"/>
                                        </p:tgtEl>
                                        <p:attrNameLst>
                                          <p:attrName>r</p:attrName>
                                        </p:attrNameLst>
                                      </p:cBhvr>
                                    </p:animRot>
                                  </p:childTnLst>
                                </p:cTn>
                              </p:par>
                              <p:par>
                                <p:cTn id="7" presetID="63" presetClass="path" presetSubtype="0" accel="50000" decel="50000" fill="hold" nodeType="withEffect">
                                  <p:stCondLst>
                                    <p:cond delay="0"/>
                                  </p:stCondLst>
                                  <p:childTnLst>
                                    <p:animMotion origin="layout" path="M 1.94444E-6 0.01389 L 1.08611 0.00864 " pathEditMode="relative" rAng="0" ptsTypes="AA">
                                      <p:cBhvr>
                                        <p:cTn id="8" dur="2250" fill="hold"/>
                                        <p:tgtEl>
                                          <p:spTgt spid="13"/>
                                        </p:tgtEl>
                                        <p:attrNameLst>
                                          <p:attrName>ppt_x</p:attrName>
                                          <p:attrName>ppt_y</p:attrName>
                                        </p:attrNameLst>
                                      </p:cBhvr>
                                      <p:rCtr x="543" y="-3"/>
                                    </p:animMotion>
                                  </p:childTnLst>
                                </p:cTn>
                              </p:par>
                              <p:par>
                                <p:cTn id="9" presetID="1" presetClass="entr" presetSubtype="0" fill="hold" grpId="1"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21" presetClass="emph" presetSubtype="0" fill="hold" grpId="0" nodeType="withEffect">
                                  <p:stCondLst>
                                    <p:cond delay="0"/>
                                  </p:stCondLst>
                                  <p:childTnLst>
                                    <p:animClr clrSpc="hsl">
                                      <p:cBhvr override="childStyle">
                                        <p:cTn id="12" dur="1000" fill="hold"/>
                                        <p:tgtEl>
                                          <p:spTgt spid="14"/>
                                        </p:tgtEl>
                                        <p:attrNameLst>
                                          <p:attrName>style.color</p:attrName>
                                        </p:attrNameLst>
                                      </p:cBhvr>
                                      <p:by>
                                        <p:hsl h="7200000" s="0" l="0"/>
                                      </p:by>
                                    </p:animClr>
                                    <p:animClr clrSpc="hsl">
                                      <p:cBhvr>
                                        <p:cTn id="13" dur="1000" fill="hold"/>
                                        <p:tgtEl>
                                          <p:spTgt spid="14"/>
                                        </p:tgtEl>
                                        <p:attrNameLst>
                                          <p:attrName>fillcolor</p:attrName>
                                        </p:attrNameLst>
                                      </p:cBhvr>
                                      <p:by>
                                        <p:hsl h="7200000" s="0" l="0"/>
                                      </p:by>
                                    </p:animClr>
                                    <p:animClr clrSpc="hsl">
                                      <p:cBhvr>
                                        <p:cTn id="14" dur="1000" fill="hold"/>
                                        <p:tgtEl>
                                          <p:spTgt spid="14"/>
                                        </p:tgtEl>
                                        <p:attrNameLst>
                                          <p:attrName>stroke.color</p:attrName>
                                        </p:attrNameLst>
                                      </p:cBhvr>
                                      <p:by>
                                        <p:hsl h="7200000" s="0" l="0"/>
                                      </p:by>
                                    </p:animClr>
                                    <p:set>
                                      <p:cBhvr>
                                        <p:cTn id="15" dur="1000" fill="hold"/>
                                        <p:tgtEl>
                                          <p:spTgt spid="1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background among us.jpeg">
            <a:hlinkClick r:id="rId2" action="ppaction://hlinksldjump"/>
          </p:cNvPr>
          <p:cNvPicPr>
            <a:picLocks noChangeAspect="1"/>
          </p:cNvPicPr>
          <p:nvPr/>
        </p:nvPicPr>
        <p:blipFill>
          <a:blip r:embed="rId3"/>
          <a:stretch>
            <a:fillRect/>
          </a:stretch>
        </p:blipFill>
        <p:spPr>
          <a:xfrm rot="16200000">
            <a:off x="2000250" y="-2000250"/>
            <a:ext cx="5143501" cy="9144001"/>
          </a:xfrm>
          <a:prstGeom prst="rect">
            <a:avLst/>
          </a:prstGeom>
        </p:spPr>
      </p:pic>
      <p:sp>
        <p:nvSpPr>
          <p:cNvPr id="6" name="TextBox 5">
            <a:extLst>
              <a:ext uri="{FF2B5EF4-FFF2-40B4-BE49-F238E27FC236}">
                <a16:creationId xmlns:a16="http://schemas.microsoft.com/office/drawing/2014/main" xmlns="" id="{7E7DD56A-9345-45E9-8B05-C9E5AEB9EA26}"/>
              </a:ext>
            </a:extLst>
          </p:cNvPr>
          <p:cNvSpPr txBox="1"/>
          <p:nvPr/>
        </p:nvSpPr>
        <p:spPr>
          <a:xfrm>
            <a:off x="2628900" y="262741"/>
            <a:ext cx="3532909" cy="684803"/>
          </a:xfrm>
          <a:prstGeom prst="rect">
            <a:avLst/>
          </a:prstGeom>
          <a:noFill/>
        </p:spPr>
        <p:txBody>
          <a:bodyPr wrap="square" lIns="68580" tIns="34290" rIns="68580" bIns="34290">
            <a:spAutoFit/>
          </a:bodyPr>
          <a:lstStyle/>
          <a:p>
            <a:pPr>
              <a:defRPr/>
            </a:pPr>
            <a:r>
              <a:rPr lang="id-ID" sz="4000" b="1" spc="-225" dirty="0" smtClean="0">
                <a:ln w="19050">
                  <a:solidFill>
                    <a:sysClr val="windowText" lastClr="000000"/>
                  </a:solidFill>
                </a:ln>
                <a:solidFill>
                  <a:srgbClr val="7030A0"/>
                </a:solidFill>
                <a:latin typeface="Bakso Sapi" pitchFamily="50" charset="0"/>
              </a:rPr>
              <a:t>Peta Konsep</a:t>
            </a:r>
            <a:endParaRPr lang="en-US" sz="4000" b="1" spc="-225" dirty="0">
              <a:ln w="19050">
                <a:solidFill>
                  <a:sysClr val="windowText" lastClr="000000"/>
                </a:solidFill>
              </a:ln>
              <a:solidFill>
                <a:srgbClr val="7030A0"/>
              </a:solidFill>
              <a:latin typeface="Bakso Sapi" pitchFamily="50" charset="0"/>
            </a:endParaRPr>
          </a:p>
        </p:txBody>
      </p:sp>
      <p:sp>
        <p:nvSpPr>
          <p:cNvPr id="8" name="TextBox 7">
            <a:hlinkClick r:id="rId2" action="ppaction://hlinksldjump"/>
          </p:cNvPr>
          <p:cNvSpPr txBox="1">
            <a:spLocks noChangeArrowheads="1"/>
          </p:cNvSpPr>
          <p:nvPr/>
        </p:nvSpPr>
        <p:spPr bwMode="auto">
          <a:xfrm>
            <a:off x="1828799" y="982591"/>
            <a:ext cx="2369127" cy="561692"/>
          </a:xfrm>
          <a:prstGeom prst="rect">
            <a:avLst/>
          </a:prstGeom>
          <a:noFill/>
          <a:ln w="9525">
            <a:noFill/>
            <a:miter lim="800000"/>
            <a:headEnd/>
            <a:tailEnd/>
          </a:ln>
        </p:spPr>
        <p:txBody>
          <a:bodyPr wrap="square" lIns="68580" tIns="34290" rIns="68580" bIns="34290">
            <a:spAutoFit/>
          </a:bodyPr>
          <a:lstStyle/>
          <a:p>
            <a:pPr eaLnBrk="1" hangingPunct="1"/>
            <a:r>
              <a:rPr lang="id-ID" sz="1600" dirty="0" smtClean="0">
                <a:latin typeface="Stanberry" pitchFamily="66" charset="0"/>
              </a:rPr>
              <a:t>Landasan Teori terkait e-Goverment</a:t>
            </a:r>
            <a:endParaRPr lang="en-US" sz="1600" dirty="0">
              <a:latin typeface="Stanberry" pitchFamily="66" charset="0"/>
            </a:endParaRPr>
          </a:p>
        </p:txBody>
      </p:sp>
      <p:sp>
        <p:nvSpPr>
          <p:cNvPr id="9" name="TextBox 8">
            <a:hlinkClick r:id="rId4" action="ppaction://hlinksldjump"/>
          </p:cNvPr>
          <p:cNvSpPr txBox="1">
            <a:spLocks noChangeArrowheads="1"/>
          </p:cNvSpPr>
          <p:nvPr/>
        </p:nvSpPr>
        <p:spPr bwMode="auto">
          <a:xfrm>
            <a:off x="1818409" y="1727057"/>
            <a:ext cx="2379518" cy="315471"/>
          </a:xfrm>
          <a:prstGeom prst="rect">
            <a:avLst/>
          </a:prstGeom>
          <a:noFill/>
          <a:ln w="9525">
            <a:noFill/>
            <a:miter lim="800000"/>
            <a:headEnd/>
            <a:tailEnd/>
          </a:ln>
        </p:spPr>
        <p:txBody>
          <a:bodyPr wrap="square" lIns="68580" tIns="34290" rIns="68580" bIns="34290">
            <a:spAutoFit/>
          </a:bodyPr>
          <a:lstStyle/>
          <a:p>
            <a:pPr eaLnBrk="1" hangingPunct="1"/>
            <a:r>
              <a:rPr lang="id-ID" sz="1600" dirty="0" smtClean="0">
                <a:latin typeface="Stanberry" pitchFamily="66" charset="0"/>
              </a:rPr>
              <a:t>Model dari e-Goverment </a:t>
            </a:r>
            <a:endParaRPr lang="en-US" sz="1600" dirty="0">
              <a:latin typeface="Stanberry" pitchFamily="66" charset="0"/>
            </a:endParaRPr>
          </a:p>
        </p:txBody>
      </p:sp>
      <p:sp>
        <p:nvSpPr>
          <p:cNvPr id="11" name="TextBox 10">
            <a:hlinkClick r:id="rId5" action="ppaction://hlinksldjump"/>
          </p:cNvPr>
          <p:cNvSpPr txBox="1">
            <a:spLocks noChangeArrowheads="1"/>
          </p:cNvSpPr>
          <p:nvPr/>
        </p:nvSpPr>
        <p:spPr bwMode="auto">
          <a:xfrm>
            <a:off x="1742533" y="2262727"/>
            <a:ext cx="2580084" cy="561692"/>
          </a:xfrm>
          <a:prstGeom prst="rect">
            <a:avLst/>
          </a:prstGeom>
          <a:noFill/>
          <a:ln w="9525">
            <a:noFill/>
            <a:miter lim="800000"/>
            <a:headEnd/>
            <a:tailEnd/>
          </a:ln>
        </p:spPr>
        <p:txBody>
          <a:bodyPr wrap="square" lIns="68580" tIns="34290" rIns="68580" bIns="34290">
            <a:spAutoFit/>
          </a:bodyPr>
          <a:lstStyle/>
          <a:p>
            <a:pPr eaLnBrk="1" hangingPunct="1"/>
            <a:r>
              <a:rPr lang="id-ID" sz="1600" dirty="0" smtClean="0">
                <a:latin typeface="Stanberry" pitchFamily="66" charset="0"/>
              </a:rPr>
              <a:t>Kelebihan dan Kekurangan e- Goverment</a:t>
            </a:r>
            <a:endParaRPr lang="en-US" sz="1600" dirty="0">
              <a:latin typeface="Stanberry" pitchFamily="66" charset="0"/>
            </a:endParaRPr>
          </a:p>
        </p:txBody>
      </p:sp>
      <p:sp>
        <p:nvSpPr>
          <p:cNvPr id="12" name="TextBox 11">
            <a:hlinkClick r:id="rId6" action="ppaction://hlinksldjump"/>
          </p:cNvPr>
          <p:cNvSpPr txBox="1">
            <a:spLocks noChangeArrowheads="1"/>
          </p:cNvSpPr>
          <p:nvPr/>
        </p:nvSpPr>
        <p:spPr bwMode="auto">
          <a:xfrm>
            <a:off x="4908852" y="1643514"/>
            <a:ext cx="2607516" cy="530915"/>
          </a:xfrm>
          <a:prstGeom prst="rect">
            <a:avLst/>
          </a:prstGeom>
          <a:noFill/>
          <a:ln w="9525">
            <a:noFill/>
            <a:miter lim="800000"/>
            <a:headEnd/>
            <a:tailEnd/>
          </a:ln>
        </p:spPr>
        <p:txBody>
          <a:bodyPr wrap="square" lIns="68580" tIns="34290" rIns="68580" bIns="34290">
            <a:spAutoFit/>
          </a:bodyPr>
          <a:lstStyle/>
          <a:p>
            <a:pPr eaLnBrk="1" hangingPunct="1"/>
            <a:r>
              <a:rPr lang="id-ID" sz="1500" dirty="0" smtClean="0">
                <a:latin typeface="Stanberry" pitchFamily="66" charset="0"/>
              </a:rPr>
              <a:t>Perusahaan yang menerapkan e-Goverment</a:t>
            </a:r>
            <a:endParaRPr lang="en-US" sz="1500" dirty="0">
              <a:latin typeface="Stanberry" pitchFamily="66" charset="0"/>
            </a:endParaRPr>
          </a:p>
        </p:txBody>
      </p:sp>
      <p:sp>
        <p:nvSpPr>
          <p:cNvPr id="13" name="TextBox 12">
            <a:hlinkClick r:id="rId7" action="ppaction://hlinksldjump"/>
          </p:cNvPr>
          <p:cNvSpPr txBox="1">
            <a:spLocks noChangeArrowheads="1"/>
          </p:cNvSpPr>
          <p:nvPr/>
        </p:nvSpPr>
        <p:spPr bwMode="auto">
          <a:xfrm>
            <a:off x="4890978" y="2374757"/>
            <a:ext cx="2673603" cy="315471"/>
          </a:xfrm>
          <a:prstGeom prst="rect">
            <a:avLst/>
          </a:prstGeom>
          <a:noFill/>
          <a:ln w="9525">
            <a:noFill/>
            <a:miter lim="800000"/>
            <a:headEnd/>
            <a:tailEnd/>
          </a:ln>
        </p:spPr>
        <p:txBody>
          <a:bodyPr wrap="square" lIns="68580" tIns="34290" rIns="68580" bIns="34290">
            <a:spAutoFit/>
          </a:bodyPr>
          <a:lstStyle/>
          <a:p>
            <a:pPr eaLnBrk="1" hangingPunct="1"/>
            <a:r>
              <a:rPr lang="id-ID" sz="1600" dirty="0" smtClean="0">
                <a:latin typeface="Stanberry" pitchFamily="66" charset="0"/>
              </a:rPr>
              <a:t>Kesimpulan dan Referensi</a:t>
            </a:r>
            <a:endParaRPr lang="en-US" sz="1600" dirty="0">
              <a:latin typeface="Stanberry" pitchFamily="66" charset="0"/>
            </a:endParaRPr>
          </a:p>
        </p:txBody>
      </p:sp>
      <p:pic>
        <p:nvPicPr>
          <p:cNvPr id="18" name="Picture 17"/>
          <p:cNvPicPr>
            <a:picLocks noChangeAspect="1" noChangeArrowheads="1"/>
          </p:cNvPicPr>
          <p:nvPr/>
        </p:nvPicPr>
        <p:blipFill>
          <a:blip r:embed="rId8" cstate="print"/>
          <a:srcRect/>
          <a:stretch>
            <a:fillRect/>
          </a:stretch>
        </p:blipFill>
        <p:spPr bwMode="auto">
          <a:xfrm rot="777198" flipH="1">
            <a:off x="2832497" y="3626644"/>
            <a:ext cx="394097" cy="379810"/>
          </a:xfrm>
          <a:prstGeom prst="rect">
            <a:avLst/>
          </a:prstGeom>
          <a:noFill/>
          <a:ln w="9525">
            <a:noFill/>
            <a:miter lim="800000"/>
            <a:headEnd/>
            <a:tailEnd/>
          </a:ln>
        </p:spPr>
      </p:pic>
      <p:sp>
        <p:nvSpPr>
          <p:cNvPr id="19" name="Rectangle 18">
            <a:extLst>
              <a:ext uri="{FF2B5EF4-FFF2-40B4-BE49-F238E27FC236}">
                <a16:creationId xmlns:a16="http://schemas.microsoft.com/office/drawing/2014/main" xmlns="" id="{776F67CD-7AE1-4FB6-A64B-6F557C0047FE}"/>
              </a:ext>
            </a:extLst>
          </p:cNvPr>
          <p:cNvSpPr/>
          <p:nvPr/>
        </p:nvSpPr>
        <p:spPr>
          <a:xfrm>
            <a:off x="1591866" y="4307682"/>
            <a:ext cx="803672" cy="346472"/>
          </a:xfrm>
          <a:prstGeom prst="rect">
            <a:avLst/>
          </a:prstGeom>
          <a:solidFill>
            <a:srgbClr val="BDD2E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en-US" dirty="0"/>
          </a:p>
        </p:txBody>
      </p:sp>
      <p:sp>
        <p:nvSpPr>
          <p:cNvPr id="20" name="Isosceles Triangle 19">
            <a:extLst>
              <a:ext uri="{FF2B5EF4-FFF2-40B4-BE49-F238E27FC236}">
                <a16:creationId xmlns:a16="http://schemas.microsoft.com/office/drawing/2014/main" xmlns="" id="{C2367A05-3092-45DF-84C5-49E00EEC347D}"/>
              </a:ext>
            </a:extLst>
          </p:cNvPr>
          <p:cNvSpPr/>
          <p:nvPr/>
        </p:nvSpPr>
        <p:spPr>
          <a:xfrm rot="694651">
            <a:off x="1345406" y="4327923"/>
            <a:ext cx="420291" cy="286940"/>
          </a:xfrm>
          <a:prstGeom prst="triangle">
            <a:avLst/>
          </a:prstGeom>
          <a:solidFill>
            <a:srgbClr val="BDD2E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en-US" dirty="0"/>
          </a:p>
        </p:txBody>
      </p:sp>
      <p:sp>
        <p:nvSpPr>
          <p:cNvPr id="21" name="Isosceles Triangle 20">
            <a:extLst>
              <a:ext uri="{FF2B5EF4-FFF2-40B4-BE49-F238E27FC236}">
                <a16:creationId xmlns:a16="http://schemas.microsoft.com/office/drawing/2014/main" xmlns="" id="{C7112482-5214-4CF6-A1C1-79C55A9E4F2E}"/>
              </a:ext>
            </a:extLst>
          </p:cNvPr>
          <p:cNvSpPr/>
          <p:nvPr/>
        </p:nvSpPr>
        <p:spPr>
          <a:xfrm rot="694651" flipH="1" flipV="1">
            <a:off x="1215629" y="4239816"/>
            <a:ext cx="407194" cy="270272"/>
          </a:xfrm>
          <a:prstGeom prst="triangle">
            <a:avLst/>
          </a:prstGeom>
          <a:solidFill>
            <a:srgbClr val="AACAE3"/>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en-US" dirty="0"/>
          </a:p>
        </p:txBody>
      </p:sp>
      <p:pic>
        <p:nvPicPr>
          <p:cNvPr id="4110" name="Picture 15"/>
          <p:cNvPicPr>
            <a:picLocks noChangeAspect="1" noChangeArrowheads="1"/>
          </p:cNvPicPr>
          <p:nvPr/>
        </p:nvPicPr>
        <p:blipFill>
          <a:blip r:embed="rId9"/>
          <a:srcRect l="50555"/>
          <a:stretch>
            <a:fillRect/>
          </a:stretch>
        </p:blipFill>
        <p:spPr bwMode="auto">
          <a:xfrm rot="21408233" flipH="1">
            <a:off x="1849271" y="3374018"/>
            <a:ext cx="1153790" cy="1080236"/>
          </a:xfrm>
          <a:prstGeom prst="rect">
            <a:avLst/>
          </a:prstGeom>
          <a:noFill/>
          <a:ln w="9525">
            <a:noFill/>
            <a:miter lim="800000"/>
            <a:headEnd/>
            <a:tailEnd/>
          </a:ln>
        </p:spPr>
      </p:pic>
      <p:sp>
        <p:nvSpPr>
          <p:cNvPr id="22" name="TextBox 21">
            <a:hlinkClick r:id="rId10" action="ppaction://hlinksldjump"/>
          </p:cNvPr>
          <p:cNvSpPr txBox="1">
            <a:spLocks noChangeArrowheads="1"/>
          </p:cNvSpPr>
          <p:nvPr/>
        </p:nvSpPr>
        <p:spPr bwMode="auto">
          <a:xfrm>
            <a:off x="4908299" y="1006621"/>
            <a:ext cx="2625110" cy="530915"/>
          </a:xfrm>
          <a:prstGeom prst="rect">
            <a:avLst/>
          </a:prstGeom>
          <a:noFill/>
          <a:ln w="9525">
            <a:noFill/>
            <a:miter lim="800000"/>
            <a:headEnd/>
            <a:tailEnd/>
          </a:ln>
        </p:spPr>
        <p:txBody>
          <a:bodyPr wrap="square" lIns="68580" tIns="34290" rIns="68580" bIns="34290">
            <a:spAutoFit/>
          </a:bodyPr>
          <a:lstStyle/>
          <a:p>
            <a:pPr eaLnBrk="1" hangingPunct="1"/>
            <a:r>
              <a:rPr lang="id-ID" sz="1500" dirty="0" smtClean="0">
                <a:latin typeface="Stanberry" pitchFamily="66" charset="0"/>
              </a:rPr>
              <a:t>Implementasi untuk menjadi Good Goverment</a:t>
            </a:r>
            <a:endParaRPr lang="en-US" sz="1500" dirty="0">
              <a:latin typeface="Stanberry" pitchFamily="66" charset="0"/>
            </a:endParaRPr>
          </a:p>
        </p:txBody>
      </p:sp>
      <p:sp>
        <p:nvSpPr>
          <p:cNvPr id="23" name="Google Shape;177;p29"/>
          <p:cNvSpPr txBox="1">
            <a:spLocks/>
          </p:cNvSpPr>
          <p:nvPr/>
        </p:nvSpPr>
        <p:spPr>
          <a:xfrm>
            <a:off x="3183466" y="3210526"/>
            <a:ext cx="1642534" cy="922562"/>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id-ID" sz="1500" b="0" i="0" u="none" strike="noStrike" kern="0" cap="none" spc="0" normalizeH="0" baseline="0" noProof="0" dirty="0" smtClean="0">
                <a:ln>
                  <a:noFill/>
                </a:ln>
                <a:solidFill>
                  <a:srgbClr val="7030A0"/>
                </a:solidFill>
                <a:effectLst/>
                <a:uLnTx/>
                <a:uFillTx/>
                <a:latin typeface="Stanberry" pitchFamily="66" charset="0"/>
                <a:sym typeface="Arial"/>
              </a:rPr>
              <a:t>Here we start the presentations!</a:t>
            </a:r>
            <a:endParaRPr kumimoji="0" lang="id-ID" sz="1500" b="0" i="0" u="none" strike="noStrike" kern="0" cap="none" spc="0" normalizeH="0" baseline="0" noProof="0" dirty="0">
              <a:ln>
                <a:noFill/>
              </a:ln>
              <a:solidFill>
                <a:srgbClr val="7030A0"/>
              </a:solidFill>
              <a:effectLst/>
              <a:uLnTx/>
              <a:uFillTx/>
              <a:latin typeface="Stanberry" pitchFamily="66" charset="0"/>
              <a:sym typeface="Arial"/>
            </a:endParaRPr>
          </a:p>
        </p:txBody>
      </p:sp>
      <p:pic>
        <p:nvPicPr>
          <p:cNvPr id="24" name="Picture 23" descr="panah kanan remove bg.png"/>
          <p:cNvPicPr>
            <a:picLocks noChangeAspect="1"/>
          </p:cNvPicPr>
          <p:nvPr/>
        </p:nvPicPr>
        <p:blipFill>
          <a:blip r:embed="rId11"/>
          <a:stretch>
            <a:fillRect/>
          </a:stretch>
        </p:blipFill>
        <p:spPr>
          <a:xfrm>
            <a:off x="5915701" y="4169664"/>
            <a:ext cx="495490" cy="505812"/>
          </a:xfrm>
          <a:prstGeom prst="rect">
            <a:avLst/>
          </a:prstGeom>
        </p:spPr>
      </p:pic>
      <p:pic>
        <p:nvPicPr>
          <p:cNvPr id="25" name="Picture 24" descr="panah kiri remove bg.png"/>
          <p:cNvPicPr>
            <a:picLocks noChangeAspect="1"/>
          </p:cNvPicPr>
          <p:nvPr/>
        </p:nvPicPr>
        <p:blipFill>
          <a:blip r:embed="rId12"/>
          <a:stretch>
            <a:fillRect/>
          </a:stretch>
        </p:blipFill>
        <p:spPr>
          <a:xfrm>
            <a:off x="6347547" y="4036868"/>
            <a:ext cx="722167" cy="722167"/>
          </a:xfrm>
          <a:prstGeom prst="rect">
            <a:avLst/>
          </a:prstGeom>
        </p:spPr>
      </p:pic>
      <p:pic>
        <p:nvPicPr>
          <p:cNvPr id="26" name="Picture 25" descr="home remove bg.png"/>
          <p:cNvPicPr>
            <a:picLocks noChangeAspect="1"/>
          </p:cNvPicPr>
          <p:nvPr/>
        </p:nvPicPr>
        <p:blipFill>
          <a:blip r:embed="rId13"/>
          <a:stretch>
            <a:fillRect/>
          </a:stretch>
        </p:blipFill>
        <p:spPr>
          <a:xfrm>
            <a:off x="6946756" y="4135846"/>
            <a:ext cx="503526" cy="538332"/>
          </a:xfrm>
          <a:prstGeom prst="rect">
            <a:avLst/>
          </a:prstGeom>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p:tgtEl>
                                          <p:spTgt spid="8"/>
                                        </p:tgtEl>
                                        <p:attrNameLst>
                                          <p:attrName>ppt_x</p:attrName>
                                        </p:attrNameLst>
                                      </p:cBhvr>
                                      <p:tavLst>
                                        <p:tav tm="0">
                                          <p:val>
                                            <p:strVal val="#ppt_x-#ppt_w*1.125000"/>
                                          </p:val>
                                        </p:tav>
                                        <p:tav tm="100000">
                                          <p:val>
                                            <p:strVal val="#ppt_x"/>
                                          </p:val>
                                        </p:tav>
                                      </p:tavLst>
                                    </p:anim>
                                    <p:animEffect transition="in" filter="wipe(right)">
                                      <p:cBhvr>
                                        <p:cTn id="11" dur="1000"/>
                                        <p:tgtEl>
                                          <p:spTgt spid="8"/>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1000"/>
                                        <p:tgtEl>
                                          <p:spTgt spid="9"/>
                                        </p:tgtEl>
                                        <p:attrNameLst>
                                          <p:attrName>ppt_x</p:attrName>
                                        </p:attrNameLst>
                                      </p:cBhvr>
                                      <p:tavLst>
                                        <p:tav tm="0">
                                          <p:val>
                                            <p:strVal val="#ppt_x-#ppt_w*1.125000"/>
                                          </p:val>
                                        </p:tav>
                                        <p:tav tm="100000">
                                          <p:val>
                                            <p:strVal val="#ppt_x"/>
                                          </p:val>
                                        </p:tav>
                                      </p:tavLst>
                                    </p:anim>
                                    <p:animEffect transition="in" filter="wipe(right)">
                                      <p:cBhvr>
                                        <p:cTn id="15" dur="1000"/>
                                        <p:tgtEl>
                                          <p:spTgt spid="9"/>
                                        </p:tgtEl>
                                      </p:cBhvr>
                                    </p:animEffect>
                                  </p:childTnLst>
                                </p:cTn>
                              </p:par>
                              <p:par>
                                <p:cTn id="16" presetID="12" presetClass="entr" presetSubtype="8"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1000"/>
                                        <p:tgtEl>
                                          <p:spTgt spid="11"/>
                                        </p:tgtEl>
                                        <p:attrNameLst>
                                          <p:attrName>ppt_x</p:attrName>
                                        </p:attrNameLst>
                                      </p:cBhvr>
                                      <p:tavLst>
                                        <p:tav tm="0">
                                          <p:val>
                                            <p:strVal val="#ppt_x-#ppt_w*1.125000"/>
                                          </p:val>
                                        </p:tav>
                                        <p:tav tm="100000">
                                          <p:val>
                                            <p:strVal val="#ppt_x"/>
                                          </p:val>
                                        </p:tav>
                                      </p:tavLst>
                                    </p:anim>
                                    <p:animEffect transition="in" filter="wipe(right)">
                                      <p:cBhvr>
                                        <p:cTn id="19" dur="1000"/>
                                        <p:tgtEl>
                                          <p:spTgt spid="11"/>
                                        </p:tgtEl>
                                      </p:cBhvr>
                                    </p:animEffect>
                                  </p:childTnLst>
                                </p:cTn>
                              </p:par>
                              <p:par>
                                <p:cTn id="20" presetID="12" presetClass="entr" presetSubtype="8"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1000"/>
                                        <p:tgtEl>
                                          <p:spTgt spid="12"/>
                                        </p:tgtEl>
                                        <p:attrNameLst>
                                          <p:attrName>ppt_x</p:attrName>
                                        </p:attrNameLst>
                                      </p:cBhvr>
                                      <p:tavLst>
                                        <p:tav tm="0">
                                          <p:val>
                                            <p:strVal val="#ppt_x-#ppt_w*1.125000"/>
                                          </p:val>
                                        </p:tav>
                                        <p:tav tm="100000">
                                          <p:val>
                                            <p:strVal val="#ppt_x"/>
                                          </p:val>
                                        </p:tav>
                                      </p:tavLst>
                                    </p:anim>
                                    <p:animEffect transition="in" filter="wipe(right)">
                                      <p:cBhvr>
                                        <p:cTn id="23" dur="1000"/>
                                        <p:tgtEl>
                                          <p:spTgt spid="12"/>
                                        </p:tgtEl>
                                      </p:cBhvr>
                                    </p:animEffect>
                                  </p:childTnLst>
                                </p:cTn>
                              </p:par>
                              <p:par>
                                <p:cTn id="24" presetID="12" presetClass="entr" presetSubtype="8"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1000"/>
                                        <p:tgtEl>
                                          <p:spTgt spid="13"/>
                                        </p:tgtEl>
                                        <p:attrNameLst>
                                          <p:attrName>ppt_x</p:attrName>
                                        </p:attrNameLst>
                                      </p:cBhvr>
                                      <p:tavLst>
                                        <p:tav tm="0">
                                          <p:val>
                                            <p:strVal val="#ppt_x-#ppt_w*1.125000"/>
                                          </p:val>
                                        </p:tav>
                                        <p:tav tm="100000">
                                          <p:val>
                                            <p:strVal val="#ppt_x"/>
                                          </p:val>
                                        </p:tav>
                                      </p:tavLst>
                                    </p:anim>
                                    <p:animEffect transition="in" filter="wipe(right)">
                                      <p:cBhvr>
                                        <p:cTn id="27" dur="1000"/>
                                        <p:tgtEl>
                                          <p:spTgt spid="13"/>
                                        </p:tgtEl>
                                      </p:cBhvr>
                                    </p:animEffect>
                                  </p:childTnLst>
                                </p:cTn>
                              </p:par>
                              <p:par>
                                <p:cTn id="28" presetID="32" presetClass="emph" presetSubtype="0" fill="hold" nodeType="withEffect">
                                  <p:stCondLst>
                                    <p:cond delay="0"/>
                                  </p:stCondLst>
                                  <p:childTnLst>
                                    <p:animRot by="120000">
                                      <p:cBhvr>
                                        <p:cTn id="29" dur="200" fill="hold">
                                          <p:stCondLst>
                                            <p:cond delay="0"/>
                                          </p:stCondLst>
                                        </p:cTn>
                                        <p:tgtEl>
                                          <p:spTgt spid="18"/>
                                        </p:tgtEl>
                                        <p:attrNameLst>
                                          <p:attrName>r</p:attrName>
                                        </p:attrNameLst>
                                      </p:cBhvr>
                                    </p:animRot>
                                    <p:animRot by="-240000">
                                      <p:cBhvr>
                                        <p:cTn id="30" dur="400" fill="hold">
                                          <p:stCondLst>
                                            <p:cond delay="400"/>
                                          </p:stCondLst>
                                        </p:cTn>
                                        <p:tgtEl>
                                          <p:spTgt spid="18"/>
                                        </p:tgtEl>
                                        <p:attrNameLst>
                                          <p:attrName>r</p:attrName>
                                        </p:attrNameLst>
                                      </p:cBhvr>
                                    </p:animRot>
                                    <p:animRot by="240000">
                                      <p:cBhvr>
                                        <p:cTn id="31" dur="400" fill="hold">
                                          <p:stCondLst>
                                            <p:cond delay="800"/>
                                          </p:stCondLst>
                                        </p:cTn>
                                        <p:tgtEl>
                                          <p:spTgt spid="18"/>
                                        </p:tgtEl>
                                        <p:attrNameLst>
                                          <p:attrName>r</p:attrName>
                                        </p:attrNameLst>
                                      </p:cBhvr>
                                    </p:animRot>
                                    <p:animRot by="-240000">
                                      <p:cBhvr>
                                        <p:cTn id="32" dur="400" fill="hold">
                                          <p:stCondLst>
                                            <p:cond delay="1200"/>
                                          </p:stCondLst>
                                        </p:cTn>
                                        <p:tgtEl>
                                          <p:spTgt spid="18"/>
                                        </p:tgtEl>
                                        <p:attrNameLst>
                                          <p:attrName>r</p:attrName>
                                        </p:attrNameLst>
                                      </p:cBhvr>
                                    </p:animRot>
                                    <p:animRot by="120000">
                                      <p:cBhvr>
                                        <p:cTn id="33" dur="400" fill="hold">
                                          <p:stCondLst>
                                            <p:cond delay="1600"/>
                                          </p:stCondLst>
                                        </p:cTn>
                                        <p:tgtEl>
                                          <p:spTgt spid="18"/>
                                        </p:tgtEl>
                                        <p:attrNameLst>
                                          <p:attrName>r</p:attrName>
                                        </p:attrNameLst>
                                      </p:cBhvr>
                                    </p:animRot>
                                  </p:childTnLst>
                                </p:cTn>
                              </p:par>
                              <p:par>
                                <p:cTn id="34" presetID="12" presetClass="entr" presetSubtype="8"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1000"/>
                                        <p:tgtEl>
                                          <p:spTgt spid="22"/>
                                        </p:tgtEl>
                                        <p:attrNameLst>
                                          <p:attrName>ppt_x</p:attrName>
                                        </p:attrNameLst>
                                      </p:cBhvr>
                                      <p:tavLst>
                                        <p:tav tm="0">
                                          <p:val>
                                            <p:strVal val="#ppt_x-#ppt_w*1.125000"/>
                                          </p:val>
                                        </p:tav>
                                        <p:tav tm="100000">
                                          <p:val>
                                            <p:strVal val="#ppt_x"/>
                                          </p:val>
                                        </p:tav>
                                      </p:tavLst>
                                    </p:anim>
                                    <p:animEffect transition="in" filter="wipe(right)">
                                      <p:cBhvr>
                                        <p:cTn id="37"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3" grpId="0"/>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181;p29"/>
          <p:cNvPicPr preferRelativeResize="0"/>
          <p:nvPr/>
        </p:nvPicPr>
        <p:blipFill rotWithShape="1">
          <a:blip r:embed="rId2">
            <a:alphaModFix/>
          </a:blip>
          <a:srcRect t="16970" r="8892" b="21025"/>
          <a:stretch/>
        </p:blipFill>
        <p:spPr>
          <a:xfrm rot="10800000">
            <a:off x="0" y="3721557"/>
            <a:ext cx="2036850" cy="810276"/>
          </a:xfrm>
          <a:prstGeom prst="rect">
            <a:avLst/>
          </a:prstGeom>
          <a:noFill/>
          <a:ln>
            <a:noFill/>
          </a:ln>
        </p:spPr>
      </p:pic>
      <p:pic>
        <p:nvPicPr>
          <p:cNvPr id="4" name="Google Shape;182;p29"/>
          <p:cNvPicPr preferRelativeResize="0"/>
          <p:nvPr/>
        </p:nvPicPr>
        <p:blipFill rotWithShape="1">
          <a:blip r:embed="rId3">
            <a:alphaModFix/>
          </a:blip>
          <a:srcRect t="16734" r="8892" b="18300"/>
          <a:stretch/>
        </p:blipFill>
        <p:spPr>
          <a:xfrm>
            <a:off x="7281453" y="839025"/>
            <a:ext cx="2036850" cy="846042"/>
          </a:xfrm>
          <a:prstGeom prst="rect">
            <a:avLst/>
          </a:prstGeom>
          <a:noFill/>
          <a:ln>
            <a:noFill/>
          </a:ln>
        </p:spPr>
      </p:pic>
      <p:sp>
        <p:nvSpPr>
          <p:cNvPr id="2" name="Title 1"/>
          <p:cNvSpPr>
            <a:spLocks noGrp="1"/>
          </p:cNvSpPr>
          <p:nvPr>
            <p:ph type="ctrTitle"/>
          </p:nvPr>
        </p:nvSpPr>
        <p:spPr>
          <a:xfrm>
            <a:off x="451549" y="0"/>
            <a:ext cx="8520600" cy="1044600"/>
          </a:xfrm>
        </p:spPr>
        <p:txBody>
          <a:bodyPr/>
          <a:lstStyle/>
          <a:p>
            <a:r>
              <a:rPr lang="id-ID" dirty="0" smtClean="0">
                <a:solidFill>
                  <a:srgbClr val="7030A0"/>
                </a:solidFill>
              </a:rPr>
              <a:t>Landasan Teori</a:t>
            </a:r>
            <a:endParaRPr lang="id-ID" dirty="0">
              <a:solidFill>
                <a:srgbClr val="7030A0"/>
              </a:solidFill>
            </a:endParaRPr>
          </a:p>
        </p:txBody>
      </p:sp>
      <p:sp>
        <p:nvSpPr>
          <p:cNvPr id="3" name="Subtitle 2"/>
          <p:cNvSpPr>
            <a:spLocks noGrp="1"/>
          </p:cNvSpPr>
          <p:nvPr>
            <p:ph type="subTitle" idx="1"/>
          </p:nvPr>
        </p:nvSpPr>
        <p:spPr>
          <a:xfrm>
            <a:off x="294681" y="1467319"/>
            <a:ext cx="8520600" cy="2564356"/>
          </a:xfrm>
        </p:spPr>
        <p:txBody>
          <a:bodyPr/>
          <a:lstStyle/>
          <a:p>
            <a:pPr>
              <a:buFont typeface="Courier New" pitchFamily="49" charset="0"/>
              <a:buChar char="o"/>
            </a:pPr>
            <a:r>
              <a:rPr lang="id-ID" sz="1500" dirty="0" smtClean="0">
                <a:solidFill>
                  <a:schemeClr val="tx1"/>
                </a:solidFill>
              </a:rPr>
              <a:t> </a:t>
            </a:r>
            <a:r>
              <a:rPr lang="id-ID" dirty="0" smtClean="0">
                <a:solidFill>
                  <a:schemeClr val="tx1"/>
                </a:solidFill>
              </a:rPr>
              <a:t>E-Government adalah suatu upaya dari pemerintah dalam mengembangkan penyelenggaraan pelayanan pemerintahan yang berbasis elektronik dengan memanfaatkan teknologi informasi.</a:t>
            </a:r>
          </a:p>
          <a:p>
            <a:endParaRPr lang="id-ID" dirty="0" smtClean="0">
              <a:solidFill>
                <a:schemeClr val="tx1"/>
              </a:solidFill>
            </a:endParaRPr>
          </a:p>
          <a:p>
            <a:pPr>
              <a:buFont typeface="Courier New" pitchFamily="49" charset="0"/>
              <a:buChar char="o"/>
            </a:pPr>
            <a:r>
              <a:rPr lang="id-ID" dirty="0" smtClean="0">
                <a:solidFill>
                  <a:schemeClr val="tx1"/>
                </a:solidFill>
              </a:rPr>
              <a:t>Di dalam buku E-Goverment In Action (2005:5), E- Goverment adalah suatu usaha menciptakan suasana penyelanggaraan pemerintah yang sesuai dengan objektif bersama (</a:t>
            </a:r>
            <a:r>
              <a:rPr lang="id-ID" i="1" dirty="0" smtClean="0">
                <a:solidFill>
                  <a:schemeClr val="tx1"/>
                </a:solidFill>
              </a:rPr>
              <a:t>shared goals</a:t>
            </a:r>
            <a:r>
              <a:rPr lang="id-ID" dirty="0" smtClean="0">
                <a:solidFill>
                  <a:schemeClr val="tx1"/>
                </a:solidFill>
              </a:rPr>
              <a:t>) dari sejumlah komunitas yang berkepentingan.</a:t>
            </a:r>
          </a:p>
        </p:txBody>
      </p:sp>
      <p:pic>
        <p:nvPicPr>
          <p:cNvPr id="6" name="Picture 5" descr="panah kanan remove bg.png"/>
          <p:cNvPicPr>
            <a:picLocks noChangeAspect="1"/>
          </p:cNvPicPr>
          <p:nvPr/>
        </p:nvPicPr>
        <p:blipFill>
          <a:blip r:embed="rId4"/>
          <a:stretch>
            <a:fillRect/>
          </a:stretch>
        </p:blipFill>
        <p:spPr>
          <a:xfrm>
            <a:off x="7627707" y="4724124"/>
            <a:ext cx="495490" cy="505812"/>
          </a:xfrm>
          <a:prstGeom prst="rect">
            <a:avLst/>
          </a:prstGeom>
        </p:spPr>
      </p:pic>
      <p:pic>
        <p:nvPicPr>
          <p:cNvPr id="7" name="Picture 6" descr="panah kiri remove bg.png"/>
          <p:cNvPicPr>
            <a:picLocks noChangeAspect="1"/>
          </p:cNvPicPr>
          <p:nvPr/>
        </p:nvPicPr>
        <p:blipFill>
          <a:blip r:embed="rId5"/>
          <a:stretch>
            <a:fillRect/>
          </a:stretch>
        </p:blipFill>
        <p:spPr>
          <a:xfrm>
            <a:off x="8077841" y="4607441"/>
            <a:ext cx="722167" cy="722167"/>
          </a:xfrm>
          <a:prstGeom prst="rect">
            <a:avLst/>
          </a:prstGeom>
        </p:spPr>
      </p:pic>
      <p:pic>
        <p:nvPicPr>
          <p:cNvPr id="8" name="Picture 7" descr="home remove bg.png">
            <a:hlinkClick r:id="rId6" action="ppaction://hlinksldjump"/>
          </p:cNvPr>
          <p:cNvPicPr>
            <a:picLocks noChangeAspect="1"/>
          </p:cNvPicPr>
          <p:nvPr/>
        </p:nvPicPr>
        <p:blipFill>
          <a:blip r:embed="rId7"/>
          <a:stretch>
            <a:fillRect/>
          </a:stretch>
        </p:blipFill>
        <p:spPr>
          <a:xfrm>
            <a:off x="8713626" y="4708594"/>
            <a:ext cx="503526" cy="538332"/>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lide(fromBottom)">
                                      <p:cBhvr>
                                        <p:cTn id="12" dur="1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ctrTitle"/>
          </p:nvPr>
        </p:nvSpPr>
        <p:spPr>
          <a:xfrm>
            <a:off x="1532100" y="1914689"/>
            <a:ext cx="6079800" cy="1655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smtClean="0">
                <a:solidFill>
                  <a:srgbClr val="7030A0"/>
                </a:solidFill>
                <a:latin typeface="Bakso Sapi" pitchFamily="50" charset="0"/>
              </a:rPr>
              <a:t>Model dari E-Goverment</a:t>
            </a:r>
            <a:endParaRPr>
              <a:solidFill>
                <a:srgbClr val="7030A0"/>
              </a:solidFill>
              <a:latin typeface="Bakso Sapi" pitchFamily="50" charset="0"/>
            </a:endParaRPr>
          </a:p>
        </p:txBody>
      </p:sp>
      <p:sp>
        <p:nvSpPr>
          <p:cNvPr id="178" name="Google Shape;178;p29"/>
          <p:cNvSpPr/>
          <p:nvPr/>
        </p:nvSpPr>
        <p:spPr>
          <a:xfrm>
            <a:off x="1478875" y="2767900"/>
            <a:ext cx="617075" cy="15875"/>
          </a:xfrm>
          <a:custGeom>
            <a:avLst/>
            <a:gdLst/>
            <a:ahLst/>
            <a:cxnLst/>
            <a:rect l="l" t="t" r="r" b="b"/>
            <a:pathLst>
              <a:path w="24683" h="635" extrusionOk="0">
                <a:moveTo>
                  <a:pt x="0" y="635"/>
                </a:moveTo>
                <a:cubicBezTo>
                  <a:pt x="8115" y="-719"/>
                  <a:pt x="16455" y="635"/>
                  <a:pt x="24683" y="635"/>
                </a:cubicBezTo>
              </a:path>
            </a:pathLst>
          </a:custGeom>
          <a:noFill/>
          <a:ln w="76200" cap="flat" cmpd="sng">
            <a:solidFill>
              <a:schemeClr val="accent1"/>
            </a:solidFill>
            <a:prstDash val="solid"/>
            <a:round/>
            <a:headEnd type="none" w="med" len="med"/>
            <a:tailEnd type="none" w="med" len="med"/>
          </a:ln>
        </p:spPr>
      </p:sp>
      <p:sp>
        <p:nvSpPr>
          <p:cNvPr id="179" name="Google Shape;179;p29"/>
          <p:cNvSpPr/>
          <p:nvPr/>
        </p:nvSpPr>
        <p:spPr>
          <a:xfrm>
            <a:off x="7070512" y="2628378"/>
            <a:ext cx="613650" cy="13775"/>
          </a:xfrm>
          <a:custGeom>
            <a:avLst/>
            <a:gdLst/>
            <a:ahLst/>
            <a:cxnLst/>
            <a:rect l="l" t="t" r="r" b="b"/>
            <a:pathLst>
              <a:path w="24546" h="551" extrusionOk="0">
                <a:moveTo>
                  <a:pt x="0" y="551"/>
                </a:moveTo>
                <a:cubicBezTo>
                  <a:pt x="8133" y="-353"/>
                  <a:pt x="16363" y="137"/>
                  <a:pt x="24546" y="137"/>
                </a:cubicBezTo>
              </a:path>
            </a:pathLst>
          </a:custGeom>
          <a:noFill/>
          <a:ln w="76200" cap="flat" cmpd="sng">
            <a:solidFill>
              <a:schemeClr val="accent1"/>
            </a:solidFill>
            <a:prstDash val="solid"/>
            <a:round/>
            <a:headEnd type="none" w="med" len="med"/>
            <a:tailEnd type="none" w="med" len="med"/>
          </a:ln>
        </p:spPr>
      </p:sp>
      <p:sp>
        <p:nvSpPr>
          <p:cNvPr id="180" name="Google Shape;180;p29"/>
          <p:cNvSpPr/>
          <p:nvPr/>
        </p:nvSpPr>
        <p:spPr>
          <a:xfrm>
            <a:off x="1889900" y="4413504"/>
            <a:ext cx="992850" cy="102600"/>
          </a:xfrm>
          <a:custGeom>
            <a:avLst/>
            <a:gdLst/>
            <a:ahLst/>
            <a:cxnLst/>
            <a:rect l="l" t="t" r="r" b="b"/>
            <a:pathLst>
              <a:path w="39714" h="4104" extrusionOk="0">
                <a:moveTo>
                  <a:pt x="0" y="4104"/>
                </a:moveTo>
                <a:cubicBezTo>
                  <a:pt x="11382" y="-2730"/>
                  <a:pt x="26437" y="1070"/>
                  <a:pt x="39714" y="1070"/>
                </a:cubicBezTo>
              </a:path>
            </a:pathLst>
          </a:custGeom>
          <a:noFill/>
          <a:ln w="28575" cap="flat" cmpd="sng">
            <a:solidFill>
              <a:schemeClr val="accent4"/>
            </a:solidFill>
            <a:prstDash val="solid"/>
            <a:round/>
            <a:headEnd type="none" w="med" len="med"/>
            <a:tailEnd type="none" w="med" len="med"/>
          </a:ln>
        </p:spPr>
      </p:sp>
      <p:pic>
        <p:nvPicPr>
          <p:cNvPr id="182" name="Google Shape;182;p29"/>
          <p:cNvPicPr preferRelativeResize="0"/>
          <p:nvPr/>
        </p:nvPicPr>
        <p:blipFill rotWithShape="1">
          <a:blip r:embed="rId3">
            <a:alphaModFix/>
          </a:blip>
          <a:srcRect t="16734" r="8892" b="18300"/>
          <a:stretch/>
        </p:blipFill>
        <p:spPr>
          <a:xfrm>
            <a:off x="3688398" y="527053"/>
            <a:ext cx="2036850" cy="846042"/>
          </a:xfrm>
          <a:prstGeom prst="rect">
            <a:avLst/>
          </a:prstGeom>
          <a:noFill/>
          <a:ln>
            <a:noFill/>
          </a:ln>
        </p:spPr>
      </p:pic>
      <p:grpSp>
        <p:nvGrpSpPr>
          <p:cNvPr id="9" name="Google Shape;231;p28"/>
          <p:cNvGrpSpPr/>
          <p:nvPr/>
        </p:nvGrpSpPr>
        <p:grpSpPr>
          <a:xfrm>
            <a:off x="-368987" y="382393"/>
            <a:ext cx="2800215" cy="1607771"/>
            <a:chOff x="-1085827" y="927365"/>
            <a:chExt cx="3393304" cy="1796989"/>
          </a:xfrm>
        </p:grpSpPr>
        <p:sp>
          <p:nvSpPr>
            <p:cNvPr id="10" name="Google Shape;232;p28"/>
            <p:cNvSpPr/>
            <p:nvPr/>
          </p:nvSpPr>
          <p:spPr>
            <a:xfrm>
              <a:off x="1640153" y="2041303"/>
              <a:ext cx="667323" cy="530732"/>
            </a:xfrm>
            <a:custGeom>
              <a:avLst/>
              <a:gdLst/>
              <a:ahLst/>
              <a:cxnLst/>
              <a:rect l="l" t="t" r="r" b="b"/>
              <a:pathLst>
                <a:path w="14256" h="11338" extrusionOk="0">
                  <a:moveTo>
                    <a:pt x="1603" y="911"/>
                  </a:moveTo>
                  <a:cubicBezTo>
                    <a:pt x="6724" y="2124"/>
                    <a:pt x="11045" y="5533"/>
                    <a:pt x="13436" y="10223"/>
                  </a:cubicBezTo>
                  <a:lnTo>
                    <a:pt x="13436" y="10223"/>
                  </a:lnTo>
                  <a:cubicBezTo>
                    <a:pt x="8967" y="7650"/>
                    <a:pt x="3720" y="5802"/>
                    <a:pt x="916" y="1316"/>
                  </a:cubicBezTo>
                  <a:lnTo>
                    <a:pt x="916" y="1316"/>
                  </a:lnTo>
                  <a:cubicBezTo>
                    <a:pt x="3180" y="2506"/>
                    <a:pt x="5235" y="4056"/>
                    <a:pt x="7012" y="5908"/>
                  </a:cubicBezTo>
                  <a:cubicBezTo>
                    <a:pt x="7028" y="5924"/>
                    <a:pt x="7045" y="5931"/>
                    <a:pt x="7062" y="5931"/>
                  </a:cubicBezTo>
                  <a:cubicBezTo>
                    <a:pt x="7210" y="5931"/>
                    <a:pt x="7383" y="5405"/>
                    <a:pt x="7234" y="5256"/>
                  </a:cubicBezTo>
                  <a:cubicBezTo>
                    <a:pt x="5583" y="3536"/>
                    <a:pt x="3685" y="2072"/>
                    <a:pt x="1603" y="911"/>
                  </a:cubicBezTo>
                  <a:close/>
                  <a:moveTo>
                    <a:pt x="685" y="1"/>
                  </a:moveTo>
                  <a:cubicBezTo>
                    <a:pt x="578" y="1"/>
                    <a:pt x="493" y="151"/>
                    <a:pt x="457" y="312"/>
                  </a:cubicBezTo>
                  <a:lnTo>
                    <a:pt x="457" y="312"/>
                  </a:lnTo>
                  <a:cubicBezTo>
                    <a:pt x="396" y="283"/>
                    <a:pt x="336" y="253"/>
                    <a:pt x="275" y="224"/>
                  </a:cubicBezTo>
                  <a:cubicBezTo>
                    <a:pt x="260" y="217"/>
                    <a:pt x="246" y="214"/>
                    <a:pt x="233" y="214"/>
                  </a:cubicBezTo>
                  <a:cubicBezTo>
                    <a:pt x="58" y="214"/>
                    <a:pt x="1" y="759"/>
                    <a:pt x="39" y="862"/>
                  </a:cubicBezTo>
                  <a:cubicBezTo>
                    <a:pt x="2812" y="6421"/>
                    <a:pt x="8967" y="8292"/>
                    <a:pt x="13943" y="11314"/>
                  </a:cubicBezTo>
                  <a:cubicBezTo>
                    <a:pt x="13968" y="11330"/>
                    <a:pt x="13992" y="11338"/>
                    <a:pt x="14014" y="11338"/>
                  </a:cubicBezTo>
                  <a:cubicBezTo>
                    <a:pt x="14195" y="11338"/>
                    <a:pt x="14256" y="10829"/>
                    <a:pt x="14206" y="10718"/>
                  </a:cubicBezTo>
                  <a:cubicBezTo>
                    <a:pt x="11794" y="5090"/>
                    <a:pt x="6721" y="1070"/>
                    <a:pt x="705" y="3"/>
                  </a:cubicBezTo>
                  <a:cubicBezTo>
                    <a:pt x="698" y="1"/>
                    <a:pt x="691" y="1"/>
                    <a:pt x="685"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3;p28"/>
            <p:cNvSpPr/>
            <p:nvPr/>
          </p:nvSpPr>
          <p:spPr>
            <a:xfrm>
              <a:off x="1638983" y="1763579"/>
              <a:ext cx="393391" cy="313159"/>
            </a:xfrm>
            <a:custGeom>
              <a:avLst/>
              <a:gdLst/>
              <a:ahLst/>
              <a:cxnLst/>
              <a:rect l="l" t="t" r="r" b="b"/>
              <a:pathLst>
                <a:path w="8404" h="6690" extrusionOk="0">
                  <a:moveTo>
                    <a:pt x="7516" y="771"/>
                  </a:moveTo>
                  <a:cubicBezTo>
                    <a:pt x="5923" y="3064"/>
                    <a:pt x="3563" y="5032"/>
                    <a:pt x="875" y="5846"/>
                  </a:cubicBezTo>
                  <a:lnTo>
                    <a:pt x="875" y="5846"/>
                  </a:lnTo>
                  <a:cubicBezTo>
                    <a:pt x="1056" y="3841"/>
                    <a:pt x="1631" y="1930"/>
                    <a:pt x="3863" y="1375"/>
                  </a:cubicBezTo>
                  <a:cubicBezTo>
                    <a:pt x="5039" y="1075"/>
                    <a:pt x="6299" y="952"/>
                    <a:pt x="7516" y="771"/>
                  </a:cubicBezTo>
                  <a:close/>
                  <a:moveTo>
                    <a:pt x="8153" y="0"/>
                  </a:moveTo>
                  <a:cubicBezTo>
                    <a:pt x="8142" y="0"/>
                    <a:pt x="8130" y="1"/>
                    <a:pt x="8118" y="3"/>
                  </a:cubicBezTo>
                  <a:cubicBezTo>
                    <a:pt x="6191" y="308"/>
                    <a:pt x="3544" y="238"/>
                    <a:pt x="2005" y="1611"/>
                  </a:cubicBezTo>
                  <a:cubicBezTo>
                    <a:pt x="753" y="2723"/>
                    <a:pt x="514" y="4388"/>
                    <a:pt x="397" y="5978"/>
                  </a:cubicBezTo>
                  <a:lnTo>
                    <a:pt x="397" y="5978"/>
                  </a:lnTo>
                  <a:cubicBezTo>
                    <a:pt x="379" y="5982"/>
                    <a:pt x="360" y="5987"/>
                    <a:pt x="342" y="5991"/>
                  </a:cubicBezTo>
                  <a:cubicBezTo>
                    <a:pt x="64" y="6057"/>
                    <a:pt x="1" y="6689"/>
                    <a:pt x="259" y="6689"/>
                  </a:cubicBezTo>
                  <a:cubicBezTo>
                    <a:pt x="272" y="6689"/>
                    <a:pt x="286" y="6687"/>
                    <a:pt x="300" y="6684"/>
                  </a:cubicBezTo>
                  <a:cubicBezTo>
                    <a:pt x="354" y="6671"/>
                    <a:pt x="408" y="6658"/>
                    <a:pt x="461" y="6644"/>
                  </a:cubicBezTo>
                  <a:lnTo>
                    <a:pt x="461" y="6644"/>
                  </a:lnTo>
                  <a:cubicBezTo>
                    <a:pt x="483" y="6657"/>
                    <a:pt x="507" y="6662"/>
                    <a:pt x="532" y="6662"/>
                  </a:cubicBezTo>
                  <a:cubicBezTo>
                    <a:pt x="591" y="6662"/>
                    <a:pt x="657" y="6631"/>
                    <a:pt x="713" y="6577"/>
                  </a:cubicBezTo>
                  <a:lnTo>
                    <a:pt x="713" y="6577"/>
                  </a:lnTo>
                  <a:cubicBezTo>
                    <a:pt x="3863" y="5688"/>
                    <a:pt x="6556" y="3308"/>
                    <a:pt x="8257" y="571"/>
                  </a:cubicBezTo>
                  <a:cubicBezTo>
                    <a:pt x="8337" y="438"/>
                    <a:pt x="8403" y="0"/>
                    <a:pt x="8153"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4;p28"/>
            <p:cNvSpPr/>
            <p:nvPr/>
          </p:nvSpPr>
          <p:spPr>
            <a:xfrm>
              <a:off x="1178419" y="1874097"/>
              <a:ext cx="399008" cy="850257"/>
            </a:xfrm>
            <a:custGeom>
              <a:avLst/>
              <a:gdLst/>
              <a:ahLst/>
              <a:cxnLst/>
              <a:rect l="l" t="t" r="r" b="b"/>
              <a:pathLst>
                <a:path w="8524" h="18164" extrusionOk="0">
                  <a:moveTo>
                    <a:pt x="1697" y="1483"/>
                  </a:moveTo>
                  <a:cubicBezTo>
                    <a:pt x="3308" y="3226"/>
                    <a:pt x="4699" y="5173"/>
                    <a:pt x="5592" y="7401"/>
                  </a:cubicBezTo>
                  <a:cubicBezTo>
                    <a:pt x="6133" y="8745"/>
                    <a:pt x="6480" y="10173"/>
                    <a:pt x="6604" y="11628"/>
                  </a:cubicBezTo>
                  <a:cubicBezTo>
                    <a:pt x="6646" y="12252"/>
                    <a:pt x="6577" y="16854"/>
                    <a:pt x="5745" y="16951"/>
                  </a:cubicBezTo>
                  <a:cubicBezTo>
                    <a:pt x="5720" y="16954"/>
                    <a:pt x="5696" y="16956"/>
                    <a:pt x="5672" y="16956"/>
                  </a:cubicBezTo>
                  <a:cubicBezTo>
                    <a:pt x="5014" y="16956"/>
                    <a:pt x="4683" y="15882"/>
                    <a:pt x="4442" y="15440"/>
                  </a:cubicBezTo>
                  <a:cubicBezTo>
                    <a:pt x="2876" y="12668"/>
                    <a:pt x="921" y="9965"/>
                    <a:pt x="921" y="6707"/>
                  </a:cubicBezTo>
                  <a:cubicBezTo>
                    <a:pt x="921" y="4915"/>
                    <a:pt x="1558" y="3236"/>
                    <a:pt x="1697" y="1483"/>
                  </a:cubicBezTo>
                  <a:close/>
                  <a:moveTo>
                    <a:pt x="1637" y="1"/>
                  </a:moveTo>
                  <a:cubicBezTo>
                    <a:pt x="1581" y="1"/>
                    <a:pt x="1494" y="189"/>
                    <a:pt x="1449" y="352"/>
                  </a:cubicBezTo>
                  <a:lnTo>
                    <a:pt x="1449" y="352"/>
                  </a:lnTo>
                  <a:cubicBezTo>
                    <a:pt x="1384" y="285"/>
                    <a:pt x="1319" y="217"/>
                    <a:pt x="1254" y="151"/>
                  </a:cubicBezTo>
                  <a:cubicBezTo>
                    <a:pt x="1247" y="144"/>
                    <a:pt x="1239" y="140"/>
                    <a:pt x="1230" y="140"/>
                  </a:cubicBezTo>
                  <a:cubicBezTo>
                    <a:pt x="1124" y="140"/>
                    <a:pt x="930" y="674"/>
                    <a:pt x="1046" y="802"/>
                  </a:cubicBezTo>
                  <a:cubicBezTo>
                    <a:pt x="1186" y="945"/>
                    <a:pt x="1326" y="1089"/>
                    <a:pt x="1463" y="1235"/>
                  </a:cubicBezTo>
                  <a:lnTo>
                    <a:pt x="1463" y="1235"/>
                  </a:lnTo>
                  <a:cubicBezTo>
                    <a:pt x="1504" y="3964"/>
                    <a:pt x="0" y="6342"/>
                    <a:pt x="769" y="9147"/>
                  </a:cubicBezTo>
                  <a:cubicBezTo>
                    <a:pt x="1628" y="12335"/>
                    <a:pt x="3777" y="15288"/>
                    <a:pt x="5371" y="18143"/>
                  </a:cubicBezTo>
                  <a:cubicBezTo>
                    <a:pt x="5380" y="18157"/>
                    <a:pt x="5390" y="18163"/>
                    <a:pt x="5401" y="18163"/>
                  </a:cubicBezTo>
                  <a:cubicBezTo>
                    <a:pt x="5456" y="18163"/>
                    <a:pt x="5525" y="18016"/>
                    <a:pt x="5537" y="18005"/>
                  </a:cubicBezTo>
                  <a:cubicBezTo>
                    <a:pt x="8524" y="11857"/>
                    <a:pt x="6101" y="5373"/>
                    <a:pt x="1720" y="641"/>
                  </a:cubicBezTo>
                  <a:lnTo>
                    <a:pt x="1720" y="641"/>
                  </a:lnTo>
                  <a:cubicBezTo>
                    <a:pt x="1715" y="460"/>
                    <a:pt x="1704" y="278"/>
                    <a:pt x="1683" y="95"/>
                  </a:cubicBezTo>
                  <a:cubicBezTo>
                    <a:pt x="1675" y="28"/>
                    <a:pt x="1658" y="1"/>
                    <a:pt x="1637"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5;p28"/>
            <p:cNvSpPr/>
            <p:nvPr/>
          </p:nvSpPr>
          <p:spPr>
            <a:xfrm>
              <a:off x="1224995" y="1859446"/>
              <a:ext cx="125544" cy="461500"/>
            </a:xfrm>
            <a:custGeom>
              <a:avLst/>
              <a:gdLst/>
              <a:ahLst/>
              <a:cxnLst/>
              <a:rect l="l" t="t" r="r" b="b"/>
              <a:pathLst>
                <a:path w="2682" h="9859" extrusionOk="0">
                  <a:moveTo>
                    <a:pt x="291" y="1"/>
                  </a:moveTo>
                  <a:cubicBezTo>
                    <a:pt x="230" y="1"/>
                    <a:pt x="1" y="515"/>
                    <a:pt x="92" y="672"/>
                  </a:cubicBezTo>
                  <a:cubicBezTo>
                    <a:pt x="1825" y="3402"/>
                    <a:pt x="2158" y="6605"/>
                    <a:pt x="2421" y="9765"/>
                  </a:cubicBezTo>
                  <a:cubicBezTo>
                    <a:pt x="2427" y="9831"/>
                    <a:pt x="2440" y="9859"/>
                    <a:pt x="2459" y="9859"/>
                  </a:cubicBezTo>
                  <a:cubicBezTo>
                    <a:pt x="2533" y="9859"/>
                    <a:pt x="2682" y="9419"/>
                    <a:pt x="2671" y="9308"/>
                  </a:cubicBezTo>
                  <a:cubicBezTo>
                    <a:pt x="2407" y="6092"/>
                    <a:pt x="2075" y="2806"/>
                    <a:pt x="300" y="6"/>
                  </a:cubicBezTo>
                  <a:cubicBezTo>
                    <a:pt x="298" y="2"/>
                    <a:pt x="295" y="1"/>
                    <a:pt x="291"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6;p28"/>
            <p:cNvSpPr/>
            <p:nvPr/>
          </p:nvSpPr>
          <p:spPr>
            <a:xfrm>
              <a:off x="898589" y="1543853"/>
              <a:ext cx="978329" cy="243646"/>
            </a:xfrm>
            <a:custGeom>
              <a:avLst/>
              <a:gdLst/>
              <a:ahLst/>
              <a:cxnLst/>
              <a:rect l="l" t="t" r="r" b="b"/>
              <a:pathLst>
                <a:path w="20900" h="5205" extrusionOk="0">
                  <a:moveTo>
                    <a:pt x="6191" y="711"/>
                  </a:moveTo>
                  <a:cubicBezTo>
                    <a:pt x="7201" y="711"/>
                    <a:pt x="8213" y="885"/>
                    <a:pt x="9200" y="1079"/>
                  </a:cubicBezTo>
                  <a:cubicBezTo>
                    <a:pt x="12508" y="1723"/>
                    <a:pt x="15816" y="2464"/>
                    <a:pt x="19114" y="3169"/>
                  </a:cubicBezTo>
                  <a:lnTo>
                    <a:pt x="19114" y="3169"/>
                  </a:lnTo>
                  <a:cubicBezTo>
                    <a:pt x="16821" y="3798"/>
                    <a:pt x="14548" y="4445"/>
                    <a:pt x="12204" y="4445"/>
                  </a:cubicBezTo>
                  <a:cubicBezTo>
                    <a:pt x="11478" y="4445"/>
                    <a:pt x="10746" y="4383"/>
                    <a:pt x="10004" y="4239"/>
                  </a:cubicBezTo>
                  <a:cubicBezTo>
                    <a:pt x="7316" y="3709"/>
                    <a:pt x="4685" y="2899"/>
                    <a:pt x="2160" y="1836"/>
                  </a:cubicBezTo>
                  <a:lnTo>
                    <a:pt x="2160" y="1836"/>
                  </a:lnTo>
                  <a:cubicBezTo>
                    <a:pt x="2841" y="1540"/>
                    <a:pt x="3502" y="1190"/>
                    <a:pt x="4251" y="968"/>
                  </a:cubicBezTo>
                  <a:cubicBezTo>
                    <a:pt x="4892" y="783"/>
                    <a:pt x="5541" y="711"/>
                    <a:pt x="6191" y="711"/>
                  </a:cubicBezTo>
                  <a:close/>
                  <a:moveTo>
                    <a:pt x="6257" y="1"/>
                  </a:moveTo>
                  <a:cubicBezTo>
                    <a:pt x="5713" y="1"/>
                    <a:pt x="5171" y="51"/>
                    <a:pt x="4640" y="178"/>
                  </a:cubicBezTo>
                  <a:cubicBezTo>
                    <a:pt x="3459" y="459"/>
                    <a:pt x="2465" y="1130"/>
                    <a:pt x="1333" y="1476"/>
                  </a:cubicBezTo>
                  <a:lnTo>
                    <a:pt x="1333" y="1476"/>
                  </a:lnTo>
                  <a:cubicBezTo>
                    <a:pt x="1103" y="1374"/>
                    <a:pt x="875" y="1269"/>
                    <a:pt x="647" y="1162"/>
                  </a:cubicBezTo>
                  <a:cubicBezTo>
                    <a:pt x="634" y="1156"/>
                    <a:pt x="622" y="1153"/>
                    <a:pt x="609" y="1153"/>
                  </a:cubicBezTo>
                  <a:cubicBezTo>
                    <a:pt x="479" y="1153"/>
                    <a:pt x="357" y="1459"/>
                    <a:pt x="379" y="1672"/>
                  </a:cubicBezTo>
                  <a:lnTo>
                    <a:pt x="379" y="1672"/>
                  </a:lnTo>
                  <a:cubicBezTo>
                    <a:pt x="366" y="1673"/>
                    <a:pt x="354" y="1674"/>
                    <a:pt x="342" y="1675"/>
                  </a:cubicBezTo>
                  <a:cubicBezTo>
                    <a:pt x="125" y="1702"/>
                    <a:pt x="1" y="2369"/>
                    <a:pt x="257" y="2369"/>
                  </a:cubicBezTo>
                  <a:cubicBezTo>
                    <a:pt x="262" y="2369"/>
                    <a:pt x="268" y="2369"/>
                    <a:pt x="273" y="2368"/>
                  </a:cubicBezTo>
                  <a:cubicBezTo>
                    <a:pt x="604" y="2340"/>
                    <a:pt x="916" y="2276"/>
                    <a:pt x="1216" y="2188"/>
                  </a:cubicBezTo>
                  <a:lnTo>
                    <a:pt x="1216" y="2188"/>
                  </a:lnTo>
                  <a:cubicBezTo>
                    <a:pt x="4242" y="3528"/>
                    <a:pt x="7428" y="4585"/>
                    <a:pt x="10697" y="5085"/>
                  </a:cubicBezTo>
                  <a:cubicBezTo>
                    <a:pt x="11224" y="5168"/>
                    <a:pt x="11750" y="5205"/>
                    <a:pt x="12275" y="5205"/>
                  </a:cubicBezTo>
                  <a:cubicBezTo>
                    <a:pt x="15080" y="5205"/>
                    <a:pt x="17856" y="4152"/>
                    <a:pt x="20553" y="3463"/>
                  </a:cubicBezTo>
                  <a:cubicBezTo>
                    <a:pt x="20747" y="3421"/>
                    <a:pt x="20899" y="2825"/>
                    <a:pt x="20664" y="2770"/>
                  </a:cubicBezTo>
                  <a:cubicBezTo>
                    <a:pt x="16685" y="1924"/>
                    <a:pt x="12707" y="940"/>
                    <a:pt x="8701" y="247"/>
                  </a:cubicBezTo>
                  <a:cubicBezTo>
                    <a:pt x="7901" y="114"/>
                    <a:pt x="7077" y="1"/>
                    <a:pt x="6257"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7;p28"/>
            <p:cNvSpPr/>
            <p:nvPr/>
          </p:nvSpPr>
          <p:spPr>
            <a:xfrm>
              <a:off x="892223" y="1600072"/>
              <a:ext cx="542153" cy="81637"/>
            </a:xfrm>
            <a:custGeom>
              <a:avLst/>
              <a:gdLst/>
              <a:ahLst/>
              <a:cxnLst/>
              <a:rect l="l" t="t" r="r" b="b"/>
              <a:pathLst>
                <a:path w="11582" h="1744" extrusionOk="0">
                  <a:moveTo>
                    <a:pt x="362" y="1"/>
                  </a:moveTo>
                  <a:cubicBezTo>
                    <a:pt x="150" y="1"/>
                    <a:pt x="0" y="642"/>
                    <a:pt x="229" y="696"/>
                  </a:cubicBezTo>
                  <a:cubicBezTo>
                    <a:pt x="3268" y="1397"/>
                    <a:pt x="6376" y="1743"/>
                    <a:pt x="9486" y="1743"/>
                  </a:cubicBezTo>
                  <a:cubicBezTo>
                    <a:pt x="10065" y="1743"/>
                    <a:pt x="10643" y="1732"/>
                    <a:pt x="11221" y="1708"/>
                  </a:cubicBezTo>
                  <a:cubicBezTo>
                    <a:pt x="11471" y="1694"/>
                    <a:pt x="11582" y="1015"/>
                    <a:pt x="11374" y="1015"/>
                  </a:cubicBezTo>
                  <a:cubicBezTo>
                    <a:pt x="10796" y="1038"/>
                    <a:pt x="10217" y="1050"/>
                    <a:pt x="9639" y="1050"/>
                  </a:cubicBezTo>
                  <a:cubicBezTo>
                    <a:pt x="6528" y="1050"/>
                    <a:pt x="3420" y="704"/>
                    <a:pt x="381" y="3"/>
                  </a:cubicBezTo>
                  <a:cubicBezTo>
                    <a:pt x="375" y="1"/>
                    <a:pt x="368" y="1"/>
                    <a:pt x="362"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8;p28"/>
            <p:cNvSpPr/>
            <p:nvPr/>
          </p:nvSpPr>
          <p:spPr>
            <a:xfrm>
              <a:off x="-1085827" y="1164177"/>
              <a:ext cx="2764833" cy="894773"/>
            </a:xfrm>
            <a:custGeom>
              <a:avLst/>
              <a:gdLst/>
              <a:ahLst/>
              <a:cxnLst/>
              <a:rect l="l" t="t" r="r" b="b"/>
              <a:pathLst>
                <a:path w="59065" h="19115" extrusionOk="0">
                  <a:moveTo>
                    <a:pt x="5289" y="0"/>
                  </a:moveTo>
                  <a:cubicBezTo>
                    <a:pt x="3658" y="0"/>
                    <a:pt x="2027" y="34"/>
                    <a:pt x="401" y="69"/>
                  </a:cubicBezTo>
                  <a:cubicBezTo>
                    <a:pt x="72" y="69"/>
                    <a:pt x="1" y="762"/>
                    <a:pt x="363" y="762"/>
                  </a:cubicBezTo>
                  <a:cubicBezTo>
                    <a:pt x="366" y="762"/>
                    <a:pt x="370" y="762"/>
                    <a:pt x="374" y="762"/>
                  </a:cubicBezTo>
                  <a:cubicBezTo>
                    <a:pt x="1869" y="729"/>
                    <a:pt x="3364" y="701"/>
                    <a:pt x="4857" y="701"/>
                  </a:cubicBezTo>
                  <a:cubicBezTo>
                    <a:pt x="9062" y="701"/>
                    <a:pt x="13245" y="923"/>
                    <a:pt x="17368" y="1885"/>
                  </a:cubicBezTo>
                  <a:cubicBezTo>
                    <a:pt x="22650" y="3104"/>
                    <a:pt x="27917" y="4588"/>
                    <a:pt x="33101" y="6112"/>
                  </a:cubicBezTo>
                  <a:cubicBezTo>
                    <a:pt x="38078" y="7568"/>
                    <a:pt x="44163" y="10049"/>
                    <a:pt x="47837" y="13834"/>
                  </a:cubicBezTo>
                  <a:cubicBezTo>
                    <a:pt x="50942" y="17036"/>
                    <a:pt x="54047" y="19115"/>
                    <a:pt x="58676" y="19115"/>
                  </a:cubicBezTo>
                  <a:cubicBezTo>
                    <a:pt x="58995" y="19115"/>
                    <a:pt x="59065" y="18422"/>
                    <a:pt x="58690" y="18422"/>
                  </a:cubicBezTo>
                  <a:lnTo>
                    <a:pt x="58704" y="18408"/>
                  </a:lnTo>
                  <a:cubicBezTo>
                    <a:pt x="55863" y="18408"/>
                    <a:pt x="53104" y="17618"/>
                    <a:pt x="50831" y="15871"/>
                  </a:cubicBezTo>
                  <a:cubicBezTo>
                    <a:pt x="48876" y="14374"/>
                    <a:pt x="47545" y="12364"/>
                    <a:pt x="45452" y="11020"/>
                  </a:cubicBezTo>
                  <a:cubicBezTo>
                    <a:pt x="41238" y="8303"/>
                    <a:pt x="36525" y="6320"/>
                    <a:pt x="31715" y="4990"/>
                  </a:cubicBezTo>
                  <a:cubicBezTo>
                    <a:pt x="26572" y="3576"/>
                    <a:pt x="21416" y="1954"/>
                    <a:pt x="16190" y="900"/>
                  </a:cubicBezTo>
                  <a:cubicBezTo>
                    <a:pt x="12596" y="172"/>
                    <a:pt x="8942" y="0"/>
                    <a:pt x="5289"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9;p28"/>
            <p:cNvSpPr/>
            <p:nvPr/>
          </p:nvSpPr>
          <p:spPr>
            <a:xfrm>
              <a:off x="430302" y="1419947"/>
              <a:ext cx="671162" cy="794927"/>
            </a:xfrm>
            <a:custGeom>
              <a:avLst/>
              <a:gdLst/>
              <a:ahLst/>
              <a:cxnLst/>
              <a:rect l="l" t="t" r="r" b="b"/>
              <a:pathLst>
                <a:path w="14338" h="16982" extrusionOk="0">
                  <a:moveTo>
                    <a:pt x="1344" y="1589"/>
                  </a:moveTo>
                  <a:lnTo>
                    <a:pt x="1344" y="1589"/>
                  </a:lnTo>
                  <a:cubicBezTo>
                    <a:pt x="4008" y="3433"/>
                    <a:pt x="7021" y="4478"/>
                    <a:pt x="9348" y="6997"/>
                  </a:cubicBezTo>
                  <a:cubicBezTo>
                    <a:pt x="11696" y="9564"/>
                    <a:pt x="13299" y="12731"/>
                    <a:pt x="13957" y="16152"/>
                  </a:cubicBezTo>
                  <a:lnTo>
                    <a:pt x="13957" y="16152"/>
                  </a:lnTo>
                  <a:cubicBezTo>
                    <a:pt x="7694" y="13533"/>
                    <a:pt x="3031" y="8136"/>
                    <a:pt x="1344" y="1589"/>
                  </a:cubicBezTo>
                  <a:close/>
                  <a:moveTo>
                    <a:pt x="302" y="1"/>
                  </a:moveTo>
                  <a:cubicBezTo>
                    <a:pt x="196" y="1"/>
                    <a:pt x="0" y="559"/>
                    <a:pt x="116" y="662"/>
                  </a:cubicBezTo>
                  <a:lnTo>
                    <a:pt x="130" y="662"/>
                  </a:lnTo>
                  <a:cubicBezTo>
                    <a:pt x="382" y="876"/>
                    <a:pt x="639" y="1078"/>
                    <a:pt x="900" y="1271"/>
                  </a:cubicBezTo>
                  <a:lnTo>
                    <a:pt x="900" y="1271"/>
                  </a:lnTo>
                  <a:cubicBezTo>
                    <a:pt x="2419" y="8385"/>
                    <a:pt x="7365" y="14272"/>
                    <a:pt x="14131" y="16978"/>
                  </a:cubicBezTo>
                  <a:cubicBezTo>
                    <a:pt x="14137" y="16980"/>
                    <a:pt x="14143" y="16981"/>
                    <a:pt x="14148" y="16981"/>
                  </a:cubicBezTo>
                  <a:cubicBezTo>
                    <a:pt x="14275" y="16981"/>
                    <a:pt x="14338" y="16420"/>
                    <a:pt x="14325" y="16340"/>
                  </a:cubicBezTo>
                  <a:cubicBezTo>
                    <a:pt x="13798" y="12847"/>
                    <a:pt x="12301" y="9576"/>
                    <a:pt x="10028" y="6886"/>
                  </a:cubicBezTo>
                  <a:cubicBezTo>
                    <a:pt x="9002" y="5680"/>
                    <a:pt x="7837" y="4613"/>
                    <a:pt x="6534" y="3712"/>
                  </a:cubicBezTo>
                  <a:cubicBezTo>
                    <a:pt x="4823" y="2515"/>
                    <a:pt x="2833" y="1804"/>
                    <a:pt x="1117" y="615"/>
                  </a:cubicBezTo>
                  <a:lnTo>
                    <a:pt x="1117" y="615"/>
                  </a:lnTo>
                  <a:cubicBezTo>
                    <a:pt x="1102" y="543"/>
                    <a:pt x="1087" y="471"/>
                    <a:pt x="1073" y="399"/>
                  </a:cubicBezTo>
                  <a:cubicBezTo>
                    <a:pt x="1069" y="379"/>
                    <a:pt x="1063" y="369"/>
                    <a:pt x="1054" y="369"/>
                  </a:cubicBezTo>
                  <a:cubicBezTo>
                    <a:pt x="1032" y="369"/>
                    <a:pt x="996" y="426"/>
                    <a:pt x="960" y="505"/>
                  </a:cubicBezTo>
                  <a:lnTo>
                    <a:pt x="960" y="505"/>
                  </a:lnTo>
                  <a:cubicBezTo>
                    <a:pt x="743" y="349"/>
                    <a:pt x="531" y="185"/>
                    <a:pt x="324" y="11"/>
                  </a:cubicBezTo>
                  <a:cubicBezTo>
                    <a:pt x="317" y="4"/>
                    <a:pt x="310" y="1"/>
                    <a:pt x="302"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40;p28"/>
            <p:cNvSpPr/>
            <p:nvPr/>
          </p:nvSpPr>
          <p:spPr>
            <a:xfrm>
              <a:off x="433017" y="1422381"/>
              <a:ext cx="394983" cy="490428"/>
            </a:xfrm>
            <a:custGeom>
              <a:avLst/>
              <a:gdLst/>
              <a:ahLst/>
              <a:cxnLst/>
              <a:rect l="l" t="t" r="r" b="b"/>
              <a:pathLst>
                <a:path w="8438" h="10477" extrusionOk="0">
                  <a:moveTo>
                    <a:pt x="309" y="1"/>
                  </a:moveTo>
                  <a:cubicBezTo>
                    <a:pt x="200" y="1"/>
                    <a:pt x="0" y="526"/>
                    <a:pt x="128" y="666"/>
                  </a:cubicBezTo>
                  <a:cubicBezTo>
                    <a:pt x="2872" y="3812"/>
                    <a:pt x="5936" y="6890"/>
                    <a:pt x="8126" y="10466"/>
                  </a:cubicBezTo>
                  <a:cubicBezTo>
                    <a:pt x="8131" y="10474"/>
                    <a:pt x="8137" y="10477"/>
                    <a:pt x="8145" y="10477"/>
                  </a:cubicBezTo>
                  <a:cubicBezTo>
                    <a:pt x="8231" y="10477"/>
                    <a:pt x="8437" y="9968"/>
                    <a:pt x="8348" y="9815"/>
                  </a:cubicBezTo>
                  <a:cubicBezTo>
                    <a:pt x="6144" y="6238"/>
                    <a:pt x="3080" y="3161"/>
                    <a:pt x="336" y="14"/>
                  </a:cubicBezTo>
                  <a:cubicBezTo>
                    <a:pt x="328" y="5"/>
                    <a:pt x="318" y="1"/>
                    <a:pt x="309"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1;p28"/>
            <p:cNvSpPr/>
            <p:nvPr/>
          </p:nvSpPr>
          <p:spPr>
            <a:xfrm>
              <a:off x="112462" y="1082306"/>
              <a:ext cx="984133" cy="314095"/>
            </a:xfrm>
            <a:custGeom>
              <a:avLst/>
              <a:gdLst/>
              <a:ahLst/>
              <a:cxnLst/>
              <a:rect l="l" t="t" r="r" b="b"/>
              <a:pathLst>
                <a:path w="21024" h="6710" extrusionOk="0">
                  <a:moveTo>
                    <a:pt x="9837" y="700"/>
                  </a:moveTo>
                  <a:cubicBezTo>
                    <a:pt x="10284" y="700"/>
                    <a:pt x="10735" y="725"/>
                    <a:pt x="11190" y="778"/>
                  </a:cubicBezTo>
                  <a:cubicBezTo>
                    <a:pt x="13676" y="1066"/>
                    <a:pt x="16031" y="1888"/>
                    <a:pt x="18482" y="1992"/>
                  </a:cubicBezTo>
                  <a:lnTo>
                    <a:pt x="18482" y="1992"/>
                  </a:lnTo>
                  <a:cubicBezTo>
                    <a:pt x="14164" y="3682"/>
                    <a:pt x="9737" y="6016"/>
                    <a:pt x="5215" y="6016"/>
                  </a:cubicBezTo>
                  <a:cubicBezTo>
                    <a:pt x="3745" y="6016"/>
                    <a:pt x="2264" y="5769"/>
                    <a:pt x="774" y="5173"/>
                  </a:cubicBezTo>
                  <a:lnTo>
                    <a:pt x="774" y="5173"/>
                  </a:lnTo>
                  <a:cubicBezTo>
                    <a:pt x="3008" y="2343"/>
                    <a:pt x="6277" y="700"/>
                    <a:pt x="9837" y="700"/>
                  </a:cubicBezTo>
                  <a:close/>
                  <a:moveTo>
                    <a:pt x="9808" y="0"/>
                  </a:moveTo>
                  <a:cubicBezTo>
                    <a:pt x="9489" y="0"/>
                    <a:pt x="9169" y="14"/>
                    <a:pt x="8847" y="43"/>
                  </a:cubicBezTo>
                  <a:cubicBezTo>
                    <a:pt x="5451" y="348"/>
                    <a:pt x="2484" y="2192"/>
                    <a:pt x="461" y="4895"/>
                  </a:cubicBezTo>
                  <a:cubicBezTo>
                    <a:pt x="438" y="4922"/>
                    <a:pt x="420" y="4966"/>
                    <a:pt x="406" y="5019"/>
                  </a:cubicBezTo>
                  <a:lnTo>
                    <a:pt x="406" y="5019"/>
                  </a:lnTo>
                  <a:cubicBezTo>
                    <a:pt x="397" y="5014"/>
                    <a:pt x="387" y="5010"/>
                    <a:pt x="377" y="5006"/>
                  </a:cubicBezTo>
                  <a:cubicBezTo>
                    <a:pt x="368" y="5003"/>
                    <a:pt x="360" y="5001"/>
                    <a:pt x="351" y="5001"/>
                  </a:cubicBezTo>
                  <a:cubicBezTo>
                    <a:pt x="178" y="5001"/>
                    <a:pt x="0" y="5607"/>
                    <a:pt x="211" y="5699"/>
                  </a:cubicBezTo>
                  <a:cubicBezTo>
                    <a:pt x="1842" y="6417"/>
                    <a:pt x="3462" y="6709"/>
                    <a:pt x="5072" y="6709"/>
                  </a:cubicBezTo>
                  <a:cubicBezTo>
                    <a:pt x="10424" y="6709"/>
                    <a:pt x="15650" y="3472"/>
                    <a:pt x="20713" y="1873"/>
                  </a:cubicBezTo>
                  <a:cubicBezTo>
                    <a:pt x="20901" y="1806"/>
                    <a:pt x="21024" y="1178"/>
                    <a:pt x="20804" y="1178"/>
                  </a:cubicBezTo>
                  <a:cubicBezTo>
                    <a:pt x="20797" y="1178"/>
                    <a:pt x="20790" y="1179"/>
                    <a:pt x="20782" y="1180"/>
                  </a:cubicBezTo>
                  <a:cubicBezTo>
                    <a:pt x="20782" y="1180"/>
                    <a:pt x="20781" y="1180"/>
                    <a:pt x="20781" y="1180"/>
                  </a:cubicBezTo>
                  <a:lnTo>
                    <a:pt x="20781" y="1180"/>
                  </a:lnTo>
                  <a:lnTo>
                    <a:pt x="20782" y="1166"/>
                  </a:lnTo>
                  <a:lnTo>
                    <a:pt x="20782" y="1166"/>
                  </a:lnTo>
                  <a:cubicBezTo>
                    <a:pt x="20752" y="1176"/>
                    <a:pt x="20723" y="1185"/>
                    <a:pt x="20693" y="1195"/>
                  </a:cubicBezTo>
                  <a:lnTo>
                    <a:pt x="20693" y="1195"/>
                  </a:lnTo>
                  <a:cubicBezTo>
                    <a:pt x="20163" y="1280"/>
                    <a:pt x="19638" y="1316"/>
                    <a:pt x="19116" y="1316"/>
                  </a:cubicBezTo>
                  <a:cubicBezTo>
                    <a:pt x="15975" y="1316"/>
                    <a:pt x="12959" y="0"/>
                    <a:pt x="9808"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42;p28"/>
            <p:cNvSpPr/>
            <p:nvPr/>
          </p:nvSpPr>
          <p:spPr>
            <a:xfrm>
              <a:off x="128377" y="1216604"/>
              <a:ext cx="577776" cy="132191"/>
            </a:xfrm>
            <a:custGeom>
              <a:avLst/>
              <a:gdLst/>
              <a:ahLst/>
              <a:cxnLst/>
              <a:rect l="l" t="t" r="r" b="b"/>
              <a:pathLst>
                <a:path w="12343" h="2824" extrusionOk="0">
                  <a:moveTo>
                    <a:pt x="12207" y="0"/>
                  </a:moveTo>
                  <a:cubicBezTo>
                    <a:pt x="12203" y="0"/>
                    <a:pt x="12199" y="1"/>
                    <a:pt x="12194" y="2"/>
                  </a:cubicBezTo>
                  <a:cubicBezTo>
                    <a:pt x="10337" y="557"/>
                    <a:pt x="8465" y="1042"/>
                    <a:pt x="6552" y="1430"/>
                  </a:cubicBezTo>
                  <a:cubicBezTo>
                    <a:pt x="5120" y="1714"/>
                    <a:pt x="3502" y="2140"/>
                    <a:pt x="1959" y="2140"/>
                  </a:cubicBezTo>
                  <a:cubicBezTo>
                    <a:pt x="1397" y="2140"/>
                    <a:pt x="844" y="2084"/>
                    <a:pt x="315" y="1943"/>
                  </a:cubicBezTo>
                  <a:cubicBezTo>
                    <a:pt x="310" y="1942"/>
                    <a:pt x="306" y="1941"/>
                    <a:pt x="301" y="1941"/>
                  </a:cubicBezTo>
                  <a:cubicBezTo>
                    <a:pt x="153" y="1941"/>
                    <a:pt x="1" y="2596"/>
                    <a:pt x="162" y="2636"/>
                  </a:cubicBezTo>
                  <a:cubicBezTo>
                    <a:pt x="677" y="2770"/>
                    <a:pt x="1207" y="2823"/>
                    <a:pt x="1742" y="2823"/>
                  </a:cubicBezTo>
                  <a:cubicBezTo>
                    <a:pt x="3096" y="2823"/>
                    <a:pt x="4489" y="2482"/>
                    <a:pt x="5790" y="2234"/>
                  </a:cubicBezTo>
                  <a:cubicBezTo>
                    <a:pt x="7925" y="1832"/>
                    <a:pt x="10032" y="1305"/>
                    <a:pt x="12097" y="681"/>
                  </a:cubicBezTo>
                  <a:cubicBezTo>
                    <a:pt x="12272" y="628"/>
                    <a:pt x="12342" y="0"/>
                    <a:pt x="12207"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3;p28"/>
            <p:cNvSpPr/>
            <p:nvPr/>
          </p:nvSpPr>
          <p:spPr>
            <a:xfrm>
              <a:off x="-392618" y="1193246"/>
              <a:ext cx="695503" cy="993729"/>
            </a:xfrm>
            <a:custGeom>
              <a:avLst/>
              <a:gdLst/>
              <a:ahLst/>
              <a:cxnLst/>
              <a:rect l="l" t="t" r="r" b="b"/>
              <a:pathLst>
                <a:path w="14858" h="21229" extrusionOk="0">
                  <a:moveTo>
                    <a:pt x="3271" y="2718"/>
                  </a:moveTo>
                  <a:lnTo>
                    <a:pt x="3271" y="2718"/>
                  </a:lnTo>
                  <a:cubicBezTo>
                    <a:pt x="5790" y="4492"/>
                    <a:pt x="8127" y="6523"/>
                    <a:pt x="9948" y="9026"/>
                  </a:cubicBezTo>
                  <a:cubicBezTo>
                    <a:pt x="11237" y="10759"/>
                    <a:pt x="12193" y="12714"/>
                    <a:pt x="12789" y="14793"/>
                  </a:cubicBezTo>
                  <a:cubicBezTo>
                    <a:pt x="13053" y="15694"/>
                    <a:pt x="13219" y="16623"/>
                    <a:pt x="13302" y="17551"/>
                  </a:cubicBezTo>
                  <a:cubicBezTo>
                    <a:pt x="13385" y="18452"/>
                    <a:pt x="13358" y="19353"/>
                    <a:pt x="13247" y="20254"/>
                  </a:cubicBezTo>
                  <a:cubicBezTo>
                    <a:pt x="12817" y="20130"/>
                    <a:pt x="12443" y="19880"/>
                    <a:pt x="12165" y="19534"/>
                  </a:cubicBezTo>
                  <a:cubicBezTo>
                    <a:pt x="8852" y="17011"/>
                    <a:pt x="6205" y="13407"/>
                    <a:pt x="5110" y="9387"/>
                  </a:cubicBezTo>
                  <a:cubicBezTo>
                    <a:pt x="4597" y="7492"/>
                    <a:pt x="4220" y="5540"/>
                    <a:pt x="3455" y="3801"/>
                  </a:cubicBezTo>
                  <a:lnTo>
                    <a:pt x="3455" y="3801"/>
                  </a:lnTo>
                  <a:cubicBezTo>
                    <a:pt x="6279" y="6979"/>
                    <a:pt x="8426" y="10717"/>
                    <a:pt x="9753" y="14793"/>
                  </a:cubicBezTo>
                  <a:cubicBezTo>
                    <a:pt x="9761" y="14819"/>
                    <a:pt x="9772" y="14831"/>
                    <a:pt x="9785" y="14831"/>
                  </a:cubicBezTo>
                  <a:cubicBezTo>
                    <a:pt x="9867" y="14831"/>
                    <a:pt x="10037" y="14355"/>
                    <a:pt x="9989" y="14211"/>
                  </a:cubicBezTo>
                  <a:cubicBezTo>
                    <a:pt x="8600" y="9933"/>
                    <a:pt x="6303" y="6009"/>
                    <a:pt x="3271" y="2718"/>
                  </a:cubicBezTo>
                  <a:close/>
                  <a:moveTo>
                    <a:pt x="319" y="0"/>
                  </a:moveTo>
                  <a:cubicBezTo>
                    <a:pt x="229" y="0"/>
                    <a:pt x="0" y="601"/>
                    <a:pt x="175" y="695"/>
                  </a:cubicBezTo>
                  <a:cubicBezTo>
                    <a:pt x="277" y="758"/>
                    <a:pt x="379" y="821"/>
                    <a:pt x="481" y="884"/>
                  </a:cubicBezTo>
                  <a:lnTo>
                    <a:pt x="481" y="884"/>
                  </a:lnTo>
                  <a:lnTo>
                    <a:pt x="480" y="889"/>
                  </a:lnTo>
                  <a:cubicBezTo>
                    <a:pt x="519" y="918"/>
                    <a:pt x="557" y="946"/>
                    <a:pt x="595" y="975"/>
                  </a:cubicBezTo>
                  <a:lnTo>
                    <a:pt x="595" y="975"/>
                  </a:lnTo>
                  <a:cubicBezTo>
                    <a:pt x="947" y="1280"/>
                    <a:pt x="1292" y="1593"/>
                    <a:pt x="1629" y="1913"/>
                  </a:cubicBezTo>
                  <a:lnTo>
                    <a:pt x="1629" y="1913"/>
                  </a:lnTo>
                  <a:cubicBezTo>
                    <a:pt x="4185" y="4693"/>
                    <a:pt x="4188" y="8787"/>
                    <a:pt x="5609" y="12242"/>
                  </a:cubicBezTo>
                  <a:cubicBezTo>
                    <a:pt x="7120" y="15957"/>
                    <a:pt x="10169" y="18674"/>
                    <a:pt x="13163" y="21211"/>
                  </a:cubicBezTo>
                  <a:cubicBezTo>
                    <a:pt x="13177" y="21223"/>
                    <a:pt x="13191" y="21229"/>
                    <a:pt x="13204" y="21229"/>
                  </a:cubicBezTo>
                  <a:cubicBezTo>
                    <a:pt x="13308" y="21229"/>
                    <a:pt x="13385" y="20872"/>
                    <a:pt x="13385" y="20823"/>
                  </a:cubicBezTo>
                  <a:cubicBezTo>
                    <a:pt x="14858" y="11579"/>
                    <a:pt x="7922" y="4721"/>
                    <a:pt x="689" y="225"/>
                  </a:cubicBezTo>
                  <a:lnTo>
                    <a:pt x="689" y="225"/>
                  </a:lnTo>
                  <a:cubicBezTo>
                    <a:pt x="689" y="225"/>
                    <a:pt x="688" y="224"/>
                    <a:pt x="688" y="224"/>
                  </a:cubicBezTo>
                  <a:lnTo>
                    <a:pt x="688" y="224"/>
                  </a:lnTo>
                  <a:cubicBezTo>
                    <a:pt x="688" y="224"/>
                    <a:pt x="688" y="224"/>
                    <a:pt x="688" y="224"/>
                  </a:cubicBezTo>
                  <a:cubicBezTo>
                    <a:pt x="685" y="222"/>
                    <a:pt x="683" y="221"/>
                    <a:pt x="680" y="219"/>
                  </a:cubicBezTo>
                  <a:lnTo>
                    <a:pt x="680" y="219"/>
                  </a:lnTo>
                  <a:cubicBezTo>
                    <a:pt x="563" y="146"/>
                    <a:pt x="445" y="74"/>
                    <a:pt x="327" y="2"/>
                  </a:cubicBezTo>
                  <a:cubicBezTo>
                    <a:pt x="325" y="1"/>
                    <a:pt x="322" y="0"/>
                    <a:pt x="319"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44;p28"/>
            <p:cNvSpPr/>
            <p:nvPr/>
          </p:nvSpPr>
          <p:spPr>
            <a:xfrm>
              <a:off x="-375345" y="927365"/>
              <a:ext cx="800077" cy="322755"/>
            </a:xfrm>
            <a:custGeom>
              <a:avLst/>
              <a:gdLst/>
              <a:ahLst/>
              <a:cxnLst/>
              <a:rect l="l" t="t" r="r" b="b"/>
              <a:pathLst>
                <a:path w="17092" h="6895" extrusionOk="0">
                  <a:moveTo>
                    <a:pt x="10899" y="713"/>
                  </a:moveTo>
                  <a:cubicBezTo>
                    <a:pt x="12571" y="713"/>
                    <a:pt x="14206" y="1103"/>
                    <a:pt x="15870" y="1613"/>
                  </a:cubicBezTo>
                  <a:lnTo>
                    <a:pt x="15870" y="1613"/>
                  </a:lnTo>
                  <a:cubicBezTo>
                    <a:pt x="13537" y="2591"/>
                    <a:pt x="11401" y="3829"/>
                    <a:pt x="9149" y="5003"/>
                  </a:cubicBezTo>
                  <a:cubicBezTo>
                    <a:pt x="7502" y="5863"/>
                    <a:pt x="5802" y="6186"/>
                    <a:pt x="4067" y="6186"/>
                  </a:cubicBezTo>
                  <a:cubicBezTo>
                    <a:pt x="2889" y="6186"/>
                    <a:pt x="1695" y="6037"/>
                    <a:pt x="490" y="5807"/>
                  </a:cubicBezTo>
                  <a:lnTo>
                    <a:pt x="490" y="5807"/>
                  </a:lnTo>
                  <a:cubicBezTo>
                    <a:pt x="2711" y="3967"/>
                    <a:pt x="5020" y="2116"/>
                    <a:pt x="7804" y="1205"/>
                  </a:cubicBezTo>
                  <a:cubicBezTo>
                    <a:pt x="8858" y="857"/>
                    <a:pt x="9885" y="713"/>
                    <a:pt x="10899" y="713"/>
                  </a:cubicBezTo>
                  <a:close/>
                  <a:moveTo>
                    <a:pt x="11018" y="0"/>
                  </a:moveTo>
                  <a:cubicBezTo>
                    <a:pt x="10233" y="0"/>
                    <a:pt x="9440" y="87"/>
                    <a:pt x="8636" y="290"/>
                  </a:cubicBezTo>
                  <a:cubicBezTo>
                    <a:pt x="5365" y="1135"/>
                    <a:pt x="2689" y="3367"/>
                    <a:pt x="152" y="5488"/>
                  </a:cubicBezTo>
                  <a:cubicBezTo>
                    <a:pt x="7" y="5621"/>
                    <a:pt x="0" y="6171"/>
                    <a:pt x="48" y="6171"/>
                  </a:cubicBezTo>
                  <a:cubicBezTo>
                    <a:pt x="51" y="6171"/>
                    <a:pt x="53" y="6170"/>
                    <a:pt x="55" y="6167"/>
                  </a:cubicBezTo>
                  <a:cubicBezTo>
                    <a:pt x="123" y="6111"/>
                    <a:pt x="191" y="6055"/>
                    <a:pt x="258" y="5999"/>
                  </a:cubicBezTo>
                  <a:lnTo>
                    <a:pt x="258" y="5999"/>
                  </a:lnTo>
                  <a:cubicBezTo>
                    <a:pt x="191" y="6197"/>
                    <a:pt x="169" y="6469"/>
                    <a:pt x="263" y="6486"/>
                  </a:cubicBezTo>
                  <a:cubicBezTo>
                    <a:pt x="1505" y="6730"/>
                    <a:pt x="2756" y="6894"/>
                    <a:pt x="3995" y="6894"/>
                  </a:cubicBezTo>
                  <a:cubicBezTo>
                    <a:pt x="5507" y="6894"/>
                    <a:pt x="7002" y="6649"/>
                    <a:pt x="8442" y="6001"/>
                  </a:cubicBezTo>
                  <a:cubicBezTo>
                    <a:pt x="11297" y="4698"/>
                    <a:pt x="13834" y="2979"/>
                    <a:pt x="16814" y="1884"/>
                  </a:cubicBezTo>
                  <a:cubicBezTo>
                    <a:pt x="16939" y="1842"/>
                    <a:pt x="17092" y="1246"/>
                    <a:pt x="16939" y="1191"/>
                  </a:cubicBezTo>
                  <a:cubicBezTo>
                    <a:pt x="14977" y="564"/>
                    <a:pt x="13022" y="0"/>
                    <a:pt x="11018"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45;p28"/>
            <p:cNvSpPr/>
            <p:nvPr/>
          </p:nvSpPr>
          <p:spPr>
            <a:xfrm>
              <a:off x="-378388" y="1027117"/>
              <a:ext cx="465011" cy="201283"/>
            </a:xfrm>
            <a:custGeom>
              <a:avLst/>
              <a:gdLst/>
              <a:ahLst/>
              <a:cxnLst/>
              <a:rect l="l" t="t" r="r" b="b"/>
              <a:pathLst>
                <a:path w="9934" h="4300" extrusionOk="0">
                  <a:moveTo>
                    <a:pt x="9846" y="1"/>
                  </a:moveTo>
                  <a:cubicBezTo>
                    <a:pt x="9844" y="1"/>
                    <a:pt x="9841" y="1"/>
                    <a:pt x="9838" y="3"/>
                  </a:cubicBezTo>
                  <a:cubicBezTo>
                    <a:pt x="8285" y="848"/>
                    <a:pt x="6677" y="1638"/>
                    <a:pt x="5055" y="2359"/>
                  </a:cubicBezTo>
                  <a:cubicBezTo>
                    <a:pt x="3917" y="2856"/>
                    <a:pt x="2576" y="3601"/>
                    <a:pt x="1285" y="3601"/>
                  </a:cubicBezTo>
                  <a:cubicBezTo>
                    <a:pt x="957" y="3601"/>
                    <a:pt x="632" y="3553"/>
                    <a:pt x="314" y="3440"/>
                  </a:cubicBezTo>
                  <a:cubicBezTo>
                    <a:pt x="311" y="3439"/>
                    <a:pt x="307" y="3438"/>
                    <a:pt x="303" y="3438"/>
                  </a:cubicBezTo>
                  <a:cubicBezTo>
                    <a:pt x="179" y="3438"/>
                    <a:pt x="0" y="4080"/>
                    <a:pt x="148" y="4133"/>
                  </a:cubicBezTo>
                  <a:cubicBezTo>
                    <a:pt x="476" y="4250"/>
                    <a:pt x="806" y="4299"/>
                    <a:pt x="1133" y="4299"/>
                  </a:cubicBezTo>
                  <a:cubicBezTo>
                    <a:pt x="2286" y="4299"/>
                    <a:pt x="3423" y="3689"/>
                    <a:pt x="4459" y="3246"/>
                  </a:cubicBezTo>
                  <a:cubicBezTo>
                    <a:pt x="6261" y="2484"/>
                    <a:pt x="8022" y="1611"/>
                    <a:pt x="9741" y="682"/>
                  </a:cubicBezTo>
                  <a:cubicBezTo>
                    <a:pt x="9915" y="601"/>
                    <a:pt x="9934" y="1"/>
                    <a:pt x="9846"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24;p28"/>
          <p:cNvGrpSpPr/>
          <p:nvPr/>
        </p:nvGrpSpPr>
        <p:grpSpPr>
          <a:xfrm>
            <a:off x="6650397" y="-182880"/>
            <a:ext cx="3171335" cy="1732872"/>
            <a:chOff x="6797960" y="203729"/>
            <a:chExt cx="3774524" cy="1979829"/>
          </a:xfrm>
        </p:grpSpPr>
        <p:sp>
          <p:nvSpPr>
            <p:cNvPr id="25" name="Google Shape;225;p28"/>
            <p:cNvSpPr/>
            <p:nvPr/>
          </p:nvSpPr>
          <p:spPr>
            <a:xfrm>
              <a:off x="7296299" y="282183"/>
              <a:ext cx="3276185" cy="1482192"/>
            </a:xfrm>
            <a:custGeom>
              <a:avLst/>
              <a:gdLst/>
              <a:ahLst/>
              <a:cxnLst/>
              <a:rect l="l" t="t" r="r" b="b"/>
              <a:pathLst>
                <a:path w="69989" h="31664" extrusionOk="0">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6;p28"/>
            <p:cNvSpPr/>
            <p:nvPr/>
          </p:nvSpPr>
          <p:spPr>
            <a:xfrm>
              <a:off x="6797960" y="1254052"/>
              <a:ext cx="1174557" cy="929506"/>
            </a:xfrm>
            <a:custGeom>
              <a:avLst/>
              <a:gdLst/>
              <a:ahLst/>
              <a:cxnLst/>
              <a:rect l="l" t="t" r="r" b="b"/>
              <a:pathLst>
                <a:path w="25092" h="19857" extrusionOk="0">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7;p28"/>
            <p:cNvSpPr/>
            <p:nvPr/>
          </p:nvSpPr>
          <p:spPr>
            <a:xfrm>
              <a:off x="7140562" y="781271"/>
              <a:ext cx="1312084" cy="320134"/>
            </a:xfrm>
            <a:custGeom>
              <a:avLst/>
              <a:gdLst/>
              <a:ahLst/>
              <a:cxnLst/>
              <a:rect l="l" t="t" r="r" b="b"/>
              <a:pathLst>
                <a:path w="28030" h="6839" extrusionOk="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8;p28"/>
            <p:cNvSpPr/>
            <p:nvPr/>
          </p:nvSpPr>
          <p:spPr>
            <a:xfrm>
              <a:off x="7614888" y="203729"/>
              <a:ext cx="1593693" cy="341245"/>
            </a:xfrm>
            <a:custGeom>
              <a:avLst/>
              <a:gdLst/>
              <a:ahLst/>
              <a:cxnLst/>
              <a:rect l="l" t="t" r="r" b="b"/>
              <a:pathLst>
                <a:path w="34046" h="7290" extrusionOk="0">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9;p28"/>
            <p:cNvSpPr/>
            <p:nvPr/>
          </p:nvSpPr>
          <p:spPr>
            <a:xfrm>
              <a:off x="8758830" y="342006"/>
              <a:ext cx="944813" cy="1318544"/>
            </a:xfrm>
            <a:custGeom>
              <a:avLst/>
              <a:gdLst/>
              <a:ahLst/>
              <a:cxnLst/>
              <a:rect l="l" t="t" r="r" b="b"/>
              <a:pathLst>
                <a:path w="20184" h="28168" extrusionOk="0">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0;p28"/>
            <p:cNvSpPr/>
            <p:nvPr/>
          </p:nvSpPr>
          <p:spPr>
            <a:xfrm>
              <a:off x="8145666" y="688915"/>
              <a:ext cx="601696" cy="1218886"/>
            </a:xfrm>
            <a:custGeom>
              <a:avLst/>
              <a:gdLst/>
              <a:ahLst/>
              <a:cxnLst/>
              <a:rect l="l" t="t" r="r" b="b"/>
              <a:pathLst>
                <a:path w="12854" h="26039" extrusionOk="0">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266;p28"/>
          <p:cNvGrpSpPr/>
          <p:nvPr/>
        </p:nvGrpSpPr>
        <p:grpSpPr>
          <a:xfrm>
            <a:off x="687435" y="3625643"/>
            <a:ext cx="1748567" cy="1517857"/>
            <a:chOff x="972034" y="4038077"/>
            <a:chExt cx="1579697" cy="1371393"/>
          </a:xfrm>
        </p:grpSpPr>
        <p:sp>
          <p:nvSpPr>
            <p:cNvPr id="32" name="Google Shape;267;p28"/>
            <p:cNvSpPr/>
            <p:nvPr/>
          </p:nvSpPr>
          <p:spPr>
            <a:xfrm>
              <a:off x="1874296" y="5118358"/>
              <a:ext cx="279690" cy="109723"/>
            </a:xfrm>
            <a:custGeom>
              <a:avLst/>
              <a:gdLst/>
              <a:ahLst/>
              <a:cxnLst/>
              <a:rect l="l" t="t" r="r" b="b"/>
              <a:pathLst>
                <a:path w="5975" h="2344" extrusionOk="0">
                  <a:moveTo>
                    <a:pt x="5614" y="1"/>
                  </a:moveTo>
                  <a:cubicBezTo>
                    <a:pt x="3909" y="999"/>
                    <a:pt x="1982" y="1553"/>
                    <a:pt x="0" y="1623"/>
                  </a:cubicBezTo>
                  <a:lnTo>
                    <a:pt x="28" y="2343"/>
                  </a:lnTo>
                  <a:cubicBezTo>
                    <a:pt x="2121" y="2260"/>
                    <a:pt x="4172" y="1678"/>
                    <a:pt x="5975" y="624"/>
                  </a:cubicBezTo>
                  <a:lnTo>
                    <a:pt x="5614" y="1"/>
                  </a:ln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8;p28"/>
            <p:cNvSpPr/>
            <p:nvPr/>
          </p:nvSpPr>
          <p:spPr>
            <a:xfrm>
              <a:off x="1854168" y="4845830"/>
              <a:ext cx="70121" cy="200581"/>
            </a:xfrm>
            <a:custGeom>
              <a:avLst/>
              <a:gdLst/>
              <a:ahLst/>
              <a:cxnLst/>
              <a:rect l="l" t="t" r="r" b="b"/>
              <a:pathLst>
                <a:path w="1498" h="4285" extrusionOk="0">
                  <a:moveTo>
                    <a:pt x="790" y="1"/>
                  </a:moveTo>
                  <a:lnTo>
                    <a:pt x="0" y="4145"/>
                  </a:lnTo>
                  <a:lnTo>
                    <a:pt x="707" y="4284"/>
                  </a:lnTo>
                  <a:lnTo>
                    <a:pt x="1497" y="125"/>
                  </a:lnTo>
                  <a:lnTo>
                    <a:pt x="790" y="1"/>
                  </a:ln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269;p28"/>
            <p:cNvGrpSpPr/>
            <p:nvPr/>
          </p:nvGrpSpPr>
          <p:grpSpPr>
            <a:xfrm>
              <a:off x="972034" y="4038077"/>
              <a:ext cx="1579697" cy="1371393"/>
              <a:chOff x="972034" y="4038077"/>
              <a:chExt cx="1579697" cy="1371393"/>
            </a:xfrm>
          </p:grpSpPr>
          <p:sp>
            <p:nvSpPr>
              <p:cNvPr id="35" name="Google Shape;270;p28"/>
              <p:cNvSpPr/>
              <p:nvPr/>
            </p:nvSpPr>
            <p:spPr>
              <a:xfrm>
                <a:off x="1241613" y="4544093"/>
                <a:ext cx="1310118" cy="646540"/>
              </a:xfrm>
              <a:custGeom>
                <a:avLst/>
                <a:gdLst/>
                <a:ahLst/>
                <a:cxnLst/>
                <a:rect l="l" t="t" r="r" b="b"/>
                <a:pathLst>
                  <a:path w="27988" h="13812" extrusionOk="0">
                    <a:moveTo>
                      <a:pt x="583" y="1"/>
                    </a:moveTo>
                    <a:lnTo>
                      <a:pt x="1" y="431"/>
                    </a:lnTo>
                    <a:lnTo>
                      <a:pt x="15" y="431"/>
                    </a:lnTo>
                    <a:cubicBezTo>
                      <a:pt x="6389" y="8881"/>
                      <a:pt x="16334" y="13812"/>
                      <a:pt x="26875" y="13812"/>
                    </a:cubicBezTo>
                    <a:cubicBezTo>
                      <a:pt x="27245" y="13812"/>
                      <a:pt x="27616" y="13806"/>
                      <a:pt x="27988" y="13793"/>
                    </a:cubicBezTo>
                    <a:lnTo>
                      <a:pt x="27960" y="13087"/>
                    </a:lnTo>
                    <a:cubicBezTo>
                      <a:pt x="27603" y="13098"/>
                      <a:pt x="27247" y="13104"/>
                      <a:pt x="26891" y="13104"/>
                    </a:cubicBezTo>
                    <a:cubicBezTo>
                      <a:pt x="16568" y="13104"/>
                      <a:pt x="6814" y="8269"/>
                      <a:pt x="583" y="1"/>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71;p28"/>
              <p:cNvSpPr/>
              <p:nvPr/>
            </p:nvSpPr>
            <p:spPr>
              <a:xfrm>
                <a:off x="972034" y="4261454"/>
                <a:ext cx="564248" cy="538689"/>
              </a:xfrm>
              <a:custGeom>
                <a:avLst/>
                <a:gdLst/>
                <a:ahLst/>
                <a:cxnLst/>
                <a:rect l="l" t="t" r="r" b="b"/>
                <a:pathLst>
                  <a:path w="12054" h="11508" extrusionOk="0">
                    <a:moveTo>
                      <a:pt x="549" y="0"/>
                    </a:moveTo>
                    <a:cubicBezTo>
                      <a:pt x="211" y="0"/>
                      <a:pt x="1" y="472"/>
                      <a:pt x="173" y="771"/>
                    </a:cubicBezTo>
                    <a:cubicBezTo>
                      <a:pt x="2294" y="4500"/>
                      <a:pt x="4387" y="8687"/>
                      <a:pt x="8283" y="10863"/>
                    </a:cubicBezTo>
                    <a:lnTo>
                      <a:pt x="8338" y="10891"/>
                    </a:lnTo>
                    <a:cubicBezTo>
                      <a:pt x="8722" y="11092"/>
                      <a:pt x="9693" y="11507"/>
                      <a:pt x="10359" y="11507"/>
                    </a:cubicBezTo>
                    <a:cubicBezTo>
                      <a:pt x="10653" y="11507"/>
                      <a:pt x="10888" y="11426"/>
                      <a:pt x="10986" y="11209"/>
                    </a:cubicBezTo>
                    <a:cubicBezTo>
                      <a:pt x="12053" y="8881"/>
                      <a:pt x="11332" y="6330"/>
                      <a:pt x="9516" y="4583"/>
                    </a:cubicBezTo>
                    <a:cubicBezTo>
                      <a:pt x="7090" y="2255"/>
                      <a:pt x="3597" y="1700"/>
                      <a:pt x="769" y="64"/>
                    </a:cubicBezTo>
                    <a:cubicBezTo>
                      <a:pt x="692" y="20"/>
                      <a:pt x="618" y="0"/>
                      <a:pt x="549"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72;p28"/>
              <p:cNvSpPr/>
              <p:nvPr/>
            </p:nvSpPr>
            <p:spPr>
              <a:xfrm>
                <a:off x="1741262" y="4038077"/>
                <a:ext cx="382204" cy="890747"/>
              </a:xfrm>
              <a:custGeom>
                <a:avLst/>
                <a:gdLst/>
                <a:ahLst/>
                <a:cxnLst/>
                <a:rect l="l" t="t" r="r" b="b"/>
                <a:pathLst>
                  <a:path w="8165" h="19029" extrusionOk="0">
                    <a:moveTo>
                      <a:pt x="2211" y="0"/>
                    </a:moveTo>
                    <a:cubicBezTo>
                      <a:pt x="1998" y="0"/>
                      <a:pt x="1785" y="133"/>
                      <a:pt x="1733" y="387"/>
                    </a:cubicBezTo>
                    <a:cubicBezTo>
                      <a:pt x="818" y="3589"/>
                      <a:pt x="0" y="6833"/>
                      <a:pt x="291" y="10187"/>
                    </a:cubicBezTo>
                    <a:cubicBezTo>
                      <a:pt x="569" y="13140"/>
                      <a:pt x="1442" y="16023"/>
                      <a:pt x="2842" y="18629"/>
                    </a:cubicBezTo>
                    <a:cubicBezTo>
                      <a:pt x="2919" y="18770"/>
                      <a:pt x="3056" y="18852"/>
                      <a:pt x="3208" y="18852"/>
                    </a:cubicBezTo>
                    <a:cubicBezTo>
                      <a:pt x="3220" y="18852"/>
                      <a:pt x="3232" y="18852"/>
                      <a:pt x="3244" y="18851"/>
                    </a:cubicBezTo>
                    <a:cubicBezTo>
                      <a:pt x="3311" y="18969"/>
                      <a:pt x="3432" y="19028"/>
                      <a:pt x="3552" y="19028"/>
                    </a:cubicBezTo>
                    <a:cubicBezTo>
                      <a:pt x="3658" y="19028"/>
                      <a:pt x="3762" y="18983"/>
                      <a:pt x="3826" y="18892"/>
                    </a:cubicBezTo>
                    <a:cubicBezTo>
                      <a:pt x="8165" y="13140"/>
                      <a:pt x="5601" y="6001"/>
                      <a:pt x="2662" y="304"/>
                    </a:cubicBezTo>
                    <a:cubicBezTo>
                      <a:pt x="2579" y="99"/>
                      <a:pt x="2395" y="0"/>
                      <a:pt x="2211"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73;p28"/>
              <p:cNvSpPr/>
              <p:nvPr/>
            </p:nvSpPr>
            <p:spPr>
              <a:xfrm>
                <a:off x="1106659" y="5137878"/>
                <a:ext cx="920144" cy="271592"/>
              </a:xfrm>
              <a:custGeom>
                <a:avLst/>
                <a:gdLst/>
                <a:ahLst/>
                <a:cxnLst/>
                <a:rect l="l" t="t" r="r" b="b"/>
                <a:pathLst>
                  <a:path w="19657" h="5802" extrusionOk="0">
                    <a:moveTo>
                      <a:pt x="15184" y="1"/>
                    </a:moveTo>
                    <a:cubicBezTo>
                      <a:pt x="13482" y="1"/>
                      <a:pt x="11759" y="296"/>
                      <a:pt x="10161" y="651"/>
                    </a:cubicBezTo>
                    <a:cubicBezTo>
                      <a:pt x="8567" y="1011"/>
                      <a:pt x="7001" y="1483"/>
                      <a:pt x="5462" y="2037"/>
                    </a:cubicBezTo>
                    <a:cubicBezTo>
                      <a:pt x="4506" y="2384"/>
                      <a:pt x="3577" y="2841"/>
                      <a:pt x="2606" y="3215"/>
                    </a:cubicBezTo>
                    <a:cubicBezTo>
                      <a:pt x="1789" y="3520"/>
                      <a:pt x="749" y="3645"/>
                      <a:pt x="222" y="4435"/>
                    </a:cubicBezTo>
                    <a:cubicBezTo>
                      <a:pt x="0" y="4782"/>
                      <a:pt x="181" y="4990"/>
                      <a:pt x="499" y="5115"/>
                    </a:cubicBezTo>
                    <a:cubicBezTo>
                      <a:pt x="901" y="5267"/>
                      <a:pt x="1553" y="5281"/>
                      <a:pt x="1789" y="5323"/>
                    </a:cubicBezTo>
                    <a:cubicBezTo>
                      <a:pt x="2690" y="5461"/>
                      <a:pt x="3591" y="5572"/>
                      <a:pt x="4492" y="5655"/>
                    </a:cubicBezTo>
                    <a:cubicBezTo>
                      <a:pt x="5475" y="5753"/>
                      <a:pt x="6459" y="5802"/>
                      <a:pt x="7443" y="5802"/>
                    </a:cubicBezTo>
                    <a:cubicBezTo>
                      <a:pt x="8275" y="5802"/>
                      <a:pt x="9107" y="5767"/>
                      <a:pt x="9939" y="5697"/>
                    </a:cubicBezTo>
                    <a:cubicBezTo>
                      <a:pt x="13502" y="5364"/>
                      <a:pt x="17009" y="4117"/>
                      <a:pt x="19449" y="1400"/>
                    </a:cubicBezTo>
                    <a:cubicBezTo>
                      <a:pt x="19657" y="1178"/>
                      <a:pt x="19490" y="845"/>
                      <a:pt x="19255" y="748"/>
                    </a:cubicBezTo>
                    <a:cubicBezTo>
                      <a:pt x="19213" y="720"/>
                      <a:pt x="19171" y="693"/>
                      <a:pt x="19130" y="679"/>
                    </a:cubicBezTo>
                    <a:cubicBezTo>
                      <a:pt x="17877" y="188"/>
                      <a:pt x="16537" y="1"/>
                      <a:pt x="15184" y="1"/>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9" name="Picture 38" descr="panah kanan remove bg.png"/>
          <p:cNvPicPr>
            <a:picLocks noChangeAspect="1"/>
          </p:cNvPicPr>
          <p:nvPr/>
        </p:nvPicPr>
        <p:blipFill>
          <a:blip r:embed="rId4"/>
          <a:stretch>
            <a:fillRect/>
          </a:stretch>
        </p:blipFill>
        <p:spPr>
          <a:xfrm>
            <a:off x="7554555" y="4559532"/>
            <a:ext cx="495490" cy="505812"/>
          </a:xfrm>
          <a:prstGeom prst="rect">
            <a:avLst/>
          </a:prstGeom>
        </p:spPr>
      </p:pic>
      <p:pic>
        <p:nvPicPr>
          <p:cNvPr id="40" name="Picture 39" descr="panah kiri remove bg.png">
            <a:hlinkClick r:id="rId5" action="ppaction://hlinksldjump"/>
          </p:cNvPr>
          <p:cNvPicPr>
            <a:picLocks noChangeAspect="1"/>
          </p:cNvPicPr>
          <p:nvPr/>
        </p:nvPicPr>
        <p:blipFill>
          <a:blip r:embed="rId6"/>
          <a:stretch>
            <a:fillRect/>
          </a:stretch>
        </p:blipFill>
        <p:spPr>
          <a:xfrm>
            <a:off x="8004689" y="4421333"/>
            <a:ext cx="722167" cy="722167"/>
          </a:xfrm>
          <a:prstGeom prst="rect">
            <a:avLst/>
          </a:prstGeom>
        </p:spPr>
      </p:pic>
      <p:pic>
        <p:nvPicPr>
          <p:cNvPr id="41" name="Picture 40" descr="home remove bg.png"/>
          <p:cNvPicPr>
            <a:picLocks noChangeAspect="1"/>
          </p:cNvPicPr>
          <p:nvPr/>
        </p:nvPicPr>
        <p:blipFill>
          <a:blip r:embed="rId7"/>
          <a:stretch>
            <a:fillRect/>
          </a:stretch>
        </p:blipFill>
        <p:spPr>
          <a:xfrm>
            <a:off x="8640474" y="4544002"/>
            <a:ext cx="503526" cy="538332"/>
          </a:xfrm>
          <a:prstGeom prst="rect">
            <a:avLst/>
          </a:prstGeom>
        </p:spPr>
      </p:pic>
      <p:pic>
        <p:nvPicPr>
          <p:cNvPr id="42" name="Google Shape;16854;p2"/>
          <p:cNvPicPr preferRelativeResize="0"/>
          <p:nvPr/>
        </p:nvPicPr>
        <p:blipFill rotWithShape="1">
          <a:blip r:embed="rId8">
            <a:alphaModFix/>
          </a:blip>
          <a:srcRect l="37079" t="25373" r="37743" b="51560"/>
          <a:stretch/>
        </p:blipFill>
        <p:spPr>
          <a:xfrm>
            <a:off x="4215417" y="0"/>
            <a:ext cx="959011" cy="1297922"/>
          </a:xfrm>
          <a:prstGeom prst="rect">
            <a:avLst/>
          </a:prstGeom>
          <a:noFill/>
          <a:ln>
            <a:noFill/>
          </a:ln>
        </p:spPr>
      </p:pic>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1" nodeType="clickEffect">
                                  <p:stCondLst>
                                    <p:cond delay="0"/>
                                  </p:stCondLst>
                                  <p:iterate type="lt">
                                    <p:tmPct val="10000"/>
                                  </p:iterate>
                                  <p:childTnLst>
                                    <p:set>
                                      <p:cBhvr>
                                        <p:cTn id="6" dur="1" fill="hold">
                                          <p:stCondLst>
                                            <p:cond delay="0"/>
                                          </p:stCondLst>
                                        </p:cTn>
                                        <p:tgtEl>
                                          <p:spTgt spid="176"/>
                                        </p:tgtEl>
                                        <p:attrNameLst>
                                          <p:attrName>style.visibility</p:attrName>
                                        </p:attrNameLst>
                                      </p:cBhvr>
                                      <p:to>
                                        <p:strVal val="visible"/>
                                      </p:to>
                                    </p:set>
                                    <p:anim calcmode="lin" valueType="num">
                                      <p:cBhvr>
                                        <p:cTn id="7" dur="500" fill="hold"/>
                                        <p:tgtEl>
                                          <p:spTgt spid="17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6"/>
                                        </p:tgtEl>
                                        <p:attrNameLst>
                                          <p:attrName>ppt_y</p:attrName>
                                        </p:attrNameLst>
                                      </p:cBhvr>
                                      <p:tavLst>
                                        <p:tav tm="0">
                                          <p:val>
                                            <p:strVal val="#ppt_y"/>
                                          </p:val>
                                        </p:tav>
                                        <p:tav tm="100000">
                                          <p:val>
                                            <p:strVal val="#ppt_y"/>
                                          </p:val>
                                        </p:tav>
                                      </p:tavLst>
                                    </p:anim>
                                    <p:anim calcmode="lin" valueType="num">
                                      <p:cBhvr>
                                        <p:cTn id="9" dur="500" fill="hold"/>
                                        <p:tgtEl>
                                          <p:spTgt spid="17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sp>
        <p:nvSpPr>
          <p:cNvPr id="1601" name="Google Shape;1601;p49"/>
          <p:cNvSpPr/>
          <p:nvPr/>
        </p:nvSpPr>
        <p:spPr>
          <a:xfrm>
            <a:off x="4797871" y="567017"/>
            <a:ext cx="4162500" cy="43384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9"/>
          <p:cNvSpPr txBox="1">
            <a:spLocks noGrp="1"/>
          </p:cNvSpPr>
          <p:nvPr>
            <p:ph type="title"/>
          </p:nvPr>
        </p:nvSpPr>
        <p:spPr>
          <a:xfrm flipH="1">
            <a:off x="5045336" y="827145"/>
            <a:ext cx="3651104" cy="774316"/>
          </a:xfrm>
          <a:prstGeom prst="rect">
            <a:avLst/>
          </a:prstGeom>
        </p:spPr>
        <p:txBody>
          <a:bodyPr spcFirstLastPara="1" wrap="square" lIns="91425" tIns="91425" rIns="91425" bIns="91425" anchor="b" anchorCtr="0">
            <a:noAutofit/>
          </a:bodyPr>
          <a:lstStyle/>
          <a:p>
            <a:pPr lvl="0"/>
            <a:r>
              <a:rPr lang="en-US" sz="2000" dirty="0" smtClean="0">
                <a:solidFill>
                  <a:srgbClr val="7030A0"/>
                </a:solidFill>
              </a:rPr>
              <a:t>Government to Citizen </a:t>
            </a:r>
            <a:r>
              <a:rPr lang="en-US" sz="2000" dirty="0" err="1" smtClean="0">
                <a:solidFill>
                  <a:srgbClr val="7030A0"/>
                </a:solidFill>
              </a:rPr>
              <a:t>atau</a:t>
            </a:r>
            <a:r>
              <a:rPr lang="en-US" sz="2000" dirty="0" smtClean="0">
                <a:solidFill>
                  <a:srgbClr val="7030A0"/>
                </a:solidFill>
              </a:rPr>
              <a:t> Government to Customer (G2C)</a:t>
            </a:r>
            <a:endParaRPr sz="2000">
              <a:solidFill>
                <a:srgbClr val="7030A0"/>
              </a:solidFill>
            </a:endParaRPr>
          </a:p>
        </p:txBody>
      </p:sp>
      <p:grpSp>
        <p:nvGrpSpPr>
          <p:cNvPr id="1603" name="Google Shape;1603;p49"/>
          <p:cNvGrpSpPr/>
          <p:nvPr/>
        </p:nvGrpSpPr>
        <p:grpSpPr>
          <a:xfrm>
            <a:off x="5419572" y="1499175"/>
            <a:ext cx="2181900" cy="2525375"/>
            <a:chOff x="1759098" y="1908750"/>
            <a:chExt cx="2181900" cy="2525375"/>
          </a:xfrm>
        </p:grpSpPr>
        <p:cxnSp>
          <p:nvCxnSpPr>
            <p:cNvPr id="1604" name="Google Shape;1604;p49"/>
            <p:cNvCxnSpPr/>
            <p:nvPr/>
          </p:nvCxnSpPr>
          <p:spPr>
            <a:xfrm>
              <a:off x="1759098" y="1908750"/>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5" name="Google Shape;1605;p49"/>
            <p:cNvCxnSpPr/>
            <p:nvPr/>
          </p:nvCxnSpPr>
          <p:spPr>
            <a:xfrm>
              <a:off x="1759098" y="21630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6" name="Google Shape;1606;p49"/>
            <p:cNvCxnSpPr/>
            <p:nvPr/>
          </p:nvCxnSpPr>
          <p:spPr>
            <a:xfrm>
              <a:off x="1759098" y="2415734"/>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7" name="Google Shape;1607;p49"/>
            <p:cNvCxnSpPr/>
            <p:nvPr/>
          </p:nvCxnSpPr>
          <p:spPr>
            <a:xfrm>
              <a:off x="1759098" y="26680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8" name="Google Shape;1608;p49"/>
            <p:cNvCxnSpPr/>
            <p:nvPr/>
          </p:nvCxnSpPr>
          <p:spPr>
            <a:xfrm>
              <a:off x="1759098" y="29203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9" name="Google Shape;1609;p49"/>
            <p:cNvCxnSpPr/>
            <p:nvPr/>
          </p:nvCxnSpPr>
          <p:spPr>
            <a:xfrm>
              <a:off x="1759098" y="31726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0" name="Google Shape;1610;p49"/>
            <p:cNvCxnSpPr/>
            <p:nvPr/>
          </p:nvCxnSpPr>
          <p:spPr>
            <a:xfrm>
              <a:off x="1759098" y="34249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1" name="Google Shape;1611;p49"/>
            <p:cNvCxnSpPr/>
            <p:nvPr/>
          </p:nvCxnSpPr>
          <p:spPr>
            <a:xfrm>
              <a:off x="1759098" y="36772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2" name="Google Shape;1612;p49"/>
            <p:cNvCxnSpPr/>
            <p:nvPr/>
          </p:nvCxnSpPr>
          <p:spPr>
            <a:xfrm>
              <a:off x="1759098" y="39295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3" name="Google Shape;1613;p49"/>
            <p:cNvCxnSpPr/>
            <p:nvPr/>
          </p:nvCxnSpPr>
          <p:spPr>
            <a:xfrm>
              <a:off x="1759098" y="41818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4" name="Google Shape;1614;p49"/>
            <p:cNvCxnSpPr/>
            <p:nvPr/>
          </p:nvCxnSpPr>
          <p:spPr>
            <a:xfrm>
              <a:off x="1759098" y="4434125"/>
              <a:ext cx="2181900" cy="0"/>
            </a:xfrm>
            <a:prstGeom prst="straightConnector1">
              <a:avLst/>
            </a:prstGeom>
            <a:noFill/>
            <a:ln w="9525" cap="flat" cmpd="sng">
              <a:solidFill>
                <a:srgbClr val="D9D9D9"/>
              </a:solidFill>
              <a:prstDash val="solid"/>
              <a:round/>
              <a:headEnd type="none" w="med" len="med"/>
              <a:tailEnd type="none" w="med" len="med"/>
            </a:ln>
          </p:spPr>
        </p:cxnSp>
      </p:grpSp>
      <p:sp>
        <p:nvSpPr>
          <p:cNvPr id="1631" name="Google Shape;1631;p49"/>
          <p:cNvSpPr txBox="1"/>
          <p:nvPr/>
        </p:nvSpPr>
        <p:spPr>
          <a:xfrm>
            <a:off x="1211403" y="2565785"/>
            <a:ext cx="1659072"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2000" b="1" dirty="0" smtClean="0">
                <a:solidFill>
                  <a:srgbClr val="EB7E7C"/>
                </a:solidFill>
                <a:latin typeface="Handlee"/>
                <a:ea typeface="Handlee"/>
                <a:cs typeface="Handlee"/>
                <a:sym typeface="Handlee"/>
              </a:rPr>
              <a:t>Contohnya :</a:t>
            </a:r>
            <a:endParaRPr sz="2000" b="1">
              <a:solidFill>
                <a:srgbClr val="EB7E7C"/>
              </a:solidFill>
              <a:latin typeface="Handlee"/>
              <a:ea typeface="Handlee"/>
              <a:cs typeface="Handlee"/>
              <a:sym typeface="Handlee"/>
            </a:endParaRPr>
          </a:p>
        </p:txBody>
      </p:sp>
      <p:sp>
        <p:nvSpPr>
          <p:cNvPr id="1635" name="Google Shape;1635;p49"/>
          <p:cNvSpPr txBox="1"/>
          <p:nvPr/>
        </p:nvSpPr>
        <p:spPr>
          <a:xfrm>
            <a:off x="845383" y="3035052"/>
            <a:ext cx="3184264" cy="1824815"/>
          </a:xfrm>
          <a:prstGeom prst="rect">
            <a:avLst/>
          </a:prstGeom>
          <a:noFill/>
          <a:ln>
            <a:noFill/>
          </a:ln>
        </p:spPr>
        <p:txBody>
          <a:bodyPr spcFirstLastPara="1" wrap="square" lIns="91425" tIns="91425" rIns="91425" bIns="91425" anchor="t" anchorCtr="0">
            <a:noAutofit/>
          </a:bodyPr>
          <a:lstStyle/>
          <a:p>
            <a:pPr lvl="0" algn="ctr">
              <a:buClr>
                <a:srgbClr val="7030A0"/>
              </a:buClr>
              <a:buFont typeface="Courier New" pitchFamily="49" charset="0"/>
              <a:buChar char="o"/>
            </a:pPr>
            <a:r>
              <a:rPr sz="1600" smtClean="0">
                <a:solidFill>
                  <a:srgbClr val="666666"/>
                </a:solidFill>
                <a:latin typeface="Baloo 2"/>
                <a:ea typeface="Baloo 2"/>
                <a:cs typeface="Baloo 2"/>
                <a:sym typeface="Baloo 2"/>
              </a:rPr>
              <a:t> </a:t>
            </a:r>
            <a:r>
              <a:rPr lang="id-ID" sz="1600" dirty="0" smtClean="0">
                <a:solidFill>
                  <a:schemeClr val="tx1"/>
                </a:solidFill>
                <a:latin typeface="Baloo 2"/>
                <a:ea typeface="Baloo 2"/>
                <a:cs typeface="Baloo 2"/>
                <a:sym typeface="Baloo 2"/>
              </a:rPr>
              <a:t>Sistem pajak online</a:t>
            </a:r>
          </a:p>
          <a:p>
            <a:pPr lvl="0" algn="ctr">
              <a:buClr>
                <a:srgbClr val="7030A0"/>
              </a:buClr>
              <a:buFont typeface="Courier New" pitchFamily="49" charset="0"/>
              <a:buChar char="o"/>
            </a:pPr>
            <a:r>
              <a:rPr lang="id-ID" sz="1600" dirty="0" smtClean="0">
                <a:solidFill>
                  <a:schemeClr val="tx1"/>
                </a:solidFill>
                <a:latin typeface="Baloo 2"/>
                <a:ea typeface="Baloo 2"/>
                <a:cs typeface="Baloo 2"/>
                <a:sym typeface="Baloo 2"/>
              </a:rPr>
              <a:t>Layanan kesehatan</a:t>
            </a:r>
          </a:p>
          <a:p>
            <a:pPr lvl="0" algn="ctr">
              <a:buClr>
                <a:srgbClr val="7030A0"/>
              </a:buClr>
              <a:buFont typeface="Courier New" pitchFamily="49" charset="0"/>
              <a:buChar char="o"/>
            </a:pPr>
            <a:r>
              <a:rPr lang="id-ID" sz="1600" dirty="0" smtClean="0">
                <a:solidFill>
                  <a:schemeClr val="tx1"/>
                </a:solidFill>
                <a:latin typeface="Baloo 2"/>
                <a:ea typeface="Baloo 2"/>
                <a:cs typeface="Baloo 2"/>
                <a:sym typeface="Baloo 2"/>
              </a:rPr>
              <a:t>Website pencari kerja disnaker</a:t>
            </a:r>
          </a:p>
          <a:p>
            <a:pPr lvl="0" algn="ctr">
              <a:buClr>
                <a:srgbClr val="7030A0"/>
              </a:buClr>
              <a:buFont typeface="Courier New" pitchFamily="49" charset="0"/>
              <a:buChar char="o"/>
            </a:pPr>
            <a:r>
              <a:rPr lang="id-ID" sz="1600" dirty="0" smtClean="0">
                <a:solidFill>
                  <a:schemeClr val="tx1"/>
                </a:solidFill>
                <a:latin typeface="Baloo 2"/>
                <a:ea typeface="Baloo 2"/>
                <a:cs typeface="Baloo 2"/>
                <a:sym typeface="Baloo 2"/>
              </a:rPr>
              <a:t>Penerbitan dokumen pribadi (KTP, Akta Lahir, KK, SIM dll)</a:t>
            </a:r>
          </a:p>
          <a:p>
            <a:pPr lvl="0" algn="ctr">
              <a:buClr>
                <a:srgbClr val="7030A0"/>
              </a:buClr>
              <a:buFont typeface="Courier New" pitchFamily="49" charset="0"/>
              <a:buChar char="o"/>
            </a:pPr>
            <a:r>
              <a:rPr lang="id-ID" sz="1600" dirty="0" smtClean="0">
                <a:solidFill>
                  <a:schemeClr val="tx1"/>
                </a:solidFill>
                <a:latin typeface="Baloo 2"/>
                <a:ea typeface="Baloo 2"/>
                <a:cs typeface="Baloo 2"/>
                <a:sym typeface="Baloo 2"/>
              </a:rPr>
              <a:t>Kantor imigrasi (Paspor)</a:t>
            </a:r>
            <a:endParaRPr sz="1600">
              <a:solidFill>
                <a:srgbClr val="666666"/>
              </a:solidFill>
              <a:latin typeface="Baloo 2"/>
              <a:ea typeface="Baloo 2"/>
              <a:cs typeface="Baloo 2"/>
              <a:sym typeface="Baloo 2"/>
            </a:endParaRPr>
          </a:p>
        </p:txBody>
      </p:sp>
      <p:grpSp>
        <p:nvGrpSpPr>
          <p:cNvPr id="1636" name="Google Shape;1636;p49"/>
          <p:cNvGrpSpPr/>
          <p:nvPr/>
        </p:nvGrpSpPr>
        <p:grpSpPr>
          <a:xfrm>
            <a:off x="544168" y="2603351"/>
            <a:ext cx="3861996" cy="2377439"/>
            <a:chOff x="882876" y="3078269"/>
            <a:chExt cx="2225126" cy="1529422"/>
          </a:xfrm>
        </p:grpSpPr>
        <p:sp>
          <p:nvSpPr>
            <p:cNvPr id="1637" name="Google Shape;1637;p49"/>
            <p:cNvSpPr/>
            <p:nvPr/>
          </p:nvSpPr>
          <p:spPr>
            <a:xfrm>
              <a:off x="882876" y="3198819"/>
              <a:ext cx="2225126" cy="1408872"/>
            </a:xfrm>
            <a:custGeom>
              <a:avLst/>
              <a:gdLst/>
              <a:ahLst/>
              <a:cxnLst/>
              <a:rect l="l" t="t" r="r" b="b"/>
              <a:pathLst>
                <a:path w="30051" h="35213" fill="none" extrusionOk="0">
                  <a:moveTo>
                    <a:pt x="28728" y="0"/>
                  </a:moveTo>
                  <a:lnTo>
                    <a:pt x="30051" y="0"/>
                  </a:lnTo>
                  <a:lnTo>
                    <a:pt x="30051" y="35213"/>
                  </a:lnTo>
                  <a:lnTo>
                    <a:pt x="0" y="35213"/>
                  </a:lnTo>
                  <a:lnTo>
                    <a:pt x="0" y="0"/>
                  </a:lnTo>
                  <a:lnTo>
                    <a:pt x="613" y="0"/>
                  </a:lnTo>
                </a:path>
              </a:pathLst>
            </a:custGeom>
            <a:noFill/>
            <a:ln w="9525" cap="flat" cmpd="sng">
              <a:solidFill>
                <a:srgbClr val="434343"/>
              </a:solidFill>
              <a:prstDash val="solid"/>
              <a:miter lim="161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9"/>
            <p:cNvSpPr/>
            <p:nvPr/>
          </p:nvSpPr>
          <p:spPr>
            <a:xfrm>
              <a:off x="899640" y="3078269"/>
              <a:ext cx="357569" cy="249582"/>
            </a:xfrm>
            <a:custGeom>
              <a:avLst/>
              <a:gdLst/>
              <a:ahLst/>
              <a:cxnLst/>
              <a:rect l="l" t="t" r="r" b="b"/>
              <a:pathLst>
                <a:path w="8937" h="6238" extrusionOk="0">
                  <a:moveTo>
                    <a:pt x="4503" y="0"/>
                  </a:moveTo>
                  <a:cubicBezTo>
                    <a:pt x="3898" y="0"/>
                    <a:pt x="3285" y="84"/>
                    <a:pt x="2710" y="207"/>
                  </a:cubicBezTo>
                  <a:cubicBezTo>
                    <a:pt x="2694" y="239"/>
                    <a:pt x="2662" y="255"/>
                    <a:pt x="2614" y="271"/>
                  </a:cubicBezTo>
                  <a:cubicBezTo>
                    <a:pt x="888" y="868"/>
                    <a:pt x="1" y="2836"/>
                    <a:pt x="856" y="4497"/>
                  </a:cubicBezTo>
                  <a:cubicBezTo>
                    <a:pt x="1480" y="5725"/>
                    <a:pt x="2798" y="6237"/>
                    <a:pt x="4120" y="6237"/>
                  </a:cubicBezTo>
                  <a:cubicBezTo>
                    <a:pt x="4743" y="6237"/>
                    <a:pt x="5367" y="6123"/>
                    <a:pt x="5920" y="5917"/>
                  </a:cubicBezTo>
                  <a:cubicBezTo>
                    <a:pt x="7695" y="5255"/>
                    <a:pt x="8937" y="3110"/>
                    <a:pt x="7695" y="1416"/>
                  </a:cubicBezTo>
                  <a:cubicBezTo>
                    <a:pt x="6927" y="346"/>
                    <a:pt x="5732" y="0"/>
                    <a:pt x="4503" y="0"/>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9" name="Google Shape;1639;p49"/>
            <p:cNvGrpSpPr/>
            <p:nvPr/>
          </p:nvGrpSpPr>
          <p:grpSpPr>
            <a:xfrm>
              <a:off x="985199" y="3078486"/>
              <a:ext cx="193846" cy="223665"/>
              <a:chOff x="914899" y="4055410"/>
              <a:chExt cx="591173" cy="682321"/>
            </a:xfrm>
          </p:grpSpPr>
          <p:sp>
            <p:nvSpPr>
              <p:cNvPr id="1640" name="Google Shape;1640;p49"/>
              <p:cNvSpPr/>
              <p:nvPr/>
            </p:nvSpPr>
            <p:spPr>
              <a:xfrm>
                <a:off x="914899" y="4055410"/>
                <a:ext cx="591173" cy="682321"/>
              </a:xfrm>
              <a:custGeom>
                <a:avLst/>
                <a:gdLst/>
                <a:ahLst/>
                <a:cxnLst/>
                <a:rect l="l" t="t" r="r" b="b"/>
                <a:pathLst>
                  <a:path w="14222" h="16399" extrusionOk="0">
                    <a:moveTo>
                      <a:pt x="12570" y="260"/>
                    </a:moveTo>
                    <a:cubicBezTo>
                      <a:pt x="12810" y="260"/>
                      <a:pt x="13050" y="267"/>
                      <a:pt x="13285" y="299"/>
                    </a:cubicBezTo>
                    <a:cubicBezTo>
                      <a:pt x="13420" y="317"/>
                      <a:pt x="13370" y="982"/>
                      <a:pt x="13373" y="1112"/>
                    </a:cubicBezTo>
                    <a:cubicBezTo>
                      <a:pt x="13443" y="4523"/>
                      <a:pt x="13373" y="7934"/>
                      <a:pt x="13496" y="11346"/>
                    </a:cubicBezTo>
                    <a:cubicBezTo>
                      <a:pt x="13546" y="12724"/>
                      <a:pt x="13579" y="14137"/>
                      <a:pt x="13852" y="15494"/>
                    </a:cubicBezTo>
                    <a:cubicBezTo>
                      <a:pt x="13858" y="15527"/>
                      <a:pt x="13874" y="15549"/>
                      <a:pt x="13893" y="15564"/>
                    </a:cubicBezTo>
                    <a:lnTo>
                      <a:pt x="13893" y="15564"/>
                    </a:lnTo>
                    <a:cubicBezTo>
                      <a:pt x="13777" y="15570"/>
                      <a:pt x="13661" y="15577"/>
                      <a:pt x="13543" y="15583"/>
                    </a:cubicBezTo>
                    <a:cubicBezTo>
                      <a:pt x="12976" y="15617"/>
                      <a:pt x="12410" y="15649"/>
                      <a:pt x="11842" y="15680"/>
                    </a:cubicBezTo>
                    <a:cubicBezTo>
                      <a:pt x="9159" y="15833"/>
                      <a:pt x="6474" y="15983"/>
                      <a:pt x="3787" y="16115"/>
                    </a:cubicBezTo>
                    <a:cubicBezTo>
                      <a:pt x="3141" y="16146"/>
                      <a:pt x="2483" y="16206"/>
                      <a:pt x="1832" y="16206"/>
                    </a:cubicBezTo>
                    <a:cubicBezTo>
                      <a:pt x="1716" y="16206"/>
                      <a:pt x="1600" y="16204"/>
                      <a:pt x="1484" y="16200"/>
                    </a:cubicBezTo>
                    <a:cubicBezTo>
                      <a:pt x="1381" y="16195"/>
                      <a:pt x="1216" y="14681"/>
                      <a:pt x="1193" y="14489"/>
                    </a:cubicBezTo>
                    <a:cubicBezTo>
                      <a:pt x="880" y="11879"/>
                      <a:pt x="736" y="9243"/>
                      <a:pt x="609" y="6618"/>
                    </a:cubicBezTo>
                    <a:cubicBezTo>
                      <a:pt x="545" y="5304"/>
                      <a:pt x="497" y="3988"/>
                      <a:pt x="489" y="2672"/>
                    </a:cubicBezTo>
                    <a:cubicBezTo>
                      <a:pt x="486" y="2331"/>
                      <a:pt x="332" y="1237"/>
                      <a:pt x="552" y="866"/>
                    </a:cubicBezTo>
                    <a:lnTo>
                      <a:pt x="552" y="866"/>
                    </a:lnTo>
                    <a:cubicBezTo>
                      <a:pt x="2907" y="705"/>
                      <a:pt x="5262" y="562"/>
                      <a:pt x="7619" y="438"/>
                    </a:cubicBezTo>
                    <a:cubicBezTo>
                      <a:pt x="9148" y="358"/>
                      <a:pt x="10679" y="278"/>
                      <a:pt x="12212" y="263"/>
                    </a:cubicBezTo>
                    <a:cubicBezTo>
                      <a:pt x="12330" y="262"/>
                      <a:pt x="12450" y="260"/>
                      <a:pt x="12570" y="260"/>
                    </a:cubicBezTo>
                    <a:close/>
                    <a:moveTo>
                      <a:pt x="12782" y="0"/>
                    </a:moveTo>
                    <a:cubicBezTo>
                      <a:pt x="12355" y="0"/>
                      <a:pt x="11893" y="68"/>
                      <a:pt x="11580" y="75"/>
                    </a:cubicBezTo>
                    <a:cubicBezTo>
                      <a:pt x="10061" y="110"/>
                      <a:pt x="8544" y="190"/>
                      <a:pt x="7027" y="272"/>
                    </a:cubicBezTo>
                    <a:cubicBezTo>
                      <a:pt x="4846" y="390"/>
                      <a:pt x="2665" y="523"/>
                      <a:pt x="486" y="673"/>
                    </a:cubicBezTo>
                    <a:cubicBezTo>
                      <a:pt x="448" y="676"/>
                      <a:pt x="414" y="689"/>
                      <a:pt x="388" y="707"/>
                    </a:cubicBezTo>
                    <a:lnTo>
                      <a:pt x="388" y="707"/>
                    </a:lnTo>
                    <a:cubicBezTo>
                      <a:pt x="371" y="715"/>
                      <a:pt x="356" y="725"/>
                      <a:pt x="345" y="737"/>
                    </a:cubicBezTo>
                    <a:cubicBezTo>
                      <a:pt x="0" y="1103"/>
                      <a:pt x="183" y="2260"/>
                      <a:pt x="185" y="2702"/>
                    </a:cubicBezTo>
                    <a:cubicBezTo>
                      <a:pt x="189" y="4173"/>
                      <a:pt x="254" y="5643"/>
                      <a:pt x="327" y="7112"/>
                    </a:cubicBezTo>
                    <a:cubicBezTo>
                      <a:pt x="469" y="9991"/>
                      <a:pt x="538" y="12971"/>
                      <a:pt x="1071" y="15812"/>
                    </a:cubicBezTo>
                    <a:cubicBezTo>
                      <a:pt x="1166" y="16318"/>
                      <a:pt x="1248" y="16399"/>
                      <a:pt x="1670" y="16399"/>
                    </a:cubicBezTo>
                    <a:cubicBezTo>
                      <a:pt x="1711" y="16399"/>
                      <a:pt x="1756" y="16398"/>
                      <a:pt x="1804" y="16397"/>
                    </a:cubicBezTo>
                    <a:cubicBezTo>
                      <a:pt x="3077" y="16363"/>
                      <a:pt x="4351" y="16286"/>
                      <a:pt x="5621" y="16219"/>
                    </a:cubicBezTo>
                    <a:cubicBezTo>
                      <a:pt x="8388" y="16076"/>
                      <a:pt x="11155" y="15923"/>
                      <a:pt x="13920" y="15759"/>
                    </a:cubicBezTo>
                    <a:lnTo>
                      <a:pt x="14034" y="15753"/>
                    </a:lnTo>
                    <a:cubicBezTo>
                      <a:pt x="14097" y="15750"/>
                      <a:pt x="14221" y="15697"/>
                      <a:pt x="14200" y="15614"/>
                    </a:cubicBezTo>
                    <a:cubicBezTo>
                      <a:pt x="13893" y="14364"/>
                      <a:pt x="13874" y="13027"/>
                      <a:pt x="13818" y="11749"/>
                    </a:cubicBezTo>
                    <a:cubicBezTo>
                      <a:pt x="13741" y="9986"/>
                      <a:pt x="13722" y="8219"/>
                      <a:pt x="13708" y="6453"/>
                    </a:cubicBezTo>
                    <a:cubicBezTo>
                      <a:pt x="13696" y="4930"/>
                      <a:pt x="13699" y="3405"/>
                      <a:pt x="13688" y="1882"/>
                    </a:cubicBezTo>
                    <a:cubicBezTo>
                      <a:pt x="13687" y="1636"/>
                      <a:pt x="13846" y="296"/>
                      <a:pt x="13566" y="143"/>
                    </a:cubicBezTo>
                    <a:cubicBezTo>
                      <a:pt x="13363" y="33"/>
                      <a:pt x="13081" y="0"/>
                      <a:pt x="12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9"/>
              <p:cNvSpPr/>
              <p:nvPr/>
            </p:nvSpPr>
            <p:spPr>
              <a:xfrm>
                <a:off x="984068" y="4173952"/>
                <a:ext cx="97850" cy="93076"/>
              </a:xfrm>
              <a:custGeom>
                <a:avLst/>
                <a:gdLst/>
                <a:ahLst/>
                <a:cxnLst/>
                <a:rect l="l" t="t" r="r" b="b"/>
                <a:pathLst>
                  <a:path w="2354" h="2237" extrusionOk="0">
                    <a:moveTo>
                      <a:pt x="2051" y="183"/>
                    </a:moveTo>
                    <a:lnTo>
                      <a:pt x="2051" y="2051"/>
                    </a:lnTo>
                    <a:lnTo>
                      <a:pt x="303" y="2051"/>
                    </a:lnTo>
                    <a:lnTo>
                      <a:pt x="303" y="183"/>
                    </a:lnTo>
                    <a:close/>
                    <a:moveTo>
                      <a:pt x="209" y="0"/>
                    </a:moveTo>
                    <a:cubicBezTo>
                      <a:pt x="153" y="0"/>
                      <a:pt x="0" y="27"/>
                      <a:pt x="0" y="108"/>
                    </a:cubicBezTo>
                    <a:lnTo>
                      <a:pt x="0" y="2158"/>
                    </a:lnTo>
                    <a:cubicBezTo>
                      <a:pt x="0" y="2211"/>
                      <a:pt x="46" y="2234"/>
                      <a:pt x="96" y="2234"/>
                    </a:cubicBezTo>
                    <a:lnTo>
                      <a:pt x="2129" y="2234"/>
                    </a:lnTo>
                    <a:cubicBezTo>
                      <a:pt x="2139" y="2236"/>
                      <a:pt x="2150" y="2236"/>
                      <a:pt x="2161" y="2236"/>
                    </a:cubicBezTo>
                    <a:cubicBezTo>
                      <a:pt x="2247" y="2236"/>
                      <a:pt x="2354" y="2189"/>
                      <a:pt x="2354" y="2125"/>
                    </a:cubicBezTo>
                    <a:lnTo>
                      <a:pt x="2354" y="74"/>
                    </a:lnTo>
                    <a:cubicBezTo>
                      <a:pt x="2354" y="21"/>
                      <a:pt x="2308" y="0"/>
                      <a:pt x="2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9"/>
              <p:cNvSpPr/>
              <p:nvPr/>
            </p:nvSpPr>
            <p:spPr>
              <a:xfrm>
                <a:off x="1130552" y="4215435"/>
                <a:ext cx="267570" cy="8779"/>
              </a:xfrm>
              <a:custGeom>
                <a:avLst/>
                <a:gdLst/>
                <a:ahLst/>
                <a:cxnLst/>
                <a:rect l="l" t="t" r="r" b="b"/>
                <a:pathLst>
                  <a:path w="6437" h="211" extrusionOk="0">
                    <a:moveTo>
                      <a:pt x="4074" y="0"/>
                    </a:moveTo>
                    <a:cubicBezTo>
                      <a:pt x="2822" y="0"/>
                      <a:pt x="1569" y="22"/>
                      <a:pt x="318" y="28"/>
                    </a:cubicBezTo>
                    <a:cubicBezTo>
                      <a:pt x="199" y="28"/>
                      <a:pt x="0" y="210"/>
                      <a:pt x="201" y="210"/>
                    </a:cubicBezTo>
                    <a:cubicBezTo>
                      <a:pt x="201" y="210"/>
                      <a:pt x="202" y="210"/>
                      <a:pt x="203" y="210"/>
                    </a:cubicBezTo>
                    <a:cubicBezTo>
                      <a:pt x="1454" y="203"/>
                      <a:pt x="2707" y="182"/>
                      <a:pt x="3959" y="182"/>
                    </a:cubicBezTo>
                    <a:cubicBezTo>
                      <a:pt x="4680" y="182"/>
                      <a:pt x="5400" y="189"/>
                      <a:pt x="6120" y="210"/>
                    </a:cubicBezTo>
                    <a:cubicBezTo>
                      <a:pt x="6121" y="210"/>
                      <a:pt x="6123" y="210"/>
                      <a:pt x="6124" y="210"/>
                    </a:cubicBezTo>
                    <a:cubicBezTo>
                      <a:pt x="6246" y="210"/>
                      <a:pt x="6437" y="34"/>
                      <a:pt x="6235" y="28"/>
                    </a:cubicBezTo>
                    <a:cubicBezTo>
                      <a:pt x="5515" y="7"/>
                      <a:pt x="4795" y="0"/>
                      <a:pt x="4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9"/>
              <p:cNvSpPr/>
              <p:nvPr/>
            </p:nvSpPr>
            <p:spPr>
              <a:xfrm>
                <a:off x="991883" y="4346127"/>
                <a:ext cx="102048" cy="95156"/>
              </a:xfrm>
              <a:custGeom>
                <a:avLst/>
                <a:gdLst/>
                <a:ahLst/>
                <a:cxnLst/>
                <a:rect l="l" t="t" r="r" b="b"/>
                <a:pathLst>
                  <a:path w="2455" h="2287" extrusionOk="0">
                    <a:moveTo>
                      <a:pt x="2052" y="143"/>
                    </a:moveTo>
                    <a:lnTo>
                      <a:pt x="2052" y="143"/>
                    </a:lnTo>
                    <a:cubicBezTo>
                      <a:pt x="2053" y="151"/>
                      <a:pt x="2054" y="164"/>
                      <a:pt x="2055" y="181"/>
                    </a:cubicBezTo>
                    <a:cubicBezTo>
                      <a:pt x="2060" y="264"/>
                      <a:pt x="2063" y="348"/>
                      <a:pt x="2067" y="431"/>
                    </a:cubicBezTo>
                    <a:cubicBezTo>
                      <a:pt x="2078" y="666"/>
                      <a:pt x="2090" y="899"/>
                      <a:pt x="2100" y="1134"/>
                    </a:cubicBezTo>
                    <a:lnTo>
                      <a:pt x="2146" y="2059"/>
                    </a:lnTo>
                    <a:lnTo>
                      <a:pt x="2146" y="2059"/>
                    </a:lnTo>
                    <a:lnTo>
                      <a:pt x="403" y="2144"/>
                    </a:lnTo>
                    <a:lnTo>
                      <a:pt x="403" y="2144"/>
                    </a:lnTo>
                    <a:cubicBezTo>
                      <a:pt x="402" y="2136"/>
                      <a:pt x="401" y="2123"/>
                      <a:pt x="400" y="2106"/>
                    </a:cubicBezTo>
                    <a:cubicBezTo>
                      <a:pt x="397" y="2023"/>
                      <a:pt x="392" y="1939"/>
                      <a:pt x="388" y="1856"/>
                    </a:cubicBezTo>
                    <a:cubicBezTo>
                      <a:pt x="377" y="1621"/>
                      <a:pt x="365" y="1387"/>
                      <a:pt x="354" y="1152"/>
                    </a:cubicBezTo>
                    <a:lnTo>
                      <a:pt x="309" y="227"/>
                    </a:lnTo>
                    <a:lnTo>
                      <a:pt x="309" y="227"/>
                    </a:lnTo>
                    <a:lnTo>
                      <a:pt x="2052" y="143"/>
                    </a:lnTo>
                    <a:close/>
                    <a:moveTo>
                      <a:pt x="327" y="2148"/>
                    </a:moveTo>
                    <a:lnTo>
                      <a:pt x="321" y="2148"/>
                    </a:lnTo>
                    <a:cubicBezTo>
                      <a:pt x="323" y="2148"/>
                      <a:pt x="325" y="2148"/>
                      <a:pt x="327" y="2148"/>
                    </a:cubicBezTo>
                    <a:close/>
                    <a:moveTo>
                      <a:pt x="2282" y="0"/>
                    </a:moveTo>
                    <a:cubicBezTo>
                      <a:pt x="2275" y="0"/>
                      <a:pt x="2269" y="1"/>
                      <a:pt x="2266" y="1"/>
                    </a:cubicBezTo>
                    <a:lnTo>
                      <a:pt x="218" y="99"/>
                    </a:lnTo>
                    <a:cubicBezTo>
                      <a:pt x="165" y="102"/>
                      <a:pt x="0" y="131"/>
                      <a:pt x="3" y="210"/>
                    </a:cubicBezTo>
                    <a:cubicBezTo>
                      <a:pt x="36" y="891"/>
                      <a:pt x="70" y="1574"/>
                      <a:pt x="103" y="2257"/>
                    </a:cubicBezTo>
                    <a:cubicBezTo>
                      <a:pt x="104" y="2285"/>
                      <a:pt x="162" y="2286"/>
                      <a:pt x="185" y="2286"/>
                    </a:cubicBezTo>
                    <a:cubicBezTo>
                      <a:pt x="187" y="2286"/>
                      <a:pt x="189" y="2286"/>
                      <a:pt x="191" y="2286"/>
                    </a:cubicBezTo>
                    <a:lnTo>
                      <a:pt x="2198" y="2188"/>
                    </a:lnTo>
                    <a:lnTo>
                      <a:pt x="2198" y="2188"/>
                    </a:lnTo>
                    <a:cubicBezTo>
                      <a:pt x="2205" y="2189"/>
                      <a:pt x="2213" y="2189"/>
                      <a:pt x="2222" y="2189"/>
                    </a:cubicBezTo>
                    <a:cubicBezTo>
                      <a:pt x="2312" y="2189"/>
                      <a:pt x="2455" y="2143"/>
                      <a:pt x="2452" y="2077"/>
                    </a:cubicBezTo>
                    <a:lnTo>
                      <a:pt x="2353" y="30"/>
                    </a:lnTo>
                    <a:cubicBezTo>
                      <a:pt x="2352" y="5"/>
                      <a:pt x="2309" y="0"/>
                      <a:pt x="22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9"/>
              <p:cNvSpPr/>
              <p:nvPr/>
            </p:nvSpPr>
            <p:spPr>
              <a:xfrm>
                <a:off x="1142275" y="4371674"/>
                <a:ext cx="263538" cy="21802"/>
              </a:xfrm>
              <a:custGeom>
                <a:avLst/>
                <a:gdLst/>
                <a:ahLst/>
                <a:cxnLst/>
                <a:rect l="l" t="t" r="r" b="b"/>
                <a:pathLst>
                  <a:path w="6340" h="524" extrusionOk="0">
                    <a:moveTo>
                      <a:pt x="6142" y="0"/>
                    </a:moveTo>
                    <a:cubicBezTo>
                      <a:pt x="6140" y="0"/>
                      <a:pt x="6138" y="0"/>
                      <a:pt x="6136" y="0"/>
                    </a:cubicBezTo>
                    <a:cubicBezTo>
                      <a:pt x="4166" y="37"/>
                      <a:pt x="2193" y="179"/>
                      <a:pt x="226" y="285"/>
                    </a:cubicBezTo>
                    <a:cubicBezTo>
                      <a:pt x="52" y="294"/>
                      <a:pt x="1" y="523"/>
                      <a:pt x="190" y="523"/>
                    </a:cubicBezTo>
                    <a:cubicBezTo>
                      <a:pt x="194" y="523"/>
                      <a:pt x="198" y="523"/>
                      <a:pt x="203" y="523"/>
                    </a:cubicBezTo>
                    <a:cubicBezTo>
                      <a:pt x="2170" y="415"/>
                      <a:pt x="4143" y="273"/>
                      <a:pt x="6113" y="236"/>
                    </a:cubicBezTo>
                    <a:cubicBezTo>
                      <a:pt x="6289" y="233"/>
                      <a:pt x="6339" y="0"/>
                      <a:pt x="61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9"/>
              <p:cNvSpPr/>
              <p:nvPr/>
            </p:nvSpPr>
            <p:spPr>
              <a:xfrm>
                <a:off x="1026633" y="4523170"/>
                <a:ext cx="102048" cy="94865"/>
              </a:xfrm>
              <a:custGeom>
                <a:avLst/>
                <a:gdLst/>
                <a:ahLst/>
                <a:cxnLst/>
                <a:rect l="l" t="t" r="r" b="b"/>
                <a:pathLst>
                  <a:path w="2455" h="2280" extrusionOk="0">
                    <a:moveTo>
                      <a:pt x="2051" y="137"/>
                    </a:moveTo>
                    <a:cubicBezTo>
                      <a:pt x="2052" y="145"/>
                      <a:pt x="2054" y="158"/>
                      <a:pt x="2055" y="177"/>
                    </a:cubicBezTo>
                    <a:cubicBezTo>
                      <a:pt x="2058" y="260"/>
                      <a:pt x="2063" y="344"/>
                      <a:pt x="2066" y="427"/>
                    </a:cubicBezTo>
                    <a:lnTo>
                      <a:pt x="2100" y="1131"/>
                    </a:lnTo>
                    <a:cubicBezTo>
                      <a:pt x="2116" y="1440"/>
                      <a:pt x="2129" y="1750"/>
                      <a:pt x="2144" y="2059"/>
                    </a:cubicBezTo>
                    <a:lnTo>
                      <a:pt x="2144" y="2059"/>
                    </a:lnTo>
                    <a:lnTo>
                      <a:pt x="403" y="2143"/>
                    </a:lnTo>
                    <a:lnTo>
                      <a:pt x="403" y="2143"/>
                    </a:lnTo>
                    <a:cubicBezTo>
                      <a:pt x="402" y="2135"/>
                      <a:pt x="401" y="2122"/>
                      <a:pt x="400" y="2103"/>
                    </a:cubicBezTo>
                    <a:cubicBezTo>
                      <a:pt x="397" y="2020"/>
                      <a:pt x="392" y="1937"/>
                      <a:pt x="388" y="1853"/>
                    </a:cubicBezTo>
                    <a:cubicBezTo>
                      <a:pt x="377" y="1619"/>
                      <a:pt x="365" y="1384"/>
                      <a:pt x="354" y="1149"/>
                    </a:cubicBezTo>
                    <a:lnTo>
                      <a:pt x="309" y="221"/>
                    </a:lnTo>
                    <a:lnTo>
                      <a:pt x="309" y="221"/>
                    </a:lnTo>
                    <a:lnTo>
                      <a:pt x="2051" y="137"/>
                    </a:lnTo>
                    <a:close/>
                    <a:moveTo>
                      <a:pt x="2288" y="0"/>
                    </a:moveTo>
                    <a:cubicBezTo>
                      <a:pt x="2279" y="0"/>
                      <a:pt x="2271" y="1"/>
                      <a:pt x="2267" y="1"/>
                    </a:cubicBezTo>
                    <a:lnTo>
                      <a:pt x="218" y="100"/>
                    </a:lnTo>
                    <a:cubicBezTo>
                      <a:pt x="168" y="103"/>
                      <a:pt x="0" y="131"/>
                      <a:pt x="3" y="206"/>
                    </a:cubicBezTo>
                    <a:lnTo>
                      <a:pt x="103" y="2255"/>
                    </a:lnTo>
                    <a:cubicBezTo>
                      <a:pt x="104" y="2276"/>
                      <a:pt x="145" y="2279"/>
                      <a:pt x="171" y="2279"/>
                    </a:cubicBezTo>
                    <a:cubicBezTo>
                      <a:pt x="179" y="2279"/>
                      <a:pt x="186" y="2279"/>
                      <a:pt x="189" y="2279"/>
                    </a:cubicBezTo>
                    <a:cubicBezTo>
                      <a:pt x="863" y="2246"/>
                      <a:pt x="1537" y="2215"/>
                      <a:pt x="2209" y="2182"/>
                    </a:cubicBezTo>
                    <a:lnTo>
                      <a:pt x="2209" y="2182"/>
                    </a:lnTo>
                    <a:cubicBezTo>
                      <a:pt x="2212" y="2182"/>
                      <a:pt x="2215" y="2182"/>
                      <a:pt x="2218" y="2182"/>
                    </a:cubicBezTo>
                    <a:cubicBezTo>
                      <a:pt x="2308" y="2182"/>
                      <a:pt x="2455" y="2138"/>
                      <a:pt x="2452" y="2074"/>
                    </a:cubicBezTo>
                    <a:lnTo>
                      <a:pt x="2353" y="25"/>
                    </a:lnTo>
                    <a:cubicBezTo>
                      <a:pt x="2352" y="4"/>
                      <a:pt x="2314" y="0"/>
                      <a:pt x="2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9"/>
              <p:cNvSpPr/>
              <p:nvPr/>
            </p:nvSpPr>
            <p:spPr>
              <a:xfrm>
                <a:off x="1176776" y="4549092"/>
                <a:ext cx="263870" cy="20679"/>
              </a:xfrm>
              <a:custGeom>
                <a:avLst/>
                <a:gdLst/>
                <a:ahLst/>
                <a:cxnLst/>
                <a:rect l="l" t="t" r="r" b="b"/>
                <a:pathLst>
                  <a:path w="6348" h="497" extrusionOk="0">
                    <a:moveTo>
                      <a:pt x="6150" y="1"/>
                    </a:moveTo>
                    <a:cubicBezTo>
                      <a:pt x="6148" y="1"/>
                      <a:pt x="6146" y="1"/>
                      <a:pt x="6143" y="1"/>
                    </a:cubicBezTo>
                    <a:cubicBezTo>
                      <a:pt x="4173" y="39"/>
                      <a:pt x="2202" y="179"/>
                      <a:pt x="234" y="285"/>
                    </a:cubicBezTo>
                    <a:cubicBezTo>
                      <a:pt x="72" y="294"/>
                      <a:pt x="0" y="496"/>
                      <a:pt x="189" y="496"/>
                    </a:cubicBezTo>
                    <a:cubicBezTo>
                      <a:pt x="194" y="496"/>
                      <a:pt x="199" y="496"/>
                      <a:pt x="204" y="496"/>
                    </a:cubicBezTo>
                    <a:cubicBezTo>
                      <a:pt x="2173" y="390"/>
                      <a:pt x="4144" y="248"/>
                      <a:pt x="6115" y="210"/>
                    </a:cubicBezTo>
                    <a:cubicBezTo>
                      <a:pt x="6279" y="207"/>
                      <a:pt x="6348" y="1"/>
                      <a:pt x="6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9"/>
              <p:cNvSpPr/>
              <p:nvPr/>
            </p:nvSpPr>
            <p:spPr>
              <a:xfrm>
                <a:off x="993712" y="4163425"/>
                <a:ext cx="137547" cy="82133"/>
              </a:xfrm>
              <a:custGeom>
                <a:avLst/>
                <a:gdLst/>
                <a:ahLst/>
                <a:cxnLst/>
                <a:rect l="l" t="t" r="r" b="b"/>
                <a:pathLst>
                  <a:path w="3309" h="1974" extrusionOk="0">
                    <a:moveTo>
                      <a:pt x="3142" y="0"/>
                    </a:moveTo>
                    <a:cubicBezTo>
                      <a:pt x="3119" y="0"/>
                      <a:pt x="3093" y="5"/>
                      <a:pt x="3064" y="14"/>
                    </a:cubicBezTo>
                    <a:cubicBezTo>
                      <a:pt x="2238" y="277"/>
                      <a:pt x="1189" y="755"/>
                      <a:pt x="733" y="1572"/>
                    </a:cubicBezTo>
                    <a:lnTo>
                      <a:pt x="733" y="1572"/>
                    </a:lnTo>
                    <a:lnTo>
                      <a:pt x="423" y="1280"/>
                    </a:lnTo>
                    <a:cubicBezTo>
                      <a:pt x="397" y="1256"/>
                      <a:pt x="358" y="1245"/>
                      <a:pt x="314" y="1245"/>
                    </a:cubicBezTo>
                    <a:cubicBezTo>
                      <a:pt x="177" y="1245"/>
                      <a:pt x="1" y="1348"/>
                      <a:pt x="89" y="1431"/>
                    </a:cubicBezTo>
                    <a:lnTo>
                      <a:pt x="89" y="1433"/>
                    </a:lnTo>
                    <a:lnTo>
                      <a:pt x="616" y="1928"/>
                    </a:lnTo>
                    <a:cubicBezTo>
                      <a:pt x="650" y="1959"/>
                      <a:pt x="695" y="1973"/>
                      <a:pt x="742" y="1973"/>
                    </a:cubicBezTo>
                    <a:cubicBezTo>
                      <a:pt x="836" y="1973"/>
                      <a:pt x="937" y="1918"/>
                      <a:pt x="966" y="1834"/>
                    </a:cubicBezTo>
                    <a:cubicBezTo>
                      <a:pt x="1240" y="1030"/>
                      <a:pt x="2329" y="486"/>
                      <a:pt x="3121" y="234"/>
                    </a:cubicBezTo>
                    <a:cubicBezTo>
                      <a:pt x="3309" y="173"/>
                      <a:pt x="3292" y="0"/>
                      <a:pt x="31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9"/>
              <p:cNvSpPr/>
              <p:nvPr/>
            </p:nvSpPr>
            <p:spPr>
              <a:xfrm>
                <a:off x="995208" y="4362729"/>
                <a:ext cx="106621" cy="93118"/>
              </a:xfrm>
              <a:custGeom>
                <a:avLst/>
                <a:gdLst/>
                <a:ahLst/>
                <a:cxnLst/>
                <a:rect l="l" t="t" r="r" b="b"/>
                <a:pathLst>
                  <a:path w="2565" h="2238" extrusionOk="0">
                    <a:moveTo>
                      <a:pt x="328" y="1"/>
                    </a:moveTo>
                    <a:cubicBezTo>
                      <a:pt x="208" y="1"/>
                      <a:pt x="0" y="104"/>
                      <a:pt x="49" y="141"/>
                    </a:cubicBezTo>
                    <a:cubicBezTo>
                      <a:pt x="817" y="738"/>
                      <a:pt x="1622" y="1402"/>
                      <a:pt x="2176" y="2207"/>
                    </a:cubicBezTo>
                    <a:cubicBezTo>
                      <a:pt x="2192" y="2229"/>
                      <a:pt x="2222" y="2238"/>
                      <a:pt x="2259" y="2238"/>
                    </a:cubicBezTo>
                    <a:cubicBezTo>
                      <a:pt x="2378" y="2238"/>
                      <a:pt x="2564" y="2146"/>
                      <a:pt x="2540" y="2110"/>
                    </a:cubicBezTo>
                    <a:cubicBezTo>
                      <a:pt x="1977" y="1295"/>
                      <a:pt x="1169" y="621"/>
                      <a:pt x="390" y="17"/>
                    </a:cubicBezTo>
                    <a:cubicBezTo>
                      <a:pt x="375" y="6"/>
                      <a:pt x="353" y="1"/>
                      <a:pt x="3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9"/>
              <p:cNvSpPr/>
              <p:nvPr/>
            </p:nvSpPr>
            <p:spPr>
              <a:xfrm>
                <a:off x="996414" y="4318541"/>
                <a:ext cx="143242" cy="127943"/>
              </a:xfrm>
              <a:custGeom>
                <a:avLst/>
                <a:gdLst/>
                <a:ahLst/>
                <a:cxnLst/>
                <a:rect l="l" t="t" r="r" b="b"/>
                <a:pathLst>
                  <a:path w="3446" h="3075" extrusionOk="0">
                    <a:moveTo>
                      <a:pt x="3276" y="0"/>
                    </a:moveTo>
                    <a:cubicBezTo>
                      <a:pt x="3213" y="0"/>
                      <a:pt x="3138" y="11"/>
                      <a:pt x="3102" y="28"/>
                    </a:cubicBezTo>
                    <a:cubicBezTo>
                      <a:pt x="1804" y="643"/>
                      <a:pt x="763" y="1841"/>
                      <a:pt x="12" y="3046"/>
                    </a:cubicBezTo>
                    <a:cubicBezTo>
                      <a:pt x="0" y="3065"/>
                      <a:pt x="36" y="3075"/>
                      <a:pt x="89" y="3075"/>
                    </a:cubicBezTo>
                    <a:cubicBezTo>
                      <a:pt x="183" y="3075"/>
                      <a:pt x="333" y="3045"/>
                      <a:pt x="370" y="2985"/>
                    </a:cubicBezTo>
                    <a:cubicBezTo>
                      <a:pt x="1083" y="1842"/>
                      <a:pt x="2082" y="672"/>
                      <a:pt x="3314" y="87"/>
                    </a:cubicBezTo>
                    <a:cubicBezTo>
                      <a:pt x="3445" y="25"/>
                      <a:pt x="3374" y="0"/>
                      <a:pt x="3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9"/>
              <p:cNvSpPr/>
              <p:nvPr/>
            </p:nvSpPr>
            <p:spPr>
              <a:xfrm>
                <a:off x="999947" y="4469620"/>
                <a:ext cx="190629" cy="143213"/>
              </a:xfrm>
              <a:custGeom>
                <a:avLst/>
                <a:gdLst/>
                <a:ahLst/>
                <a:cxnLst/>
                <a:rect l="l" t="t" r="r" b="b"/>
                <a:pathLst>
                  <a:path w="4586" h="3442" extrusionOk="0">
                    <a:moveTo>
                      <a:pt x="1780" y="3231"/>
                    </a:moveTo>
                    <a:cubicBezTo>
                      <a:pt x="1780" y="3232"/>
                      <a:pt x="1780" y="3232"/>
                      <a:pt x="1781" y="3233"/>
                    </a:cubicBezTo>
                    <a:cubicBezTo>
                      <a:pt x="1780" y="3232"/>
                      <a:pt x="1780" y="3232"/>
                      <a:pt x="1780" y="3231"/>
                    </a:cubicBezTo>
                    <a:close/>
                    <a:moveTo>
                      <a:pt x="4345" y="0"/>
                    </a:moveTo>
                    <a:cubicBezTo>
                      <a:pt x="4313" y="0"/>
                      <a:pt x="4279" y="7"/>
                      <a:pt x="4246" y="22"/>
                    </a:cubicBezTo>
                    <a:cubicBezTo>
                      <a:pt x="3260" y="481"/>
                      <a:pt x="2633" y="1611"/>
                      <a:pt x="2067" y="2488"/>
                    </a:cubicBezTo>
                    <a:cubicBezTo>
                      <a:pt x="1946" y="2677"/>
                      <a:pt x="1823" y="2868"/>
                      <a:pt x="1698" y="3056"/>
                    </a:cubicBezTo>
                    <a:cubicBezTo>
                      <a:pt x="1688" y="3069"/>
                      <a:pt x="1680" y="3082"/>
                      <a:pt x="1672" y="3093"/>
                    </a:cubicBezTo>
                    <a:lnTo>
                      <a:pt x="1672" y="3093"/>
                    </a:lnTo>
                    <a:cubicBezTo>
                      <a:pt x="1645" y="3061"/>
                      <a:pt x="1616" y="3030"/>
                      <a:pt x="1582" y="2998"/>
                    </a:cubicBezTo>
                    <a:cubicBezTo>
                      <a:pt x="1248" y="2680"/>
                      <a:pt x="819" y="2436"/>
                      <a:pt x="422" y="2203"/>
                    </a:cubicBezTo>
                    <a:cubicBezTo>
                      <a:pt x="402" y="2191"/>
                      <a:pt x="375" y="2185"/>
                      <a:pt x="346" y="2185"/>
                    </a:cubicBezTo>
                    <a:cubicBezTo>
                      <a:pt x="203" y="2185"/>
                      <a:pt x="0" y="2318"/>
                      <a:pt x="138" y="2398"/>
                    </a:cubicBezTo>
                    <a:lnTo>
                      <a:pt x="141" y="2398"/>
                    </a:lnTo>
                    <a:cubicBezTo>
                      <a:pt x="578" y="2656"/>
                      <a:pt x="1077" y="2928"/>
                      <a:pt x="1408" y="3317"/>
                    </a:cubicBezTo>
                    <a:cubicBezTo>
                      <a:pt x="1479" y="3400"/>
                      <a:pt x="1550" y="3441"/>
                      <a:pt x="1625" y="3441"/>
                    </a:cubicBezTo>
                    <a:cubicBezTo>
                      <a:pt x="1701" y="3441"/>
                      <a:pt x="1780" y="3399"/>
                      <a:pt x="1866" y="3314"/>
                    </a:cubicBezTo>
                    <a:cubicBezTo>
                      <a:pt x="2800" y="2389"/>
                      <a:pt x="3119" y="807"/>
                      <a:pt x="4401" y="212"/>
                    </a:cubicBezTo>
                    <a:cubicBezTo>
                      <a:pt x="4585" y="125"/>
                      <a:pt x="4484" y="0"/>
                      <a:pt x="4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1" name="Google Shape;1671;p49"/>
          <p:cNvGrpSpPr/>
          <p:nvPr/>
        </p:nvGrpSpPr>
        <p:grpSpPr>
          <a:xfrm rot="-8734357" flipH="1">
            <a:off x="-969089" y="3972133"/>
            <a:ext cx="3774783" cy="1979965"/>
            <a:chOff x="6797960" y="203729"/>
            <a:chExt cx="3774524" cy="1979829"/>
          </a:xfrm>
        </p:grpSpPr>
        <p:sp>
          <p:nvSpPr>
            <p:cNvPr id="1672" name="Google Shape;1672;p49"/>
            <p:cNvSpPr/>
            <p:nvPr/>
          </p:nvSpPr>
          <p:spPr>
            <a:xfrm>
              <a:off x="7296299" y="282183"/>
              <a:ext cx="3276185" cy="1482192"/>
            </a:xfrm>
            <a:custGeom>
              <a:avLst/>
              <a:gdLst/>
              <a:ahLst/>
              <a:cxnLst/>
              <a:rect l="l" t="t" r="r" b="b"/>
              <a:pathLst>
                <a:path w="69989" h="31664" extrusionOk="0">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9"/>
            <p:cNvSpPr/>
            <p:nvPr/>
          </p:nvSpPr>
          <p:spPr>
            <a:xfrm>
              <a:off x="6797960" y="1254052"/>
              <a:ext cx="1174557" cy="929506"/>
            </a:xfrm>
            <a:custGeom>
              <a:avLst/>
              <a:gdLst/>
              <a:ahLst/>
              <a:cxnLst/>
              <a:rect l="l" t="t" r="r" b="b"/>
              <a:pathLst>
                <a:path w="25092" h="19857" extrusionOk="0">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9"/>
            <p:cNvSpPr/>
            <p:nvPr/>
          </p:nvSpPr>
          <p:spPr>
            <a:xfrm>
              <a:off x="7140562" y="781271"/>
              <a:ext cx="1312084" cy="320134"/>
            </a:xfrm>
            <a:custGeom>
              <a:avLst/>
              <a:gdLst/>
              <a:ahLst/>
              <a:cxnLst/>
              <a:rect l="l" t="t" r="r" b="b"/>
              <a:pathLst>
                <a:path w="28030" h="6839" extrusionOk="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9"/>
            <p:cNvSpPr/>
            <p:nvPr/>
          </p:nvSpPr>
          <p:spPr>
            <a:xfrm>
              <a:off x="7614888" y="203729"/>
              <a:ext cx="1593693" cy="341245"/>
            </a:xfrm>
            <a:custGeom>
              <a:avLst/>
              <a:gdLst/>
              <a:ahLst/>
              <a:cxnLst/>
              <a:rect l="l" t="t" r="r" b="b"/>
              <a:pathLst>
                <a:path w="34046" h="7290" extrusionOk="0">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9"/>
            <p:cNvSpPr/>
            <p:nvPr/>
          </p:nvSpPr>
          <p:spPr>
            <a:xfrm>
              <a:off x="8758830" y="342006"/>
              <a:ext cx="944813" cy="1318544"/>
            </a:xfrm>
            <a:custGeom>
              <a:avLst/>
              <a:gdLst/>
              <a:ahLst/>
              <a:cxnLst/>
              <a:rect l="l" t="t" r="r" b="b"/>
              <a:pathLst>
                <a:path w="20184" h="28168" extrusionOk="0">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9"/>
            <p:cNvSpPr/>
            <p:nvPr/>
          </p:nvSpPr>
          <p:spPr>
            <a:xfrm>
              <a:off x="8145666" y="688915"/>
              <a:ext cx="601696" cy="1218886"/>
            </a:xfrm>
            <a:custGeom>
              <a:avLst/>
              <a:gdLst/>
              <a:ahLst/>
              <a:cxnLst/>
              <a:rect l="l" t="t" r="r" b="b"/>
              <a:pathLst>
                <a:path w="12854" h="26039" extrusionOk="0">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1572;p48"/>
          <p:cNvSpPr txBox="1"/>
          <p:nvPr/>
        </p:nvSpPr>
        <p:spPr>
          <a:xfrm>
            <a:off x="5012870" y="1732073"/>
            <a:ext cx="3612900" cy="2585927"/>
          </a:xfrm>
          <a:prstGeom prst="rect">
            <a:avLst/>
          </a:prstGeom>
          <a:noFill/>
          <a:ln>
            <a:noFill/>
          </a:ln>
        </p:spPr>
        <p:txBody>
          <a:bodyPr spcFirstLastPara="1" wrap="square" lIns="91425" tIns="91425" rIns="91425" bIns="91425" anchor="t" anchorCtr="0">
            <a:noAutofit/>
          </a:bodyPr>
          <a:lstStyle/>
          <a:p>
            <a:pPr lvl="0">
              <a:spcAft>
                <a:spcPts val="1600"/>
              </a:spcAft>
            </a:pPr>
            <a:r>
              <a:rPr lang="id-ID" sz="1500" dirty="0" smtClean="0">
                <a:solidFill>
                  <a:schemeClr val="tx1"/>
                </a:solidFill>
                <a:latin typeface="Baloo 2"/>
                <a:ea typeface="Baloo 2"/>
                <a:cs typeface="Baloo 2"/>
                <a:sym typeface="Baloo 2"/>
              </a:rPr>
              <a:t>Government to Citizen/Customer adalah penyampaian informasi pelayanan publik oleh pemerintah kepada masyarakat dengan menggunakan teknologi informasi. </a:t>
            </a:r>
          </a:p>
          <a:p>
            <a:pPr>
              <a:spcAft>
                <a:spcPts val="1600"/>
              </a:spcAft>
            </a:pPr>
            <a:r>
              <a:rPr lang="id-ID" sz="1500" dirty="0" smtClean="0">
                <a:solidFill>
                  <a:schemeClr val="tx1"/>
                </a:solidFill>
                <a:latin typeface="Baloo 2"/>
                <a:ea typeface="Baloo 2"/>
                <a:cs typeface="Baloo 2"/>
                <a:sym typeface="Baloo 2"/>
              </a:rPr>
              <a:t>G2C ini memiliki tujuan agar lebih mendekatkan diri kepada semua lapisan masyarakat, saat ini G2C paling banyak ditemui.</a:t>
            </a:r>
          </a:p>
        </p:txBody>
      </p:sp>
      <p:pic>
        <p:nvPicPr>
          <p:cNvPr id="83" name="Google Shape;181;p29"/>
          <p:cNvPicPr preferRelativeResize="0"/>
          <p:nvPr/>
        </p:nvPicPr>
        <p:blipFill rotWithShape="1">
          <a:blip r:embed="rId3">
            <a:alphaModFix/>
          </a:blip>
          <a:srcRect t="16970" r="8892" b="21025"/>
          <a:stretch/>
        </p:blipFill>
        <p:spPr>
          <a:xfrm rot="1940450">
            <a:off x="8080109" y="253426"/>
            <a:ext cx="1182426" cy="810276"/>
          </a:xfrm>
          <a:prstGeom prst="rect">
            <a:avLst/>
          </a:prstGeom>
          <a:noFill/>
          <a:ln>
            <a:noFill/>
          </a:ln>
        </p:spPr>
      </p:pic>
      <p:pic>
        <p:nvPicPr>
          <p:cNvPr id="84" name="Google Shape;181;p29"/>
          <p:cNvPicPr preferRelativeResize="0"/>
          <p:nvPr/>
        </p:nvPicPr>
        <p:blipFill rotWithShape="1">
          <a:blip r:embed="rId3">
            <a:alphaModFix/>
          </a:blip>
          <a:srcRect t="16970" r="8892" b="21025"/>
          <a:stretch/>
        </p:blipFill>
        <p:spPr>
          <a:xfrm rot="19766158">
            <a:off x="4405577" y="278209"/>
            <a:ext cx="1182426" cy="810276"/>
          </a:xfrm>
          <a:prstGeom prst="rect">
            <a:avLst/>
          </a:prstGeom>
          <a:noFill/>
          <a:ln>
            <a:noFill/>
          </a:ln>
        </p:spPr>
      </p:pic>
      <p:pic>
        <p:nvPicPr>
          <p:cNvPr id="46" name="Picture 45" descr="panah kanan remove bg.png"/>
          <p:cNvPicPr>
            <a:picLocks noChangeAspect="1"/>
          </p:cNvPicPr>
          <p:nvPr/>
        </p:nvPicPr>
        <p:blipFill>
          <a:blip r:embed="rId4"/>
          <a:stretch>
            <a:fillRect/>
          </a:stretch>
        </p:blipFill>
        <p:spPr>
          <a:xfrm>
            <a:off x="7329973" y="4559532"/>
            <a:ext cx="495490" cy="505812"/>
          </a:xfrm>
          <a:prstGeom prst="rect">
            <a:avLst/>
          </a:prstGeom>
        </p:spPr>
      </p:pic>
      <p:pic>
        <p:nvPicPr>
          <p:cNvPr id="47" name="Picture 46" descr="panah kiri remove bg.png">
            <a:hlinkClick r:id="rId5" action="ppaction://hlinksldjump"/>
          </p:cNvPr>
          <p:cNvPicPr>
            <a:picLocks noChangeAspect="1"/>
          </p:cNvPicPr>
          <p:nvPr/>
        </p:nvPicPr>
        <p:blipFill>
          <a:blip r:embed="rId6"/>
          <a:stretch>
            <a:fillRect/>
          </a:stretch>
        </p:blipFill>
        <p:spPr>
          <a:xfrm>
            <a:off x="7780107" y="4453607"/>
            <a:ext cx="722167" cy="722167"/>
          </a:xfrm>
          <a:prstGeom prst="rect">
            <a:avLst/>
          </a:prstGeom>
        </p:spPr>
      </p:pic>
      <p:pic>
        <p:nvPicPr>
          <p:cNvPr id="48" name="Picture 47" descr="home remove bg.png"/>
          <p:cNvPicPr>
            <a:picLocks noChangeAspect="1"/>
          </p:cNvPicPr>
          <p:nvPr/>
        </p:nvPicPr>
        <p:blipFill>
          <a:blip r:embed="rId7"/>
          <a:stretch>
            <a:fillRect/>
          </a:stretch>
        </p:blipFill>
        <p:spPr>
          <a:xfrm>
            <a:off x="8415892" y="4544002"/>
            <a:ext cx="503526" cy="538332"/>
          </a:xfrm>
          <a:prstGeom prst="rect">
            <a:avLst/>
          </a:prstGeom>
        </p:spPr>
      </p:pic>
      <p:sp>
        <p:nvSpPr>
          <p:cNvPr id="25602" name="AutoShape 2" descr="Mencari Lowongan Kerja di Jawa Tengah | Semarang Ko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d-ID"/>
          </a:p>
        </p:txBody>
      </p:sp>
      <p:sp>
        <p:nvSpPr>
          <p:cNvPr id="25604" name="AutoShape 4" descr="Mencari Lowongan Kerja di Jawa Tengah | Semarang Kot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d-ID"/>
          </a:p>
        </p:txBody>
      </p:sp>
      <p:pic>
        <p:nvPicPr>
          <p:cNvPr id="52" name="Picture 51" descr="bursa-kerja-online.jpg"/>
          <p:cNvPicPr>
            <a:picLocks noChangeAspect="1"/>
          </p:cNvPicPr>
          <p:nvPr/>
        </p:nvPicPr>
        <p:blipFill>
          <a:blip r:embed="rId8"/>
          <a:stretch>
            <a:fillRect/>
          </a:stretch>
        </p:blipFill>
        <p:spPr>
          <a:xfrm>
            <a:off x="170525" y="195004"/>
            <a:ext cx="4543981" cy="2311431"/>
          </a:xfrm>
          <a:prstGeom prst="rect">
            <a:avLst/>
          </a:prstGeom>
          <a:ln>
            <a:noFill/>
          </a:ln>
          <a:effectLst>
            <a:softEdge rad="112500"/>
          </a:effectLst>
        </p:spPr>
      </p:pic>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02"/>
                                        </p:tgtEl>
                                        <p:attrNameLst>
                                          <p:attrName>style.visibility</p:attrName>
                                        </p:attrNameLst>
                                      </p:cBhvr>
                                      <p:to>
                                        <p:strVal val="visible"/>
                                      </p:to>
                                    </p:set>
                                    <p:anim calcmode="lin" valueType="num">
                                      <p:cBhvr>
                                        <p:cTn id="7" dur="1000" fill="hold"/>
                                        <p:tgtEl>
                                          <p:spTgt spid="1602"/>
                                        </p:tgtEl>
                                        <p:attrNameLst>
                                          <p:attrName>ppt_w</p:attrName>
                                        </p:attrNameLst>
                                      </p:cBhvr>
                                      <p:tavLst>
                                        <p:tav tm="0">
                                          <p:val>
                                            <p:strVal val="#ppt_w*0.70"/>
                                          </p:val>
                                        </p:tav>
                                        <p:tav tm="100000">
                                          <p:val>
                                            <p:strVal val="#ppt_w"/>
                                          </p:val>
                                        </p:tav>
                                      </p:tavLst>
                                    </p:anim>
                                    <p:anim calcmode="lin" valueType="num">
                                      <p:cBhvr>
                                        <p:cTn id="8" dur="1000" fill="hold"/>
                                        <p:tgtEl>
                                          <p:spTgt spid="1602"/>
                                        </p:tgtEl>
                                        <p:attrNameLst>
                                          <p:attrName>ppt_h</p:attrName>
                                        </p:attrNameLst>
                                      </p:cBhvr>
                                      <p:tavLst>
                                        <p:tav tm="0">
                                          <p:val>
                                            <p:strVal val="#ppt_h"/>
                                          </p:val>
                                        </p:tav>
                                        <p:tav tm="100000">
                                          <p:val>
                                            <p:strVal val="#ppt_h"/>
                                          </p:val>
                                        </p:tav>
                                      </p:tavLst>
                                    </p:anim>
                                    <p:animEffect transition="in" filter="fade">
                                      <p:cBhvr>
                                        <p:cTn id="9" dur="1000"/>
                                        <p:tgtEl>
                                          <p:spTgt spid="160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9">
                                            <p:txEl>
                                              <p:pRg st="0" end="0"/>
                                            </p:txEl>
                                          </p:spTgt>
                                        </p:tgtEl>
                                        <p:attrNameLst>
                                          <p:attrName>style.visibility</p:attrName>
                                        </p:attrNameLst>
                                      </p:cBhvr>
                                      <p:to>
                                        <p:strVal val="visible"/>
                                      </p:to>
                                    </p:set>
                                    <p:animEffect transition="in" filter="fade">
                                      <p:cBhvr>
                                        <p:cTn id="14" dur="1000"/>
                                        <p:tgtEl>
                                          <p:spTgt spid="7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9">
                                            <p:txEl>
                                              <p:pRg st="1" end="1"/>
                                            </p:txEl>
                                          </p:spTgt>
                                        </p:tgtEl>
                                        <p:attrNameLst>
                                          <p:attrName>style.visibility</p:attrName>
                                        </p:attrNameLst>
                                      </p:cBhvr>
                                      <p:to>
                                        <p:strVal val="visible"/>
                                      </p:to>
                                    </p:set>
                                    <p:animEffect transition="in" filter="fade">
                                      <p:cBhvr>
                                        <p:cTn id="19" dur="1000"/>
                                        <p:tgtEl>
                                          <p:spTgt spid="7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4" presetClass="entr" presetSubtype="0" fill="hold" grpId="0" nodeType="clickEffect">
                                  <p:stCondLst>
                                    <p:cond delay="0"/>
                                  </p:stCondLst>
                                  <p:childTnLst>
                                    <p:set>
                                      <p:cBhvr>
                                        <p:cTn id="23" dur="1" fill="hold">
                                          <p:stCondLst>
                                            <p:cond delay="0"/>
                                          </p:stCondLst>
                                        </p:cTn>
                                        <p:tgtEl>
                                          <p:spTgt spid="1631"/>
                                        </p:tgtEl>
                                        <p:attrNameLst>
                                          <p:attrName>style.visibility</p:attrName>
                                        </p:attrNameLst>
                                      </p:cBhvr>
                                      <p:to>
                                        <p:strVal val="visible"/>
                                      </p:to>
                                    </p:set>
                                    <p:anim to="" calcmode="lin" valueType="num">
                                      <p:cBhvr>
                                        <p:cTn id="24" dur="1" fill="hold"/>
                                        <p:tgtEl>
                                          <p:spTgt spid="1631"/>
                                        </p:tgtEl>
                                        <p:attrNameLst>
                                          <p:attrName/>
                                        </p:attrNameLst>
                                      </p:cBhvr>
                                    </p:anim>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grpId="0" nodeType="clickEffect">
                                  <p:stCondLst>
                                    <p:cond delay="0"/>
                                  </p:stCondLst>
                                  <p:childTnLst>
                                    <p:set>
                                      <p:cBhvr>
                                        <p:cTn id="28" dur="1" fill="hold">
                                          <p:stCondLst>
                                            <p:cond delay="0"/>
                                          </p:stCondLst>
                                        </p:cTn>
                                        <p:tgtEl>
                                          <p:spTgt spid="1635"/>
                                        </p:tgtEl>
                                        <p:attrNameLst>
                                          <p:attrName>style.visibility</p:attrName>
                                        </p:attrNameLst>
                                      </p:cBhvr>
                                      <p:to>
                                        <p:strVal val="visible"/>
                                      </p:to>
                                    </p:set>
                                    <p:anim calcmode="lin" valueType="num">
                                      <p:cBhvr>
                                        <p:cTn id="29" dur="500" decel="50000" fill="hold">
                                          <p:stCondLst>
                                            <p:cond delay="0"/>
                                          </p:stCondLst>
                                        </p:cTn>
                                        <p:tgtEl>
                                          <p:spTgt spid="1635"/>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1635"/>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1635"/>
                                        </p:tgtEl>
                                        <p:attrNameLst>
                                          <p:attrName>ppt_w</p:attrName>
                                        </p:attrNameLst>
                                      </p:cBhvr>
                                      <p:tavLst>
                                        <p:tav tm="0">
                                          <p:val>
                                            <p:strVal val="#ppt_w*.05"/>
                                          </p:val>
                                        </p:tav>
                                        <p:tav tm="100000">
                                          <p:val>
                                            <p:strVal val="#ppt_w"/>
                                          </p:val>
                                        </p:tav>
                                      </p:tavLst>
                                    </p:anim>
                                    <p:anim calcmode="lin" valueType="num">
                                      <p:cBhvr>
                                        <p:cTn id="32" dur="1000" fill="hold"/>
                                        <p:tgtEl>
                                          <p:spTgt spid="1635"/>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1635"/>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1635"/>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1635"/>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1635"/>
                                        </p:tgtEl>
                                      </p:cBhvr>
                                    </p:animEffect>
                                  </p:childTnLst>
                                </p:cTn>
                              </p:par>
                            </p:childTnLst>
                          </p:cTn>
                        </p:par>
                      </p:childTnLst>
                    </p:cTn>
                  </p:par>
                  <p:par>
                    <p:cTn id="37" fill="hold">
                      <p:stCondLst>
                        <p:cond delay="indefinite"/>
                      </p:stCondLst>
                      <p:childTnLst>
                        <p:par>
                          <p:cTn id="38" fill="hold">
                            <p:stCondLst>
                              <p:cond delay="0"/>
                            </p:stCondLst>
                            <p:childTnLst>
                              <p:par>
                                <p:cTn id="39" presetID="34" presetClass="entr" presetSubtype="0" fill="hold" nodeType="clickEffect">
                                  <p:stCondLst>
                                    <p:cond delay="0"/>
                                  </p:stCondLst>
                                  <p:childTnLst>
                                    <p:set>
                                      <p:cBhvr>
                                        <p:cTn id="40" dur="1" fill="hold">
                                          <p:stCondLst>
                                            <p:cond delay="0"/>
                                          </p:stCondLst>
                                        </p:cTn>
                                        <p:tgtEl>
                                          <p:spTgt spid="52"/>
                                        </p:tgtEl>
                                        <p:attrNameLst>
                                          <p:attrName>style.visibility</p:attrName>
                                        </p:attrNameLst>
                                      </p:cBhvr>
                                      <p:to>
                                        <p:strVal val="visible"/>
                                      </p:to>
                                    </p:set>
                                    <p:anim from="(-#ppt_w/2)" to="(#ppt_x)" calcmode="lin" valueType="num">
                                      <p:cBhvr>
                                        <p:cTn id="41" dur="600" fill="hold">
                                          <p:stCondLst>
                                            <p:cond delay="0"/>
                                          </p:stCondLst>
                                        </p:cTn>
                                        <p:tgtEl>
                                          <p:spTgt spid="52"/>
                                        </p:tgtEl>
                                        <p:attrNameLst>
                                          <p:attrName>ppt_x</p:attrName>
                                        </p:attrNameLst>
                                      </p:cBhvr>
                                    </p:anim>
                                    <p:anim from="0" to="-1.0" calcmode="lin" valueType="num">
                                      <p:cBhvr>
                                        <p:cTn id="42" dur="200" decel="50000" autoRev="1" fill="hold">
                                          <p:stCondLst>
                                            <p:cond delay="600"/>
                                          </p:stCondLst>
                                        </p:cTn>
                                        <p:tgtEl>
                                          <p:spTgt spid="52"/>
                                        </p:tgtEl>
                                        <p:attrNameLst>
                                          <p:attrName>xshear</p:attrName>
                                        </p:attrNameLst>
                                      </p:cBhvr>
                                    </p:anim>
                                    <p:animScale>
                                      <p:cBhvr>
                                        <p:cTn id="43" dur="200" decel="100000" autoRev="1" fill="hold">
                                          <p:stCondLst>
                                            <p:cond delay="600"/>
                                          </p:stCondLst>
                                        </p:cTn>
                                        <p:tgtEl>
                                          <p:spTgt spid="52"/>
                                        </p:tgtEl>
                                      </p:cBhvr>
                                      <p:from x="100000" y="100000"/>
                                      <p:to x="80000" y="100000"/>
                                    </p:animScale>
                                    <p:anim by="(#ppt_h/3+#ppt_w*0.1)" calcmode="lin" valueType="num">
                                      <p:cBhvr additive="sum">
                                        <p:cTn id="44" dur="200" decel="100000" autoRev="1" fill="hold">
                                          <p:stCondLst>
                                            <p:cond delay="600"/>
                                          </p:stCondLst>
                                        </p:cTn>
                                        <p:tgtEl>
                                          <p:spTgt spid="5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 grpId="0"/>
      <p:bldP spid="1631" grpId="0"/>
      <p:bldP spid="16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sp>
        <p:nvSpPr>
          <p:cNvPr id="1601" name="Google Shape;1601;p49"/>
          <p:cNvSpPr/>
          <p:nvPr/>
        </p:nvSpPr>
        <p:spPr>
          <a:xfrm>
            <a:off x="4797871" y="567017"/>
            <a:ext cx="4162500" cy="43384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9"/>
          <p:cNvSpPr txBox="1">
            <a:spLocks noGrp="1"/>
          </p:cNvSpPr>
          <p:nvPr>
            <p:ph type="title"/>
          </p:nvPr>
        </p:nvSpPr>
        <p:spPr>
          <a:xfrm flipH="1">
            <a:off x="5079202" y="861012"/>
            <a:ext cx="3651104" cy="591669"/>
          </a:xfrm>
          <a:prstGeom prst="rect">
            <a:avLst/>
          </a:prstGeom>
        </p:spPr>
        <p:txBody>
          <a:bodyPr spcFirstLastPara="1" wrap="square" lIns="91425" tIns="91425" rIns="91425" bIns="91425" anchor="b" anchorCtr="0">
            <a:noAutofit/>
          </a:bodyPr>
          <a:lstStyle/>
          <a:p>
            <a:pPr lvl="0"/>
            <a:r>
              <a:rPr lang="en-US" sz="2000" dirty="0" smtClean="0">
                <a:solidFill>
                  <a:srgbClr val="7030A0"/>
                </a:solidFill>
              </a:rPr>
              <a:t>Government to Employee (G2E)</a:t>
            </a:r>
            <a:endParaRPr sz="2000">
              <a:solidFill>
                <a:srgbClr val="7030A0"/>
              </a:solidFill>
            </a:endParaRPr>
          </a:p>
        </p:txBody>
      </p:sp>
      <p:grpSp>
        <p:nvGrpSpPr>
          <p:cNvPr id="2" name="Google Shape;1603;p49"/>
          <p:cNvGrpSpPr/>
          <p:nvPr/>
        </p:nvGrpSpPr>
        <p:grpSpPr>
          <a:xfrm>
            <a:off x="5419572" y="1499175"/>
            <a:ext cx="2181900" cy="2525375"/>
            <a:chOff x="1759098" y="1908750"/>
            <a:chExt cx="2181900" cy="2525375"/>
          </a:xfrm>
        </p:grpSpPr>
        <p:cxnSp>
          <p:nvCxnSpPr>
            <p:cNvPr id="1604" name="Google Shape;1604;p49"/>
            <p:cNvCxnSpPr/>
            <p:nvPr/>
          </p:nvCxnSpPr>
          <p:spPr>
            <a:xfrm>
              <a:off x="1759098" y="1908750"/>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5" name="Google Shape;1605;p49"/>
            <p:cNvCxnSpPr/>
            <p:nvPr/>
          </p:nvCxnSpPr>
          <p:spPr>
            <a:xfrm>
              <a:off x="1759098" y="21630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6" name="Google Shape;1606;p49"/>
            <p:cNvCxnSpPr/>
            <p:nvPr/>
          </p:nvCxnSpPr>
          <p:spPr>
            <a:xfrm>
              <a:off x="1759098" y="2415734"/>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7" name="Google Shape;1607;p49"/>
            <p:cNvCxnSpPr/>
            <p:nvPr/>
          </p:nvCxnSpPr>
          <p:spPr>
            <a:xfrm>
              <a:off x="1759098" y="26680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8" name="Google Shape;1608;p49"/>
            <p:cNvCxnSpPr/>
            <p:nvPr/>
          </p:nvCxnSpPr>
          <p:spPr>
            <a:xfrm>
              <a:off x="1759098" y="29203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9" name="Google Shape;1609;p49"/>
            <p:cNvCxnSpPr/>
            <p:nvPr/>
          </p:nvCxnSpPr>
          <p:spPr>
            <a:xfrm>
              <a:off x="1759098" y="31726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0" name="Google Shape;1610;p49"/>
            <p:cNvCxnSpPr/>
            <p:nvPr/>
          </p:nvCxnSpPr>
          <p:spPr>
            <a:xfrm>
              <a:off x="1759098" y="34249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1" name="Google Shape;1611;p49"/>
            <p:cNvCxnSpPr/>
            <p:nvPr/>
          </p:nvCxnSpPr>
          <p:spPr>
            <a:xfrm>
              <a:off x="1759098" y="36772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2" name="Google Shape;1612;p49"/>
            <p:cNvCxnSpPr/>
            <p:nvPr/>
          </p:nvCxnSpPr>
          <p:spPr>
            <a:xfrm>
              <a:off x="1759098" y="39295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3" name="Google Shape;1613;p49"/>
            <p:cNvCxnSpPr/>
            <p:nvPr/>
          </p:nvCxnSpPr>
          <p:spPr>
            <a:xfrm>
              <a:off x="1759098" y="41818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4" name="Google Shape;1614;p49"/>
            <p:cNvCxnSpPr/>
            <p:nvPr/>
          </p:nvCxnSpPr>
          <p:spPr>
            <a:xfrm>
              <a:off x="1759098" y="4434125"/>
              <a:ext cx="2181900" cy="0"/>
            </a:xfrm>
            <a:prstGeom prst="straightConnector1">
              <a:avLst/>
            </a:prstGeom>
            <a:noFill/>
            <a:ln w="9525" cap="flat" cmpd="sng">
              <a:solidFill>
                <a:srgbClr val="D9D9D9"/>
              </a:solidFill>
              <a:prstDash val="solid"/>
              <a:round/>
              <a:headEnd type="none" w="med" len="med"/>
              <a:tailEnd type="none" w="med" len="med"/>
            </a:ln>
          </p:spPr>
        </p:cxnSp>
      </p:grpSp>
      <p:sp>
        <p:nvSpPr>
          <p:cNvPr id="1631" name="Google Shape;1631;p49"/>
          <p:cNvSpPr txBox="1"/>
          <p:nvPr/>
        </p:nvSpPr>
        <p:spPr>
          <a:xfrm>
            <a:off x="880146" y="153609"/>
            <a:ext cx="1892661" cy="40241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2000" b="1" dirty="0" smtClean="0">
                <a:solidFill>
                  <a:srgbClr val="EB7E7C"/>
                </a:solidFill>
                <a:latin typeface="Handlee"/>
                <a:ea typeface="Handlee"/>
                <a:cs typeface="Handlee"/>
                <a:sym typeface="Handlee"/>
              </a:rPr>
              <a:t>Contohnya :</a:t>
            </a:r>
            <a:endParaRPr sz="2000" b="1">
              <a:solidFill>
                <a:srgbClr val="EB7E7C"/>
              </a:solidFill>
              <a:latin typeface="Handlee"/>
              <a:ea typeface="Handlee"/>
              <a:cs typeface="Handlee"/>
              <a:sym typeface="Handlee"/>
            </a:endParaRPr>
          </a:p>
        </p:txBody>
      </p:sp>
      <p:sp>
        <p:nvSpPr>
          <p:cNvPr id="1635" name="Google Shape;1635;p49"/>
          <p:cNvSpPr txBox="1"/>
          <p:nvPr/>
        </p:nvSpPr>
        <p:spPr>
          <a:xfrm>
            <a:off x="242339" y="582853"/>
            <a:ext cx="4185262" cy="2338478"/>
          </a:xfrm>
          <a:prstGeom prst="rect">
            <a:avLst/>
          </a:prstGeom>
          <a:noFill/>
          <a:ln>
            <a:noFill/>
          </a:ln>
        </p:spPr>
        <p:txBody>
          <a:bodyPr spcFirstLastPara="1" wrap="square" lIns="91425" tIns="91425" rIns="91425" bIns="91425" anchor="t" anchorCtr="0">
            <a:noAutofit/>
          </a:bodyPr>
          <a:lstStyle/>
          <a:p>
            <a:pPr lvl="0" algn="ctr">
              <a:buClr>
                <a:srgbClr val="7030A0"/>
              </a:buClr>
              <a:buFont typeface="Courier New" pitchFamily="49" charset="0"/>
              <a:buChar char="o"/>
            </a:pPr>
            <a:r>
              <a:rPr sz="1200" smtClean="0">
                <a:solidFill>
                  <a:srgbClr val="666666"/>
                </a:solidFill>
                <a:latin typeface="Baloo 2"/>
                <a:ea typeface="Baloo 2"/>
                <a:cs typeface="Baloo 2"/>
                <a:sym typeface="Baloo 2"/>
              </a:rPr>
              <a:t> </a:t>
            </a:r>
            <a:r>
              <a:rPr lang="id-ID" sz="1200" dirty="0" smtClean="0">
                <a:solidFill>
                  <a:schemeClr val="tx1"/>
                </a:solidFill>
                <a:latin typeface="Baloo 2"/>
                <a:ea typeface="Baloo 2"/>
                <a:cs typeface="Baloo 2"/>
                <a:sym typeface="Baloo 2"/>
              </a:rPr>
              <a:t>BPJS Kesehatan</a:t>
            </a:r>
          </a:p>
          <a:p>
            <a:pPr lvl="0" algn="ctr">
              <a:buClr>
                <a:srgbClr val="7030A0"/>
              </a:buClr>
            </a:pPr>
            <a:r>
              <a:rPr lang="id-ID" sz="1200" dirty="0" smtClean="0">
                <a:solidFill>
                  <a:schemeClr val="tx1"/>
                </a:solidFill>
                <a:latin typeface="Baloo 2"/>
                <a:ea typeface="Baloo 2"/>
                <a:cs typeface="Baloo 2"/>
                <a:sym typeface="Wingdings" pitchFamily="2" charset="2"/>
              </a:rPr>
              <a:t> Aplikasi BPJS Kesehatan merupakan progam penyelenggara jaminan sosial di bidang kesehatan terutama untuk PNS, Veteran, maupun rakyat biasa “yang berstatus tidak mampu”.  ini menjadi asuransi yang dimiliki oleh setiap pekerja di Indonesia.</a:t>
            </a:r>
          </a:p>
          <a:p>
            <a:pPr lvl="0" algn="ctr">
              <a:buClr>
                <a:srgbClr val="7030A0"/>
              </a:buClr>
            </a:pPr>
            <a:endParaRPr lang="id-ID" sz="1200" dirty="0" smtClean="0">
              <a:solidFill>
                <a:schemeClr val="tx1"/>
              </a:solidFill>
              <a:latin typeface="Baloo 2"/>
              <a:ea typeface="Baloo 2"/>
              <a:cs typeface="Baloo 2"/>
              <a:sym typeface="Wingdings" pitchFamily="2" charset="2"/>
            </a:endParaRPr>
          </a:p>
          <a:p>
            <a:pPr lvl="0" algn="ctr">
              <a:buClr>
                <a:srgbClr val="7030A0"/>
              </a:buClr>
              <a:buFont typeface="Courier New" pitchFamily="49" charset="0"/>
              <a:buChar char="o"/>
            </a:pPr>
            <a:r>
              <a:rPr lang="id-ID" sz="1200" dirty="0" smtClean="0">
                <a:solidFill>
                  <a:schemeClr val="tx1"/>
                </a:solidFill>
                <a:latin typeface="Baloo 2"/>
                <a:ea typeface="Baloo 2"/>
                <a:cs typeface="Baloo 2"/>
                <a:sym typeface="Wingdings" pitchFamily="2" charset="2"/>
              </a:rPr>
              <a:t> </a:t>
            </a:r>
            <a:r>
              <a:rPr lang="id-ID" sz="1200" dirty="0" smtClean="0">
                <a:solidFill>
                  <a:schemeClr val="tx1"/>
                </a:solidFill>
                <a:latin typeface="Baloo 2"/>
                <a:ea typeface="Baloo 2"/>
                <a:cs typeface="Baloo 2"/>
                <a:sym typeface="Baloo 2"/>
              </a:rPr>
              <a:t>BPJS Ketenagakerjaan </a:t>
            </a:r>
          </a:p>
          <a:p>
            <a:pPr lvl="0" algn="ctr">
              <a:buClr>
                <a:srgbClr val="7030A0"/>
              </a:buClr>
            </a:pPr>
            <a:r>
              <a:rPr lang="id-ID" sz="1200" dirty="0" smtClean="0">
                <a:solidFill>
                  <a:schemeClr val="tx1"/>
                </a:solidFill>
                <a:latin typeface="Baloo 2"/>
                <a:ea typeface="Baloo 2"/>
                <a:cs typeface="Baloo 2"/>
                <a:sym typeface="Wingdings" pitchFamily="2" charset="2"/>
              </a:rPr>
              <a:t> Aplikasi BPJS Ketenagakerjaan ini memberikan fasilitas kepada semua anggota untuk jaminan hari tua. </a:t>
            </a:r>
          </a:p>
          <a:p>
            <a:pPr lvl="0" algn="ctr">
              <a:buClr>
                <a:srgbClr val="7030A0"/>
              </a:buClr>
            </a:pPr>
            <a:endParaRPr sz="1200">
              <a:solidFill>
                <a:srgbClr val="666666"/>
              </a:solidFill>
              <a:latin typeface="Baloo 2"/>
              <a:ea typeface="Baloo 2"/>
              <a:cs typeface="Baloo 2"/>
              <a:sym typeface="Baloo 2"/>
            </a:endParaRPr>
          </a:p>
        </p:txBody>
      </p:sp>
      <p:grpSp>
        <p:nvGrpSpPr>
          <p:cNvPr id="3" name="Google Shape;1636;p49"/>
          <p:cNvGrpSpPr/>
          <p:nvPr/>
        </p:nvGrpSpPr>
        <p:grpSpPr>
          <a:xfrm>
            <a:off x="166255" y="149613"/>
            <a:ext cx="4405745" cy="2794332"/>
            <a:chOff x="882876" y="3078269"/>
            <a:chExt cx="2225126" cy="1529422"/>
          </a:xfrm>
        </p:grpSpPr>
        <p:sp>
          <p:nvSpPr>
            <p:cNvPr id="1637" name="Google Shape;1637;p49"/>
            <p:cNvSpPr/>
            <p:nvPr/>
          </p:nvSpPr>
          <p:spPr>
            <a:xfrm>
              <a:off x="882876" y="3198819"/>
              <a:ext cx="2225126" cy="1408872"/>
            </a:xfrm>
            <a:custGeom>
              <a:avLst/>
              <a:gdLst/>
              <a:ahLst/>
              <a:cxnLst/>
              <a:rect l="l" t="t" r="r" b="b"/>
              <a:pathLst>
                <a:path w="30051" h="35213" fill="none" extrusionOk="0">
                  <a:moveTo>
                    <a:pt x="28728" y="0"/>
                  </a:moveTo>
                  <a:lnTo>
                    <a:pt x="30051" y="0"/>
                  </a:lnTo>
                  <a:lnTo>
                    <a:pt x="30051" y="35213"/>
                  </a:lnTo>
                  <a:lnTo>
                    <a:pt x="0" y="35213"/>
                  </a:lnTo>
                  <a:lnTo>
                    <a:pt x="0" y="0"/>
                  </a:lnTo>
                  <a:lnTo>
                    <a:pt x="613" y="0"/>
                  </a:lnTo>
                </a:path>
              </a:pathLst>
            </a:custGeom>
            <a:noFill/>
            <a:ln w="9525" cap="flat" cmpd="sng">
              <a:solidFill>
                <a:srgbClr val="434343"/>
              </a:solidFill>
              <a:prstDash val="solid"/>
              <a:miter lim="161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9"/>
            <p:cNvSpPr/>
            <p:nvPr/>
          </p:nvSpPr>
          <p:spPr>
            <a:xfrm>
              <a:off x="899640" y="3078269"/>
              <a:ext cx="357569" cy="249582"/>
            </a:xfrm>
            <a:custGeom>
              <a:avLst/>
              <a:gdLst/>
              <a:ahLst/>
              <a:cxnLst/>
              <a:rect l="l" t="t" r="r" b="b"/>
              <a:pathLst>
                <a:path w="8937" h="6238" extrusionOk="0">
                  <a:moveTo>
                    <a:pt x="4503" y="0"/>
                  </a:moveTo>
                  <a:cubicBezTo>
                    <a:pt x="3898" y="0"/>
                    <a:pt x="3285" y="84"/>
                    <a:pt x="2710" y="207"/>
                  </a:cubicBezTo>
                  <a:cubicBezTo>
                    <a:pt x="2694" y="239"/>
                    <a:pt x="2662" y="255"/>
                    <a:pt x="2614" y="271"/>
                  </a:cubicBezTo>
                  <a:cubicBezTo>
                    <a:pt x="888" y="868"/>
                    <a:pt x="1" y="2836"/>
                    <a:pt x="856" y="4497"/>
                  </a:cubicBezTo>
                  <a:cubicBezTo>
                    <a:pt x="1480" y="5725"/>
                    <a:pt x="2798" y="6237"/>
                    <a:pt x="4120" y="6237"/>
                  </a:cubicBezTo>
                  <a:cubicBezTo>
                    <a:pt x="4743" y="6237"/>
                    <a:pt x="5367" y="6123"/>
                    <a:pt x="5920" y="5917"/>
                  </a:cubicBezTo>
                  <a:cubicBezTo>
                    <a:pt x="7695" y="5255"/>
                    <a:pt x="8937" y="3110"/>
                    <a:pt x="7695" y="1416"/>
                  </a:cubicBezTo>
                  <a:cubicBezTo>
                    <a:pt x="6927" y="346"/>
                    <a:pt x="5732" y="0"/>
                    <a:pt x="4503" y="0"/>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1639;p49"/>
            <p:cNvGrpSpPr/>
            <p:nvPr/>
          </p:nvGrpSpPr>
          <p:grpSpPr>
            <a:xfrm>
              <a:off x="985199" y="3078486"/>
              <a:ext cx="193846" cy="223665"/>
              <a:chOff x="914899" y="4055410"/>
              <a:chExt cx="591173" cy="682321"/>
            </a:xfrm>
          </p:grpSpPr>
          <p:sp>
            <p:nvSpPr>
              <p:cNvPr id="1640" name="Google Shape;1640;p49"/>
              <p:cNvSpPr/>
              <p:nvPr/>
            </p:nvSpPr>
            <p:spPr>
              <a:xfrm>
                <a:off x="914899" y="4055410"/>
                <a:ext cx="591173" cy="682321"/>
              </a:xfrm>
              <a:custGeom>
                <a:avLst/>
                <a:gdLst/>
                <a:ahLst/>
                <a:cxnLst/>
                <a:rect l="l" t="t" r="r" b="b"/>
                <a:pathLst>
                  <a:path w="14222" h="16399" extrusionOk="0">
                    <a:moveTo>
                      <a:pt x="12570" y="260"/>
                    </a:moveTo>
                    <a:cubicBezTo>
                      <a:pt x="12810" y="260"/>
                      <a:pt x="13050" y="267"/>
                      <a:pt x="13285" y="299"/>
                    </a:cubicBezTo>
                    <a:cubicBezTo>
                      <a:pt x="13420" y="317"/>
                      <a:pt x="13370" y="982"/>
                      <a:pt x="13373" y="1112"/>
                    </a:cubicBezTo>
                    <a:cubicBezTo>
                      <a:pt x="13443" y="4523"/>
                      <a:pt x="13373" y="7934"/>
                      <a:pt x="13496" y="11346"/>
                    </a:cubicBezTo>
                    <a:cubicBezTo>
                      <a:pt x="13546" y="12724"/>
                      <a:pt x="13579" y="14137"/>
                      <a:pt x="13852" y="15494"/>
                    </a:cubicBezTo>
                    <a:cubicBezTo>
                      <a:pt x="13858" y="15527"/>
                      <a:pt x="13874" y="15549"/>
                      <a:pt x="13893" y="15564"/>
                    </a:cubicBezTo>
                    <a:lnTo>
                      <a:pt x="13893" y="15564"/>
                    </a:lnTo>
                    <a:cubicBezTo>
                      <a:pt x="13777" y="15570"/>
                      <a:pt x="13661" y="15577"/>
                      <a:pt x="13543" y="15583"/>
                    </a:cubicBezTo>
                    <a:cubicBezTo>
                      <a:pt x="12976" y="15617"/>
                      <a:pt x="12410" y="15649"/>
                      <a:pt x="11842" y="15680"/>
                    </a:cubicBezTo>
                    <a:cubicBezTo>
                      <a:pt x="9159" y="15833"/>
                      <a:pt x="6474" y="15983"/>
                      <a:pt x="3787" y="16115"/>
                    </a:cubicBezTo>
                    <a:cubicBezTo>
                      <a:pt x="3141" y="16146"/>
                      <a:pt x="2483" y="16206"/>
                      <a:pt x="1832" y="16206"/>
                    </a:cubicBezTo>
                    <a:cubicBezTo>
                      <a:pt x="1716" y="16206"/>
                      <a:pt x="1600" y="16204"/>
                      <a:pt x="1484" y="16200"/>
                    </a:cubicBezTo>
                    <a:cubicBezTo>
                      <a:pt x="1381" y="16195"/>
                      <a:pt x="1216" y="14681"/>
                      <a:pt x="1193" y="14489"/>
                    </a:cubicBezTo>
                    <a:cubicBezTo>
                      <a:pt x="880" y="11879"/>
                      <a:pt x="736" y="9243"/>
                      <a:pt x="609" y="6618"/>
                    </a:cubicBezTo>
                    <a:cubicBezTo>
                      <a:pt x="545" y="5304"/>
                      <a:pt x="497" y="3988"/>
                      <a:pt x="489" y="2672"/>
                    </a:cubicBezTo>
                    <a:cubicBezTo>
                      <a:pt x="486" y="2331"/>
                      <a:pt x="332" y="1237"/>
                      <a:pt x="552" y="866"/>
                    </a:cubicBezTo>
                    <a:lnTo>
                      <a:pt x="552" y="866"/>
                    </a:lnTo>
                    <a:cubicBezTo>
                      <a:pt x="2907" y="705"/>
                      <a:pt x="5262" y="562"/>
                      <a:pt x="7619" y="438"/>
                    </a:cubicBezTo>
                    <a:cubicBezTo>
                      <a:pt x="9148" y="358"/>
                      <a:pt x="10679" y="278"/>
                      <a:pt x="12212" y="263"/>
                    </a:cubicBezTo>
                    <a:cubicBezTo>
                      <a:pt x="12330" y="262"/>
                      <a:pt x="12450" y="260"/>
                      <a:pt x="12570" y="260"/>
                    </a:cubicBezTo>
                    <a:close/>
                    <a:moveTo>
                      <a:pt x="12782" y="0"/>
                    </a:moveTo>
                    <a:cubicBezTo>
                      <a:pt x="12355" y="0"/>
                      <a:pt x="11893" y="68"/>
                      <a:pt x="11580" y="75"/>
                    </a:cubicBezTo>
                    <a:cubicBezTo>
                      <a:pt x="10061" y="110"/>
                      <a:pt x="8544" y="190"/>
                      <a:pt x="7027" y="272"/>
                    </a:cubicBezTo>
                    <a:cubicBezTo>
                      <a:pt x="4846" y="390"/>
                      <a:pt x="2665" y="523"/>
                      <a:pt x="486" y="673"/>
                    </a:cubicBezTo>
                    <a:cubicBezTo>
                      <a:pt x="448" y="676"/>
                      <a:pt x="414" y="689"/>
                      <a:pt x="388" y="707"/>
                    </a:cubicBezTo>
                    <a:lnTo>
                      <a:pt x="388" y="707"/>
                    </a:lnTo>
                    <a:cubicBezTo>
                      <a:pt x="371" y="715"/>
                      <a:pt x="356" y="725"/>
                      <a:pt x="345" y="737"/>
                    </a:cubicBezTo>
                    <a:cubicBezTo>
                      <a:pt x="0" y="1103"/>
                      <a:pt x="183" y="2260"/>
                      <a:pt x="185" y="2702"/>
                    </a:cubicBezTo>
                    <a:cubicBezTo>
                      <a:pt x="189" y="4173"/>
                      <a:pt x="254" y="5643"/>
                      <a:pt x="327" y="7112"/>
                    </a:cubicBezTo>
                    <a:cubicBezTo>
                      <a:pt x="469" y="9991"/>
                      <a:pt x="538" y="12971"/>
                      <a:pt x="1071" y="15812"/>
                    </a:cubicBezTo>
                    <a:cubicBezTo>
                      <a:pt x="1166" y="16318"/>
                      <a:pt x="1248" y="16399"/>
                      <a:pt x="1670" y="16399"/>
                    </a:cubicBezTo>
                    <a:cubicBezTo>
                      <a:pt x="1711" y="16399"/>
                      <a:pt x="1756" y="16398"/>
                      <a:pt x="1804" y="16397"/>
                    </a:cubicBezTo>
                    <a:cubicBezTo>
                      <a:pt x="3077" y="16363"/>
                      <a:pt x="4351" y="16286"/>
                      <a:pt x="5621" y="16219"/>
                    </a:cubicBezTo>
                    <a:cubicBezTo>
                      <a:pt x="8388" y="16076"/>
                      <a:pt x="11155" y="15923"/>
                      <a:pt x="13920" y="15759"/>
                    </a:cubicBezTo>
                    <a:lnTo>
                      <a:pt x="14034" y="15753"/>
                    </a:lnTo>
                    <a:cubicBezTo>
                      <a:pt x="14097" y="15750"/>
                      <a:pt x="14221" y="15697"/>
                      <a:pt x="14200" y="15614"/>
                    </a:cubicBezTo>
                    <a:cubicBezTo>
                      <a:pt x="13893" y="14364"/>
                      <a:pt x="13874" y="13027"/>
                      <a:pt x="13818" y="11749"/>
                    </a:cubicBezTo>
                    <a:cubicBezTo>
                      <a:pt x="13741" y="9986"/>
                      <a:pt x="13722" y="8219"/>
                      <a:pt x="13708" y="6453"/>
                    </a:cubicBezTo>
                    <a:cubicBezTo>
                      <a:pt x="13696" y="4930"/>
                      <a:pt x="13699" y="3405"/>
                      <a:pt x="13688" y="1882"/>
                    </a:cubicBezTo>
                    <a:cubicBezTo>
                      <a:pt x="13687" y="1636"/>
                      <a:pt x="13846" y="296"/>
                      <a:pt x="13566" y="143"/>
                    </a:cubicBezTo>
                    <a:cubicBezTo>
                      <a:pt x="13363" y="33"/>
                      <a:pt x="13081" y="0"/>
                      <a:pt x="12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9"/>
              <p:cNvSpPr/>
              <p:nvPr/>
            </p:nvSpPr>
            <p:spPr>
              <a:xfrm>
                <a:off x="984068" y="4173952"/>
                <a:ext cx="97850" cy="93076"/>
              </a:xfrm>
              <a:custGeom>
                <a:avLst/>
                <a:gdLst/>
                <a:ahLst/>
                <a:cxnLst/>
                <a:rect l="l" t="t" r="r" b="b"/>
                <a:pathLst>
                  <a:path w="2354" h="2237" extrusionOk="0">
                    <a:moveTo>
                      <a:pt x="2051" y="183"/>
                    </a:moveTo>
                    <a:lnTo>
                      <a:pt x="2051" y="2051"/>
                    </a:lnTo>
                    <a:lnTo>
                      <a:pt x="303" y="2051"/>
                    </a:lnTo>
                    <a:lnTo>
                      <a:pt x="303" y="183"/>
                    </a:lnTo>
                    <a:close/>
                    <a:moveTo>
                      <a:pt x="209" y="0"/>
                    </a:moveTo>
                    <a:cubicBezTo>
                      <a:pt x="153" y="0"/>
                      <a:pt x="0" y="27"/>
                      <a:pt x="0" y="108"/>
                    </a:cubicBezTo>
                    <a:lnTo>
                      <a:pt x="0" y="2158"/>
                    </a:lnTo>
                    <a:cubicBezTo>
                      <a:pt x="0" y="2211"/>
                      <a:pt x="46" y="2234"/>
                      <a:pt x="96" y="2234"/>
                    </a:cubicBezTo>
                    <a:lnTo>
                      <a:pt x="2129" y="2234"/>
                    </a:lnTo>
                    <a:cubicBezTo>
                      <a:pt x="2139" y="2236"/>
                      <a:pt x="2150" y="2236"/>
                      <a:pt x="2161" y="2236"/>
                    </a:cubicBezTo>
                    <a:cubicBezTo>
                      <a:pt x="2247" y="2236"/>
                      <a:pt x="2354" y="2189"/>
                      <a:pt x="2354" y="2125"/>
                    </a:cubicBezTo>
                    <a:lnTo>
                      <a:pt x="2354" y="74"/>
                    </a:lnTo>
                    <a:cubicBezTo>
                      <a:pt x="2354" y="21"/>
                      <a:pt x="2308" y="0"/>
                      <a:pt x="2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9"/>
              <p:cNvSpPr/>
              <p:nvPr/>
            </p:nvSpPr>
            <p:spPr>
              <a:xfrm>
                <a:off x="1130552" y="4215435"/>
                <a:ext cx="267570" cy="8779"/>
              </a:xfrm>
              <a:custGeom>
                <a:avLst/>
                <a:gdLst/>
                <a:ahLst/>
                <a:cxnLst/>
                <a:rect l="l" t="t" r="r" b="b"/>
                <a:pathLst>
                  <a:path w="6437" h="211" extrusionOk="0">
                    <a:moveTo>
                      <a:pt x="4074" y="0"/>
                    </a:moveTo>
                    <a:cubicBezTo>
                      <a:pt x="2822" y="0"/>
                      <a:pt x="1569" y="22"/>
                      <a:pt x="318" y="28"/>
                    </a:cubicBezTo>
                    <a:cubicBezTo>
                      <a:pt x="199" y="28"/>
                      <a:pt x="0" y="210"/>
                      <a:pt x="201" y="210"/>
                    </a:cubicBezTo>
                    <a:cubicBezTo>
                      <a:pt x="201" y="210"/>
                      <a:pt x="202" y="210"/>
                      <a:pt x="203" y="210"/>
                    </a:cubicBezTo>
                    <a:cubicBezTo>
                      <a:pt x="1454" y="203"/>
                      <a:pt x="2707" y="182"/>
                      <a:pt x="3959" y="182"/>
                    </a:cubicBezTo>
                    <a:cubicBezTo>
                      <a:pt x="4680" y="182"/>
                      <a:pt x="5400" y="189"/>
                      <a:pt x="6120" y="210"/>
                    </a:cubicBezTo>
                    <a:cubicBezTo>
                      <a:pt x="6121" y="210"/>
                      <a:pt x="6123" y="210"/>
                      <a:pt x="6124" y="210"/>
                    </a:cubicBezTo>
                    <a:cubicBezTo>
                      <a:pt x="6246" y="210"/>
                      <a:pt x="6437" y="34"/>
                      <a:pt x="6235" y="28"/>
                    </a:cubicBezTo>
                    <a:cubicBezTo>
                      <a:pt x="5515" y="7"/>
                      <a:pt x="4795" y="0"/>
                      <a:pt x="4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9"/>
              <p:cNvSpPr/>
              <p:nvPr/>
            </p:nvSpPr>
            <p:spPr>
              <a:xfrm>
                <a:off x="991883" y="4346127"/>
                <a:ext cx="102048" cy="95156"/>
              </a:xfrm>
              <a:custGeom>
                <a:avLst/>
                <a:gdLst/>
                <a:ahLst/>
                <a:cxnLst/>
                <a:rect l="l" t="t" r="r" b="b"/>
                <a:pathLst>
                  <a:path w="2455" h="2287" extrusionOk="0">
                    <a:moveTo>
                      <a:pt x="2052" y="143"/>
                    </a:moveTo>
                    <a:lnTo>
                      <a:pt x="2052" y="143"/>
                    </a:lnTo>
                    <a:cubicBezTo>
                      <a:pt x="2053" y="151"/>
                      <a:pt x="2054" y="164"/>
                      <a:pt x="2055" y="181"/>
                    </a:cubicBezTo>
                    <a:cubicBezTo>
                      <a:pt x="2060" y="264"/>
                      <a:pt x="2063" y="348"/>
                      <a:pt x="2067" y="431"/>
                    </a:cubicBezTo>
                    <a:cubicBezTo>
                      <a:pt x="2078" y="666"/>
                      <a:pt x="2090" y="899"/>
                      <a:pt x="2100" y="1134"/>
                    </a:cubicBezTo>
                    <a:lnTo>
                      <a:pt x="2146" y="2059"/>
                    </a:lnTo>
                    <a:lnTo>
                      <a:pt x="2146" y="2059"/>
                    </a:lnTo>
                    <a:lnTo>
                      <a:pt x="403" y="2144"/>
                    </a:lnTo>
                    <a:lnTo>
                      <a:pt x="403" y="2144"/>
                    </a:lnTo>
                    <a:cubicBezTo>
                      <a:pt x="402" y="2136"/>
                      <a:pt x="401" y="2123"/>
                      <a:pt x="400" y="2106"/>
                    </a:cubicBezTo>
                    <a:cubicBezTo>
                      <a:pt x="397" y="2023"/>
                      <a:pt x="392" y="1939"/>
                      <a:pt x="388" y="1856"/>
                    </a:cubicBezTo>
                    <a:cubicBezTo>
                      <a:pt x="377" y="1621"/>
                      <a:pt x="365" y="1387"/>
                      <a:pt x="354" y="1152"/>
                    </a:cubicBezTo>
                    <a:lnTo>
                      <a:pt x="309" y="227"/>
                    </a:lnTo>
                    <a:lnTo>
                      <a:pt x="309" y="227"/>
                    </a:lnTo>
                    <a:lnTo>
                      <a:pt x="2052" y="143"/>
                    </a:lnTo>
                    <a:close/>
                    <a:moveTo>
                      <a:pt x="327" y="2148"/>
                    </a:moveTo>
                    <a:lnTo>
                      <a:pt x="321" y="2148"/>
                    </a:lnTo>
                    <a:cubicBezTo>
                      <a:pt x="323" y="2148"/>
                      <a:pt x="325" y="2148"/>
                      <a:pt x="327" y="2148"/>
                    </a:cubicBezTo>
                    <a:close/>
                    <a:moveTo>
                      <a:pt x="2282" y="0"/>
                    </a:moveTo>
                    <a:cubicBezTo>
                      <a:pt x="2275" y="0"/>
                      <a:pt x="2269" y="1"/>
                      <a:pt x="2266" y="1"/>
                    </a:cubicBezTo>
                    <a:lnTo>
                      <a:pt x="218" y="99"/>
                    </a:lnTo>
                    <a:cubicBezTo>
                      <a:pt x="165" y="102"/>
                      <a:pt x="0" y="131"/>
                      <a:pt x="3" y="210"/>
                    </a:cubicBezTo>
                    <a:cubicBezTo>
                      <a:pt x="36" y="891"/>
                      <a:pt x="70" y="1574"/>
                      <a:pt x="103" y="2257"/>
                    </a:cubicBezTo>
                    <a:cubicBezTo>
                      <a:pt x="104" y="2285"/>
                      <a:pt x="162" y="2286"/>
                      <a:pt x="185" y="2286"/>
                    </a:cubicBezTo>
                    <a:cubicBezTo>
                      <a:pt x="187" y="2286"/>
                      <a:pt x="189" y="2286"/>
                      <a:pt x="191" y="2286"/>
                    </a:cubicBezTo>
                    <a:lnTo>
                      <a:pt x="2198" y="2188"/>
                    </a:lnTo>
                    <a:lnTo>
                      <a:pt x="2198" y="2188"/>
                    </a:lnTo>
                    <a:cubicBezTo>
                      <a:pt x="2205" y="2189"/>
                      <a:pt x="2213" y="2189"/>
                      <a:pt x="2222" y="2189"/>
                    </a:cubicBezTo>
                    <a:cubicBezTo>
                      <a:pt x="2312" y="2189"/>
                      <a:pt x="2455" y="2143"/>
                      <a:pt x="2452" y="2077"/>
                    </a:cubicBezTo>
                    <a:lnTo>
                      <a:pt x="2353" y="30"/>
                    </a:lnTo>
                    <a:cubicBezTo>
                      <a:pt x="2352" y="5"/>
                      <a:pt x="2309" y="0"/>
                      <a:pt x="22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9"/>
              <p:cNvSpPr/>
              <p:nvPr/>
            </p:nvSpPr>
            <p:spPr>
              <a:xfrm>
                <a:off x="1142275" y="4371674"/>
                <a:ext cx="263538" cy="21802"/>
              </a:xfrm>
              <a:custGeom>
                <a:avLst/>
                <a:gdLst/>
                <a:ahLst/>
                <a:cxnLst/>
                <a:rect l="l" t="t" r="r" b="b"/>
                <a:pathLst>
                  <a:path w="6340" h="524" extrusionOk="0">
                    <a:moveTo>
                      <a:pt x="6142" y="0"/>
                    </a:moveTo>
                    <a:cubicBezTo>
                      <a:pt x="6140" y="0"/>
                      <a:pt x="6138" y="0"/>
                      <a:pt x="6136" y="0"/>
                    </a:cubicBezTo>
                    <a:cubicBezTo>
                      <a:pt x="4166" y="37"/>
                      <a:pt x="2193" y="179"/>
                      <a:pt x="226" y="285"/>
                    </a:cubicBezTo>
                    <a:cubicBezTo>
                      <a:pt x="52" y="294"/>
                      <a:pt x="1" y="523"/>
                      <a:pt x="190" y="523"/>
                    </a:cubicBezTo>
                    <a:cubicBezTo>
                      <a:pt x="194" y="523"/>
                      <a:pt x="198" y="523"/>
                      <a:pt x="203" y="523"/>
                    </a:cubicBezTo>
                    <a:cubicBezTo>
                      <a:pt x="2170" y="415"/>
                      <a:pt x="4143" y="273"/>
                      <a:pt x="6113" y="236"/>
                    </a:cubicBezTo>
                    <a:cubicBezTo>
                      <a:pt x="6289" y="233"/>
                      <a:pt x="6339" y="0"/>
                      <a:pt x="61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9"/>
              <p:cNvSpPr/>
              <p:nvPr/>
            </p:nvSpPr>
            <p:spPr>
              <a:xfrm>
                <a:off x="1026633" y="4523170"/>
                <a:ext cx="102048" cy="94865"/>
              </a:xfrm>
              <a:custGeom>
                <a:avLst/>
                <a:gdLst/>
                <a:ahLst/>
                <a:cxnLst/>
                <a:rect l="l" t="t" r="r" b="b"/>
                <a:pathLst>
                  <a:path w="2455" h="2280" extrusionOk="0">
                    <a:moveTo>
                      <a:pt x="2051" y="137"/>
                    </a:moveTo>
                    <a:cubicBezTo>
                      <a:pt x="2052" y="145"/>
                      <a:pt x="2054" y="158"/>
                      <a:pt x="2055" y="177"/>
                    </a:cubicBezTo>
                    <a:cubicBezTo>
                      <a:pt x="2058" y="260"/>
                      <a:pt x="2063" y="344"/>
                      <a:pt x="2066" y="427"/>
                    </a:cubicBezTo>
                    <a:lnTo>
                      <a:pt x="2100" y="1131"/>
                    </a:lnTo>
                    <a:cubicBezTo>
                      <a:pt x="2116" y="1440"/>
                      <a:pt x="2129" y="1750"/>
                      <a:pt x="2144" y="2059"/>
                    </a:cubicBezTo>
                    <a:lnTo>
                      <a:pt x="2144" y="2059"/>
                    </a:lnTo>
                    <a:lnTo>
                      <a:pt x="403" y="2143"/>
                    </a:lnTo>
                    <a:lnTo>
                      <a:pt x="403" y="2143"/>
                    </a:lnTo>
                    <a:cubicBezTo>
                      <a:pt x="402" y="2135"/>
                      <a:pt x="401" y="2122"/>
                      <a:pt x="400" y="2103"/>
                    </a:cubicBezTo>
                    <a:cubicBezTo>
                      <a:pt x="397" y="2020"/>
                      <a:pt x="392" y="1937"/>
                      <a:pt x="388" y="1853"/>
                    </a:cubicBezTo>
                    <a:cubicBezTo>
                      <a:pt x="377" y="1619"/>
                      <a:pt x="365" y="1384"/>
                      <a:pt x="354" y="1149"/>
                    </a:cubicBezTo>
                    <a:lnTo>
                      <a:pt x="309" y="221"/>
                    </a:lnTo>
                    <a:lnTo>
                      <a:pt x="309" y="221"/>
                    </a:lnTo>
                    <a:lnTo>
                      <a:pt x="2051" y="137"/>
                    </a:lnTo>
                    <a:close/>
                    <a:moveTo>
                      <a:pt x="2288" y="0"/>
                    </a:moveTo>
                    <a:cubicBezTo>
                      <a:pt x="2279" y="0"/>
                      <a:pt x="2271" y="1"/>
                      <a:pt x="2267" y="1"/>
                    </a:cubicBezTo>
                    <a:lnTo>
                      <a:pt x="218" y="100"/>
                    </a:lnTo>
                    <a:cubicBezTo>
                      <a:pt x="168" y="103"/>
                      <a:pt x="0" y="131"/>
                      <a:pt x="3" y="206"/>
                    </a:cubicBezTo>
                    <a:lnTo>
                      <a:pt x="103" y="2255"/>
                    </a:lnTo>
                    <a:cubicBezTo>
                      <a:pt x="104" y="2276"/>
                      <a:pt x="145" y="2279"/>
                      <a:pt x="171" y="2279"/>
                    </a:cubicBezTo>
                    <a:cubicBezTo>
                      <a:pt x="179" y="2279"/>
                      <a:pt x="186" y="2279"/>
                      <a:pt x="189" y="2279"/>
                    </a:cubicBezTo>
                    <a:cubicBezTo>
                      <a:pt x="863" y="2246"/>
                      <a:pt x="1537" y="2215"/>
                      <a:pt x="2209" y="2182"/>
                    </a:cubicBezTo>
                    <a:lnTo>
                      <a:pt x="2209" y="2182"/>
                    </a:lnTo>
                    <a:cubicBezTo>
                      <a:pt x="2212" y="2182"/>
                      <a:pt x="2215" y="2182"/>
                      <a:pt x="2218" y="2182"/>
                    </a:cubicBezTo>
                    <a:cubicBezTo>
                      <a:pt x="2308" y="2182"/>
                      <a:pt x="2455" y="2138"/>
                      <a:pt x="2452" y="2074"/>
                    </a:cubicBezTo>
                    <a:lnTo>
                      <a:pt x="2353" y="25"/>
                    </a:lnTo>
                    <a:cubicBezTo>
                      <a:pt x="2352" y="4"/>
                      <a:pt x="2314" y="0"/>
                      <a:pt x="2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9"/>
              <p:cNvSpPr/>
              <p:nvPr/>
            </p:nvSpPr>
            <p:spPr>
              <a:xfrm>
                <a:off x="1176776" y="4549092"/>
                <a:ext cx="263870" cy="20679"/>
              </a:xfrm>
              <a:custGeom>
                <a:avLst/>
                <a:gdLst/>
                <a:ahLst/>
                <a:cxnLst/>
                <a:rect l="l" t="t" r="r" b="b"/>
                <a:pathLst>
                  <a:path w="6348" h="497" extrusionOk="0">
                    <a:moveTo>
                      <a:pt x="6150" y="1"/>
                    </a:moveTo>
                    <a:cubicBezTo>
                      <a:pt x="6148" y="1"/>
                      <a:pt x="6146" y="1"/>
                      <a:pt x="6143" y="1"/>
                    </a:cubicBezTo>
                    <a:cubicBezTo>
                      <a:pt x="4173" y="39"/>
                      <a:pt x="2202" y="179"/>
                      <a:pt x="234" y="285"/>
                    </a:cubicBezTo>
                    <a:cubicBezTo>
                      <a:pt x="72" y="294"/>
                      <a:pt x="0" y="496"/>
                      <a:pt x="189" y="496"/>
                    </a:cubicBezTo>
                    <a:cubicBezTo>
                      <a:pt x="194" y="496"/>
                      <a:pt x="199" y="496"/>
                      <a:pt x="204" y="496"/>
                    </a:cubicBezTo>
                    <a:cubicBezTo>
                      <a:pt x="2173" y="390"/>
                      <a:pt x="4144" y="248"/>
                      <a:pt x="6115" y="210"/>
                    </a:cubicBezTo>
                    <a:cubicBezTo>
                      <a:pt x="6279" y="207"/>
                      <a:pt x="6348" y="1"/>
                      <a:pt x="6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9"/>
              <p:cNvSpPr/>
              <p:nvPr/>
            </p:nvSpPr>
            <p:spPr>
              <a:xfrm>
                <a:off x="993712" y="4163425"/>
                <a:ext cx="137547" cy="82133"/>
              </a:xfrm>
              <a:custGeom>
                <a:avLst/>
                <a:gdLst/>
                <a:ahLst/>
                <a:cxnLst/>
                <a:rect l="l" t="t" r="r" b="b"/>
                <a:pathLst>
                  <a:path w="3309" h="1974" extrusionOk="0">
                    <a:moveTo>
                      <a:pt x="3142" y="0"/>
                    </a:moveTo>
                    <a:cubicBezTo>
                      <a:pt x="3119" y="0"/>
                      <a:pt x="3093" y="5"/>
                      <a:pt x="3064" y="14"/>
                    </a:cubicBezTo>
                    <a:cubicBezTo>
                      <a:pt x="2238" y="277"/>
                      <a:pt x="1189" y="755"/>
                      <a:pt x="733" y="1572"/>
                    </a:cubicBezTo>
                    <a:lnTo>
                      <a:pt x="733" y="1572"/>
                    </a:lnTo>
                    <a:lnTo>
                      <a:pt x="423" y="1280"/>
                    </a:lnTo>
                    <a:cubicBezTo>
                      <a:pt x="397" y="1256"/>
                      <a:pt x="358" y="1245"/>
                      <a:pt x="314" y="1245"/>
                    </a:cubicBezTo>
                    <a:cubicBezTo>
                      <a:pt x="177" y="1245"/>
                      <a:pt x="1" y="1348"/>
                      <a:pt x="89" y="1431"/>
                    </a:cubicBezTo>
                    <a:lnTo>
                      <a:pt x="89" y="1433"/>
                    </a:lnTo>
                    <a:lnTo>
                      <a:pt x="616" y="1928"/>
                    </a:lnTo>
                    <a:cubicBezTo>
                      <a:pt x="650" y="1959"/>
                      <a:pt x="695" y="1973"/>
                      <a:pt x="742" y="1973"/>
                    </a:cubicBezTo>
                    <a:cubicBezTo>
                      <a:pt x="836" y="1973"/>
                      <a:pt x="937" y="1918"/>
                      <a:pt x="966" y="1834"/>
                    </a:cubicBezTo>
                    <a:cubicBezTo>
                      <a:pt x="1240" y="1030"/>
                      <a:pt x="2329" y="486"/>
                      <a:pt x="3121" y="234"/>
                    </a:cubicBezTo>
                    <a:cubicBezTo>
                      <a:pt x="3309" y="173"/>
                      <a:pt x="3292" y="0"/>
                      <a:pt x="31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9"/>
              <p:cNvSpPr/>
              <p:nvPr/>
            </p:nvSpPr>
            <p:spPr>
              <a:xfrm>
                <a:off x="995208" y="4362729"/>
                <a:ext cx="106621" cy="93118"/>
              </a:xfrm>
              <a:custGeom>
                <a:avLst/>
                <a:gdLst/>
                <a:ahLst/>
                <a:cxnLst/>
                <a:rect l="l" t="t" r="r" b="b"/>
                <a:pathLst>
                  <a:path w="2565" h="2238" extrusionOk="0">
                    <a:moveTo>
                      <a:pt x="328" y="1"/>
                    </a:moveTo>
                    <a:cubicBezTo>
                      <a:pt x="208" y="1"/>
                      <a:pt x="0" y="104"/>
                      <a:pt x="49" y="141"/>
                    </a:cubicBezTo>
                    <a:cubicBezTo>
                      <a:pt x="817" y="738"/>
                      <a:pt x="1622" y="1402"/>
                      <a:pt x="2176" y="2207"/>
                    </a:cubicBezTo>
                    <a:cubicBezTo>
                      <a:pt x="2192" y="2229"/>
                      <a:pt x="2222" y="2238"/>
                      <a:pt x="2259" y="2238"/>
                    </a:cubicBezTo>
                    <a:cubicBezTo>
                      <a:pt x="2378" y="2238"/>
                      <a:pt x="2564" y="2146"/>
                      <a:pt x="2540" y="2110"/>
                    </a:cubicBezTo>
                    <a:cubicBezTo>
                      <a:pt x="1977" y="1295"/>
                      <a:pt x="1169" y="621"/>
                      <a:pt x="390" y="17"/>
                    </a:cubicBezTo>
                    <a:cubicBezTo>
                      <a:pt x="375" y="6"/>
                      <a:pt x="353" y="1"/>
                      <a:pt x="3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9"/>
              <p:cNvSpPr/>
              <p:nvPr/>
            </p:nvSpPr>
            <p:spPr>
              <a:xfrm>
                <a:off x="996414" y="4318541"/>
                <a:ext cx="143242" cy="127943"/>
              </a:xfrm>
              <a:custGeom>
                <a:avLst/>
                <a:gdLst/>
                <a:ahLst/>
                <a:cxnLst/>
                <a:rect l="l" t="t" r="r" b="b"/>
                <a:pathLst>
                  <a:path w="3446" h="3075" extrusionOk="0">
                    <a:moveTo>
                      <a:pt x="3276" y="0"/>
                    </a:moveTo>
                    <a:cubicBezTo>
                      <a:pt x="3213" y="0"/>
                      <a:pt x="3138" y="11"/>
                      <a:pt x="3102" y="28"/>
                    </a:cubicBezTo>
                    <a:cubicBezTo>
                      <a:pt x="1804" y="643"/>
                      <a:pt x="763" y="1841"/>
                      <a:pt x="12" y="3046"/>
                    </a:cubicBezTo>
                    <a:cubicBezTo>
                      <a:pt x="0" y="3065"/>
                      <a:pt x="36" y="3075"/>
                      <a:pt x="89" y="3075"/>
                    </a:cubicBezTo>
                    <a:cubicBezTo>
                      <a:pt x="183" y="3075"/>
                      <a:pt x="333" y="3045"/>
                      <a:pt x="370" y="2985"/>
                    </a:cubicBezTo>
                    <a:cubicBezTo>
                      <a:pt x="1083" y="1842"/>
                      <a:pt x="2082" y="672"/>
                      <a:pt x="3314" y="87"/>
                    </a:cubicBezTo>
                    <a:cubicBezTo>
                      <a:pt x="3445" y="25"/>
                      <a:pt x="3374" y="0"/>
                      <a:pt x="3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9"/>
              <p:cNvSpPr/>
              <p:nvPr/>
            </p:nvSpPr>
            <p:spPr>
              <a:xfrm>
                <a:off x="999947" y="4469620"/>
                <a:ext cx="190629" cy="143213"/>
              </a:xfrm>
              <a:custGeom>
                <a:avLst/>
                <a:gdLst/>
                <a:ahLst/>
                <a:cxnLst/>
                <a:rect l="l" t="t" r="r" b="b"/>
                <a:pathLst>
                  <a:path w="4586" h="3442" extrusionOk="0">
                    <a:moveTo>
                      <a:pt x="1780" y="3231"/>
                    </a:moveTo>
                    <a:cubicBezTo>
                      <a:pt x="1780" y="3232"/>
                      <a:pt x="1780" y="3232"/>
                      <a:pt x="1781" y="3233"/>
                    </a:cubicBezTo>
                    <a:cubicBezTo>
                      <a:pt x="1780" y="3232"/>
                      <a:pt x="1780" y="3232"/>
                      <a:pt x="1780" y="3231"/>
                    </a:cubicBezTo>
                    <a:close/>
                    <a:moveTo>
                      <a:pt x="4345" y="0"/>
                    </a:moveTo>
                    <a:cubicBezTo>
                      <a:pt x="4313" y="0"/>
                      <a:pt x="4279" y="7"/>
                      <a:pt x="4246" y="22"/>
                    </a:cubicBezTo>
                    <a:cubicBezTo>
                      <a:pt x="3260" y="481"/>
                      <a:pt x="2633" y="1611"/>
                      <a:pt x="2067" y="2488"/>
                    </a:cubicBezTo>
                    <a:cubicBezTo>
                      <a:pt x="1946" y="2677"/>
                      <a:pt x="1823" y="2868"/>
                      <a:pt x="1698" y="3056"/>
                    </a:cubicBezTo>
                    <a:cubicBezTo>
                      <a:pt x="1688" y="3069"/>
                      <a:pt x="1680" y="3082"/>
                      <a:pt x="1672" y="3093"/>
                    </a:cubicBezTo>
                    <a:lnTo>
                      <a:pt x="1672" y="3093"/>
                    </a:lnTo>
                    <a:cubicBezTo>
                      <a:pt x="1645" y="3061"/>
                      <a:pt x="1616" y="3030"/>
                      <a:pt x="1582" y="2998"/>
                    </a:cubicBezTo>
                    <a:cubicBezTo>
                      <a:pt x="1248" y="2680"/>
                      <a:pt x="819" y="2436"/>
                      <a:pt x="422" y="2203"/>
                    </a:cubicBezTo>
                    <a:cubicBezTo>
                      <a:pt x="402" y="2191"/>
                      <a:pt x="375" y="2185"/>
                      <a:pt x="346" y="2185"/>
                    </a:cubicBezTo>
                    <a:cubicBezTo>
                      <a:pt x="203" y="2185"/>
                      <a:pt x="0" y="2318"/>
                      <a:pt x="138" y="2398"/>
                    </a:cubicBezTo>
                    <a:lnTo>
                      <a:pt x="141" y="2398"/>
                    </a:lnTo>
                    <a:cubicBezTo>
                      <a:pt x="578" y="2656"/>
                      <a:pt x="1077" y="2928"/>
                      <a:pt x="1408" y="3317"/>
                    </a:cubicBezTo>
                    <a:cubicBezTo>
                      <a:pt x="1479" y="3400"/>
                      <a:pt x="1550" y="3441"/>
                      <a:pt x="1625" y="3441"/>
                    </a:cubicBezTo>
                    <a:cubicBezTo>
                      <a:pt x="1701" y="3441"/>
                      <a:pt x="1780" y="3399"/>
                      <a:pt x="1866" y="3314"/>
                    </a:cubicBezTo>
                    <a:cubicBezTo>
                      <a:pt x="2800" y="2389"/>
                      <a:pt x="3119" y="807"/>
                      <a:pt x="4401" y="212"/>
                    </a:cubicBezTo>
                    <a:cubicBezTo>
                      <a:pt x="4585" y="125"/>
                      <a:pt x="4484" y="0"/>
                      <a:pt x="4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1572;p48"/>
          <p:cNvSpPr txBox="1"/>
          <p:nvPr/>
        </p:nvSpPr>
        <p:spPr>
          <a:xfrm>
            <a:off x="5012870" y="1673702"/>
            <a:ext cx="3612900" cy="2314992"/>
          </a:xfrm>
          <a:prstGeom prst="rect">
            <a:avLst/>
          </a:prstGeom>
          <a:noFill/>
          <a:ln>
            <a:noFill/>
          </a:ln>
        </p:spPr>
        <p:txBody>
          <a:bodyPr spcFirstLastPara="1" wrap="square" lIns="91425" tIns="91425" rIns="91425" bIns="91425" anchor="t" anchorCtr="0">
            <a:noAutofit/>
          </a:bodyPr>
          <a:lstStyle/>
          <a:p>
            <a:pPr lvl="0">
              <a:spcAft>
                <a:spcPts val="1600"/>
              </a:spcAft>
            </a:pPr>
            <a:r>
              <a:rPr lang="id-ID" dirty="0" smtClean="0">
                <a:solidFill>
                  <a:schemeClr val="tx1"/>
                </a:solidFill>
                <a:latin typeface="Baloo 2" charset="0"/>
                <a:ea typeface="Baloo 2"/>
                <a:cs typeface="Baloo 2" charset="0"/>
                <a:sym typeface="Baloo 2"/>
              </a:rPr>
              <a:t>Government ini melayani lebih spesifik kepada para pegawai atau karyawan dan </a:t>
            </a:r>
            <a:r>
              <a:rPr lang="id-ID" dirty="0" smtClean="0">
                <a:latin typeface="Baloo 2" charset="0"/>
                <a:cs typeface="Baloo 2" charset="0"/>
              </a:rPr>
              <a:t>memungkinkan kita berkomunikasi dan berinteraksi manajemen internal pemerintah di suatu institusi atau kota/kabupaten/propinsi/negara.</a:t>
            </a:r>
            <a:endParaRPr lang="id-ID" dirty="0" smtClean="0">
              <a:solidFill>
                <a:schemeClr val="tx1"/>
              </a:solidFill>
              <a:latin typeface="Baloo 2" charset="0"/>
              <a:ea typeface="Baloo 2"/>
              <a:cs typeface="Baloo 2" charset="0"/>
              <a:sym typeface="Baloo 2"/>
            </a:endParaRPr>
          </a:p>
          <a:p>
            <a:pPr lvl="0">
              <a:spcAft>
                <a:spcPts val="1600"/>
              </a:spcAft>
            </a:pPr>
            <a:r>
              <a:rPr lang="id-ID" dirty="0" smtClean="0">
                <a:solidFill>
                  <a:schemeClr val="tx1"/>
                </a:solidFill>
                <a:latin typeface="Baloo 2"/>
                <a:ea typeface="Baloo 2"/>
                <a:cs typeface="Baloo 2"/>
                <a:sym typeface="Baloo 2"/>
              </a:rPr>
              <a:t>Tujuannya agar memberikan pelayanan dan kenyamanan terhadap para pegawai dan karyawan.</a:t>
            </a:r>
            <a:endParaRPr lang="id-ID" dirty="0" smtClean="0">
              <a:solidFill>
                <a:schemeClr val="accent1">
                  <a:lumMod val="75000"/>
                </a:schemeClr>
              </a:solidFill>
              <a:latin typeface="Baloo 2"/>
              <a:ea typeface="Baloo 2"/>
              <a:cs typeface="Baloo 2"/>
              <a:sym typeface="Baloo 2"/>
            </a:endParaRPr>
          </a:p>
        </p:txBody>
      </p:sp>
      <p:pic>
        <p:nvPicPr>
          <p:cNvPr id="59" name="Google Shape;181;p29"/>
          <p:cNvPicPr preferRelativeResize="0"/>
          <p:nvPr/>
        </p:nvPicPr>
        <p:blipFill rotWithShape="1">
          <a:blip r:embed="rId3">
            <a:alphaModFix/>
          </a:blip>
          <a:srcRect t="16970" r="8892" b="21025"/>
          <a:stretch/>
        </p:blipFill>
        <p:spPr>
          <a:xfrm rot="19766158">
            <a:off x="4405577" y="278209"/>
            <a:ext cx="1182426" cy="810276"/>
          </a:xfrm>
          <a:prstGeom prst="rect">
            <a:avLst/>
          </a:prstGeom>
          <a:noFill/>
          <a:ln>
            <a:noFill/>
          </a:ln>
        </p:spPr>
      </p:pic>
      <p:pic>
        <p:nvPicPr>
          <p:cNvPr id="60" name="Google Shape;181;p29"/>
          <p:cNvPicPr preferRelativeResize="0"/>
          <p:nvPr/>
        </p:nvPicPr>
        <p:blipFill rotWithShape="1">
          <a:blip r:embed="rId3">
            <a:alphaModFix/>
          </a:blip>
          <a:srcRect t="16970" r="8892" b="21025"/>
          <a:stretch/>
        </p:blipFill>
        <p:spPr>
          <a:xfrm rot="19766158">
            <a:off x="8215577" y="4376076"/>
            <a:ext cx="1182426" cy="810276"/>
          </a:xfrm>
          <a:prstGeom prst="rect">
            <a:avLst/>
          </a:prstGeom>
          <a:noFill/>
          <a:ln>
            <a:noFill/>
          </a:ln>
        </p:spPr>
      </p:pic>
      <p:pic>
        <p:nvPicPr>
          <p:cNvPr id="39" name="Picture 38" descr="panah kanan remove bg.png"/>
          <p:cNvPicPr>
            <a:picLocks noChangeAspect="1"/>
          </p:cNvPicPr>
          <p:nvPr/>
        </p:nvPicPr>
        <p:blipFill>
          <a:blip r:embed="rId4"/>
          <a:stretch>
            <a:fillRect/>
          </a:stretch>
        </p:blipFill>
        <p:spPr>
          <a:xfrm>
            <a:off x="7554555" y="4559532"/>
            <a:ext cx="495490" cy="505812"/>
          </a:xfrm>
          <a:prstGeom prst="rect">
            <a:avLst/>
          </a:prstGeom>
        </p:spPr>
      </p:pic>
      <p:pic>
        <p:nvPicPr>
          <p:cNvPr id="40" name="Picture 39" descr="panah kiri remove bg.png">
            <a:hlinkClick r:id="rId5" action="ppaction://hlinksldjump"/>
          </p:cNvPr>
          <p:cNvPicPr>
            <a:picLocks noChangeAspect="1"/>
          </p:cNvPicPr>
          <p:nvPr/>
        </p:nvPicPr>
        <p:blipFill>
          <a:blip r:embed="rId6"/>
          <a:stretch>
            <a:fillRect/>
          </a:stretch>
        </p:blipFill>
        <p:spPr>
          <a:xfrm>
            <a:off x="8004689" y="4442849"/>
            <a:ext cx="722167" cy="722167"/>
          </a:xfrm>
          <a:prstGeom prst="rect">
            <a:avLst/>
          </a:prstGeom>
        </p:spPr>
      </p:pic>
      <p:pic>
        <p:nvPicPr>
          <p:cNvPr id="41" name="Picture 40" descr="home remove bg.png"/>
          <p:cNvPicPr>
            <a:picLocks noChangeAspect="1"/>
          </p:cNvPicPr>
          <p:nvPr/>
        </p:nvPicPr>
        <p:blipFill>
          <a:blip r:embed="rId7"/>
          <a:stretch>
            <a:fillRect/>
          </a:stretch>
        </p:blipFill>
        <p:spPr>
          <a:xfrm>
            <a:off x="8640474" y="4544002"/>
            <a:ext cx="503526" cy="538332"/>
          </a:xfrm>
          <a:prstGeom prst="rect">
            <a:avLst/>
          </a:prstGeom>
        </p:spPr>
      </p:pic>
      <p:pic>
        <p:nvPicPr>
          <p:cNvPr id="42" name="Picture 41" descr="perbedaan-bpjs-kesehatan-dan-ketenagakerjaan.jpg"/>
          <p:cNvPicPr>
            <a:picLocks noChangeAspect="1"/>
          </p:cNvPicPr>
          <p:nvPr/>
        </p:nvPicPr>
        <p:blipFill>
          <a:blip r:embed="rId8"/>
          <a:stretch>
            <a:fillRect/>
          </a:stretch>
        </p:blipFill>
        <p:spPr>
          <a:xfrm>
            <a:off x="154380" y="3018562"/>
            <a:ext cx="4381995" cy="2018063"/>
          </a:xfrm>
          <a:prstGeom prst="rect">
            <a:avLst/>
          </a:prstGeom>
          <a:ln>
            <a:noFill/>
          </a:ln>
          <a:effectLst>
            <a:softEdge rad="112500"/>
          </a:effectLst>
        </p:spPr>
      </p:pic>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02"/>
                                        </p:tgtEl>
                                        <p:attrNameLst>
                                          <p:attrName>style.visibility</p:attrName>
                                        </p:attrNameLst>
                                      </p:cBhvr>
                                      <p:to>
                                        <p:strVal val="visible"/>
                                      </p:to>
                                    </p:set>
                                    <p:anim calcmode="lin" valueType="num">
                                      <p:cBhvr>
                                        <p:cTn id="7" dur="1000" fill="hold"/>
                                        <p:tgtEl>
                                          <p:spTgt spid="1602"/>
                                        </p:tgtEl>
                                        <p:attrNameLst>
                                          <p:attrName>ppt_w</p:attrName>
                                        </p:attrNameLst>
                                      </p:cBhvr>
                                      <p:tavLst>
                                        <p:tav tm="0">
                                          <p:val>
                                            <p:strVal val="#ppt_w*0.70"/>
                                          </p:val>
                                        </p:tav>
                                        <p:tav tm="100000">
                                          <p:val>
                                            <p:strVal val="#ppt_w"/>
                                          </p:val>
                                        </p:tav>
                                      </p:tavLst>
                                    </p:anim>
                                    <p:anim calcmode="lin" valueType="num">
                                      <p:cBhvr>
                                        <p:cTn id="8" dur="1000" fill="hold"/>
                                        <p:tgtEl>
                                          <p:spTgt spid="1602"/>
                                        </p:tgtEl>
                                        <p:attrNameLst>
                                          <p:attrName>ppt_h</p:attrName>
                                        </p:attrNameLst>
                                      </p:cBhvr>
                                      <p:tavLst>
                                        <p:tav tm="0">
                                          <p:val>
                                            <p:strVal val="#ppt_h"/>
                                          </p:val>
                                        </p:tav>
                                        <p:tav tm="100000">
                                          <p:val>
                                            <p:strVal val="#ppt_h"/>
                                          </p:val>
                                        </p:tav>
                                      </p:tavLst>
                                    </p:anim>
                                    <p:animEffect transition="in" filter="fade">
                                      <p:cBhvr>
                                        <p:cTn id="9" dur="1000"/>
                                        <p:tgtEl>
                                          <p:spTgt spid="160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9">
                                            <p:txEl>
                                              <p:pRg st="0" end="0"/>
                                            </p:txEl>
                                          </p:spTgt>
                                        </p:tgtEl>
                                        <p:attrNameLst>
                                          <p:attrName>style.visibility</p:attrName>
                                        </p:attrNameLst>
                                      </p:cBhvr>
                                      <p:to>
                                        <p:strVal val="visible"/>
                                      </p:to>
                                    </p:set>
                                    <p:animEffect transition="in" filter="fade">
                                      <p:cBhvr>
                                        <p:cTn id="14" dur="1000"/>
                                        <p:tgtEl>
                                          <p:spTgt spid="7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9">
                                            <p:txEl>
                                              <p:pRg st="1" end="1"/>
                                            </p:txEl>
                                          </p:spTgt>
                                        </p:tgtEl>
                                        <p:attrNameLst>
                                          <p:attrName>style.visibility</p:attrName>
                                        </p:attrNameLst>
                                      </p:cBhvr>
                                      <p:to>
                                        <p:strVal val="visible"/>
                                      </p:to>
                                    </p:set>
                                    <p:animEffect transition="in" filter="fade">
                                      <p:cBhvr>
                                        <p:cTn id="19" dur="1000"/>
                                        <p:tgtEl>
                                          <p:spTgt spid="7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4" presetClass="entr" presetSubtype="0" fill="hold" grpId="0" nodeType="clickEffect">
                                  <p:stCondLst>
                                    <p:cond delay="0"/>
                                  </p:stCondLst>
                                  <p:childTnLst>
                                    <p:set>
                                      <p:cBhvr>
                                        <p:cTn id="23" dur="1" fill="hold">
                                          <p:stCondLst>
                                            <p:cond delay="0"/>
                                          </p:stCondLst>
                                        </p:cTn>
                                        <p:tgtEl>
                                          <p:spTgt spid="1631"/>
                                        </p:tgtEl>
                                        <p:attrNameLst>
                                          <p:attrName>style.visibility</p:attrName>
                                        </p:attrNameLst>
                                      </p:cBhvr>
                                      <p:to>
                                        <p:strVal val="visible"/>
                                      </p:to>
                                    </p:set>
                                    <p:anim to="" calcmode="lin" valueType="num">
                                      <p:cBhvr>
                                        <p:cTn id="24" dur="1" fill="hold"/>
                                        <p:tgtEl>
                                          <p:spTgt spid="1631"/>
                                        </p:tgtEl>
                                        <p:attrNameLst>
                                          <p:attrName/>
                                        </p:attrNameLst>
                                      </p:cBhvr>
                                    </p:anim>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1635">
                                            <p:txEl>
                                              <p:pRg st="0" end="0"/>
                                            </p:txEl>
                                          </p:spTgt>
                                        </p:tgtEl>
                                        <p:attrNameLst>
                                          <p:attrName>style.visibility</p:attrName>
                                        </p:attrNameLst>
                                      </p:cBhvr>
                                      <p:to>
                                        <p:strVal val="visible"/>
                                      </p:to>
                                    </p:set>
                                    <p:anim calcmode="lin" valueType="num">
                                      <p:cBhvr>
                                        <p:cTn id="29" dur="500" decel="50000" fill="hold">
                                          <p:stCondLst>
                                            <p:cond delay="0"/>
                                          </p:stCondLst>
                                        </p:cTn>
                                        <p:tgtEl>
                                          <p:spTgt spid="1635">
                                            <p:txEl>
                                              <p:pRg st="0" end="0"/>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1635">
                                            <p:txEl>
                                              <p:pRg st="0" end="0"/>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1635">
                                            <p:txEl>
                                              <p:pRg st="0" end="0"/>
                                            </p:txEl>
                                          </p:spTgt>
                                        </p:tgtEl>
                                        <p:attrNameLst>
                                          <p:attrName>ppt_w</p:attrName>
                                        </p:attrNameLst>
                                      </p:cBhvr>
                                      <p:tavLst>
                                        <p:tav tm="0">
                                          <p:val>
                                            <p:strVal val="#ppt_w*.05"/>
                                          </p:val>
                                        </p:tav>
                                        <p:tav tm="100000">
                                          <p:val>
                                            <p:strVal val="#ppt_w"/>
                                          </p:val>
                                        </p:tav>
                                      </p:tavLst>
                                    </p:anim>
                                    <p:anim calcmode="lin" valueType="num">
                                      <p:cBhvr>
                                        <p:cTn id="32" dur="1000" fill="hold"/>
                                        <p:tgtEl>
                                          <p:spTgt spid="1635">
                                            <p:txEl>
                                              <p:pRg st="0" end="0"/>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1635">
                                            <p:txEl>
                                              <p:pRg st="0" end="0"/>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1635">
                                            <p:txEl>
                                              <p:pRg st="0" end="0"/>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1635">
                                            <p:txEl>
                                              <p:pRg st="0" end="0"/>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1635">
                                            <p:txEl>
                                              <p:pRg st="0" end="0"/>
                                            </p:txEl>
                                          </p:spTgt>
                                        </p:tgtEl>
                                      </p:cBhvr>
                                    </p:animEffect>
                                  </p:childTnLst>
                                </p:cTn>
                              </p:par>
                              <p:par>
                                <p:cTn id="37" presetID="25" presetClass="entr" presetSubtype="0" fill="hold" nodeType="withEffect">
                                  <p:stCondLst>
                                    <p:cond delay="0"/>
                                  </p:stCondLst>
                                  <p:childTnLst>
                                    <p:set>
                                      <p:cBhvr>
                                        <p:cTn id="38" dur="1" fill="hold">
                                          <p:stCondLst>
                                            <p:cond delay="0"/>
                                          </p:stCondLst>
                                        </p:cTn>
                                        <p:tgtEl>
                                          <p:spTgt spid="1635">
                                            <p:txEl>
                                              <p:pRg st="1" end="1"/>
                                            </p:txEl>
                                          </p:spTgt>
                                        </p:tgtEl>
                                        <p:attrNameLst>
                                          <p:attrName>style.visibility</p:attrName>
                                        </p:attrNameLst>
                                      </p:cBhvr>
                                      <p:to>
                                        <p:strVal val="visible"/>
                                      </p:to>
                                    </p:set>
                                    <p:anim calcmode="lin" valueType="num">
                                      <p:cBhvr>
                                        <p:cTn id="39" dur="500" decel="50000" fill="hold">
                                          <p:stCondLst>
                                            <p:cond delay="0"/>
                                          </p:stCondLst>
                                        </p:cTn>
                                        <p:tgtEl>
                                          <p:spTgt spid="1635">
                                            <p:txEl>
                                              <p:pRg st="1" end="1"/>
                                            </p:txEl>
                                          </p:spTgt>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1635">
                                            <p:txEl>
                                              <p:pRg st="1" end="1"/>
                                            </p:txEl>
                                          </p:spTgt>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1635">
                                            <p:txEl>
                                              <p:pRg st="1" end="1"/>
                                            </p:txEl>
                                          </p:spTgt>
                                        </p:tgtEl>
                                        <p:attrNameLst>
                                          <p:attrName>ppt_w</p:attrName>
                                        </p:attrNameLst>
                                      </p:cBhvr>
                                      <p:tavLst>
                                        <p:tav tm="0">
                                          <p:val>
                                            <p:strVal val="#ppt_w*.05"/>
                                          </p:val>
                                        </p:tav>
                                        <p:tav tm="100000">
                                          <p:val>
                                            <p:strVal val="#ppt_w"/>
                                          </p:val>
                                        </p:tav>
                                      </p:tavLst>
                                    </p:anim>
                                    <p:anim calcmode="lin" valueType="num">
                                      <p:cBhvr>
                                        <p:cTn id="42" dur="1000" fill="hold"/>
                                        <p:tgtEl>
                                          <p:spTgt spid="1635">
                                            <p:txEl>
                                              <p:pRg st="1" end="1"/>
                                            </p:txEl>
                                          </p:spTgt>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1635">
                                            <p:txEl>
                                              <p:pRg st="1" end="1"/>
                                            </p:txEl>
                                          </p:spTgt>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1635">
                                            <p:txEl>
                                              <p:pRg st="1" end="1"/>
                                            </p:txEl>
                                          </p:spTgt>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1635">
                                            <p:txEl>
                                              <p:pRg st="1" end="1"/>
                                            </p:txEl>
                                          </p:spTgt>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1635">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5" presetClass="entr" presetSubtype="0" fill="hold" nodeType="clickEffect">
                                  <p:stCondLst>
                                    <p:cond delay="0"/>
                                  </p:stCondLst>
                                  <p:childTnLst>
                                    <p:set>
                                      <p:cBhvr>
                                        <p:cTn id="50" dur="1" fill="hold">
                                          <p:stCondLst>
                                            <p:cond delay="0"/>
                                          </p:stCondLst>
                                        </p:cTn>
                                        <p:tgtEl>
                                          <p:spTgt spid="1635">
                                            <p:txEl>
                                              <p:pRg st="3" end="3"/>
                                            </p:txEl>
                                          </p:spTgt>
                                        </p:tgtEl>
                                        <p:attrNameLst>
                                          <p:attrName>style.visibility</p:attrName>
                                        </p:attrNameLst>
                                      </p:cBhvr>
                                      <p:to>
                                        <p:strVal val="visible"/>
                                      </p:to>
                                    </p:set>
                                    <p:anim calcmode="lin" valueType="num">
                                      <p:cBhvr>
                                        <p:cTn id="51" dur="500" decel="50000" fill="hold">
                                          <p:stCondLst>
                                            <p:cond delay="0"/>
                                          </p:stCondLst>
                                        </p:cTn>
                                        <p:tgtEl>
                                          <p:spTgt spid="1635">
                                            <p:txEl>
                                              <p:pRg st="3" end="3"/>
                                            </p:txEl>
                                          </p:spTgt>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1635">
                                            <p:txEl>
                                              <p:pRg st="3" end="3"/>
                                            </p:txEl>
                                          </p:spTgt>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1635">
                                            <p:txEl>
                                              <p:pRg st="3" end="3"/>
                                            </p:txEl>
                                          </p:spTgt>
                                        </p:tgtEl>
                                        <p:attrNameLst>
                                          <p:attrName>ppt_w</p:attrName>
                                        </p:attrNameLst>
                                      </p:cBhvr>
                                      <p:tavLst>
                                        <p:tav tm="0">
                                          <p:val>
                                            <p:strVal val="#ppt_w*.05"/>
                                          </p:val>
                                        </p:tav>
                                        <p:tav tm="100000">
                                          <p:val>
                                            <p:strVal val="#ppt_w"/>
                                          </p:val>
                                        </p:tav>
                                      </p:tavLst>
                                    </p:anim>
                                    <p:anim calcmode="lin" valueType="num">
                                      <p:cBhvr>
                                        <p:cTn id="54" dur="1000" fill="hold"/>
                                        <p:tgtEl>
                                          <p:spTgt spid="1635">
                                            <p:txEl>
                                              <p:pRg st="3" end="3"/>
                                            </p:txEl>
                                          </p:spTgt>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1635">
                                            <p:txEl>
                                              <p:pRg st="3" end="3"/>
                                            </p:txEl>
                                          </p:spTgt>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1635">
                                            <p:txEl>
                                              <p:pRg st="3" end="3"/>
                                            </p:txEl>
                                          </p:spTgt>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1635">
                                            <p:txEl>
                                              <p:pRg st="3" end="3"/>
                                            </p:txEl>
                                          </p:spTgt>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1635">
                                            <p:txEl>
                                              <p:pRg st="3" end="3"/>
                                            </p:txEl>
                                          </p:spTgt>
                                        </p:tgtEl>
                                      </p:cBhvr>
                                    </p:animEffect>
                                  </p:childTnLst>
                                </p:cTn>
                              </p:par>
                              <p:par>
                                <p:cTn id="59" presetID="25" presetClass="entr" presetSubtype="0" fill="hold" nodeType="withEffect">
                                  <p:stCondLst>
                                    <p:cond delay="0"/>
                                  </p:stCondLst>
                                  <p:childTnLst>
                                    <p:set>
                                      <p:cBhvr>
                                        <p:cTn id="60" dur="1" fill="hold">
                                          <p:stCondLst>
                                            <p:cond delay="0"/>
                                          </p:stCondLst>
                                        </p:cTn>
                                        <p:tgtEl>
                                          <p:spTgt spid="1635">
                                            <p:txEl>
                                              <p:pRg st="4" end="4"/>
                                            </p:txEl>
                                          </p:spTgt>
                                        </p:tgtEl>
                                        <p:attrNameLst>
                                          <p:attrName>style.visibility</p:attrName>
                                        </p:attrNameLst>
                                      </p:cBhvr>
                                      <p:to>
                                        <p:strVal val="visible"/>
                                      </p:to>
                                    </p:set>
                                    <p:anim calcmode="lin" valueType="num">
                                      <p:cBhvr>
                                        <p:cTn id="61" dur="500" decel="50000" fill="hold">
                                          <p:stCondLst>
                                            <p:cond delay="0"/>
                                          </p:stCondLst>
                                        </p:cTn>
                                        <p:tgtEl>
                                          <p:spTgt spid="1635">
                                            <p:txEl>
                                              <p:pRg st="4" end="4"/>
                                            </p:txEl>
                                          </p:spTgt>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1635">
                                            <p:txEl>
                                              <p:pRg st="4" end="4"/>
                                            </p:txEl>
                                          </p:spTgt>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1635">
                                            <p:txEl>
                                              <p:pRg st="4" end="4"/>
                                            </p:txEl>
                                          </p:spTgt>
                                        </p:tgtEl>
                                        <p:attrNameLst>
                                          <p:attrName>ppt_w</p:attrName>
                                        </p:attrNameLst>
                                      </p:cBhvr>
                                      <p:tavLst>
                                        <p:tav tm="0">
                                          <p:val>
                                            <p:strVal val="#ppt_w*.05"/>
                                          </p:val>
                                        </p:tav>
                                        <p:tav tm="100000">
                                          <p:val>
                                            <p:strVal val="#ppt_w"/>
                                          </p:val>
                                        </p:tav>
                                      </p:tavLst>
                                    </p:anim>
                                    <p:anim calcmode="lin" valueType="num">
                                      <p:cBhvr>
                                        <p:cTn id="64" dur="1000" fill="hold"/>
                                        <p:tgtEl>
                                          <p:spTgt spid="1635">
                                            <p:txEl>
                                              <p:pRg st="4" end="4"/>
                                            </p:txEl>
                                          </p:spTgt>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1635">
                                            <p:txEl>
                                              <p:pRg st="4" end="4"/>
                                            </p:txEl>
                                          </p:spTgt>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1635">
                                            <p:txEl>
                                              <p:pRg st="4" end="4"/>
                                            </p:txEl>
                                          </p:spTgt>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1635">
                                            <p:txEl>
                                              <p:pRg st="4" end="4"/>
                                            </p:txEl>
                                          </p:spTgt>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1635">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34" presetClass="entr" presetSubtype="0" fill="hold" nodeType="clickEffect">
                                  <p:stCondLst>
                                    <p:cond delay="0"/>
                                  </p:stCondLst>
                                  <p:childTnLst>
                                    <p:set>
                                      <p:cBhvr>
                                        <p:cTn id="72" dur="1" fill="hold">
                                          <p:stCondLst>
                                            <p:cond delay="0"/>
                                          </p:stCondLst>
                                        </p:cTn>
                                        <p:tgtEl>
                                          <p:spTgt spid="42"/>
                                        </p:tgtEl>
                                        <p:attrNameLst>
                                          <p:attrName>style.visibility</p:attrName>
                                        </p:attrNameLst>
                                      </p:cBhvr>
                                      <p:to>
                                        <p:strVal val="visible"/>
                                      </p:to>
                                    </p:set>
                                    <p:anim from="(-#ppt_w/2)" to="(#ppt_x)" calcmode="lin" valueType="num">
                                      <p:cBhvr>
                                        <p:cTn id="73" dur="600" fill="hold">
                                          <p:stCondLst>
                                            <p:cond delay="0"/>
                                          </p:stCondLst>
                                        </p:cTn>
                                        <p:tgtEl>
                                          <p:spTgt spid="42"/>
                                        </p:tgtEl>
                                        <p:attrNameLst>
                                          <p:attrName>ppt_x</p:attrName>
                                        </p:attrNameLst>
                                      </p:cBhvr>
                                    </p:anim>
                                    <p:anim from="0" to="-1.0" calcmode="lin" valueType="num">
                                      <p:cBhvr>
                                        <p:cTn id="74" dur="200" decel="50000" autoRev="1" fill="hold">
                                          <p:stCondLst>
                                            <p:cond delay="600"/>
                                          </p:stCondLst>
                                        </p:cTn>
                                        <p:tgtEl>
                                          <p:spTgt spid="42"/>
                                        </p:tgtEl>
                                        <p:attrNameLst>
                                          <p:attrName>xshear</p:attrName>
                                        </p:attrNameLst>
                                      </p:cBhvr>
                                    </p:anim>
                                    <p:animScale>
                                      <p:cBhvr>
                                        <p:cTn id="75" dur="200" decel="100000" autoRev="1" fill="hold">
                                          <p:stCondLst>
                                            <p:cond delay="600"/>
                                          </p:stCondLst>
                                        </p:cTn>
                                        <p:tgtEl>
                                          <p:spTgt spid="42"/>
                                        </p:tgtEl>
                                      </p:cBhvr>
                                      <p:from x="100000" y="100000"/>
                                      <p:to x="80000" y="100000"/>
                                    </p:animScale>
                                    <p:anim by="(#ppt_h/3+#ppt_w*0.1)" calcmode="lin" valueType="num">
                                      <p:cBhvr additive="sum">
                                        <p:cTn id="76" dur="200" decel="100000" autoRev="1" fill="hold">
                                          <p:stCondLst>
                                            <p:cond delay="600"/>
                                          </p:stCondLst>
                                        </p:cTn>
                                        <p:tgtEl>
                                          <p:spTgt spid="4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 grpId="0"/>
      <p:bldP spid="16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sp>
        <p:nvSpPr>
          <p:cNvPr id="1601" name="Google Shape;1601;p49"/>
          <p:cNvSpPr/>
          <p:nvPr/>
        </p:nvSpPr>
        <p:spPr>
          <a:xfrm>
            <a:off x="4797871" y="567017"/>
            <a:ext cx="4162500" cy="43384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9"/>
          <p:cNvSpPr txBox="1">
            <a:spLocks noGrp="1"/>
          </p:cNvSpPr>
          <p:nvPr>
            <p:ph type="title"/>
          </p:nvPr>
        </p:nvSpPr>
        <p:spPr>
          <a:xfrm flipH="1">
            <a:off x="5045336" y="810211"/>
            <a:ext cx="3651104" cy="591669"/>
          </a:xfrm>
          <a:prstGeom prst="rect">
            <a:avLst/>
          </a:prstGeom>
        </p:spPr>
        <p:txBody>
          <a:bodyPr spcFirstLastPara="1" wrap="square" lIns="91425" tIns="91425" rIns="91425" bIns="91425" anchor="b" anchorCtr="0">
            <a:noAutofit/>
          </a:bodyPr>
          <a:lstStyle/>
          <a:p>
            <a:pPr lvl="0"/>
            <a:r>
              <a:rPr lang="en-US" sz="2000" dirty="0" smtClean="0">
                <a:solidFill>
                  <a:srgbClr val="7030A0"/>
                </a:solidFill>
              </a:rPr>
              <a:t> Government to Business (G2B)</a:t>
            </a:r>
            <a:endParaRPr sz="2000">
              <a:solidFill>
                <a:srgbClr val="7030A0"/>
              </a:solidFill>
            </a:endParaRPr>
          </a:p>
        </p:txBody>
      </p:sp>
      <p:grpSp>
        <p:nvGrpSpPr>
          <p:cNvPr id="2" name="Google Shape;1603;p49"/>
          <p:cNvGrpSpPr/>
          <p:nvPr/>
        </p:nvGrpSpPr>
        <p:grpSpPr>
          <a:xfrm>
            <a:off x="5419572" y="1499175"/>
            <a:ext cx="2181900" cy="2525375"/>
            <a:chOff x="1759098" y="1908750"/>
            <a:chExt cx="2181900" cy="2525375"/>
          </a:xfrm>
        </p:grpSpPr>
        <p:cxnSp>
          <p:nvCxnSpPr>
            <p:cNvPr id="1604" name="Google Shape;1604;p49"/>
            <p:cNvCxnSpPr/>
            <p:nvPr/>
          </p:nvCxnSpPr>
          <p:spPr>
            <a:xfrm>
              <a:off x="1759098" y="1908750"/>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5" name="Google Shape;1605;p49"/>
            <p:cNvCxnSpPr/>
            <p:nvPr/>
          </p:nvCxnSpPr>
          <p:spPr>
            <a:xfrm>
              <a:off x="1759098" y="21630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6" name="Google Shape;1606;p49"/>
            <p:cNvCxnSpPr/>
            <p:nvPr/>
          </p:nvCxnSpPr>
          <p:spPr>
            <a:xfrm>
              <a:off x="1759098" y="2415734"/>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7" name="Google Shape;1607;p49"/>
            <p:cNvCxnSpPr/>
            <p:nvPr/>
          </p:nvCxnSpPr>
          <p:spPr>
            <a:xfrm>
              <a:off x="1759098" y="26680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8" name="Google Shape;1608;p49"/>
            <p:cNvCxnSpPr/>
            <p:nvPr/>
          </p:nvCxnSpPr>
          <p:spPr>
            <a:xfrm>
              <a:off x="1759098" y="29203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9" name="Google Shape;1609;p49"/>
            <p:cNvCxnSpPr/>
            <p:nvPr/>
          </p:nvCxnSpPr>
          <p:spPr>
            <a:xfrm>
              <a:off x="1759098" y="31726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0" name="Google Shape;1610;p49"/>
            <p:cNvCxnSpPr/>
            <p:nvPr/>
          </p:nvCxnSpPr>
          <p:spPr>
            <a:xfrm>
              <a:off x="1759098" y="34249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1" name="Google Shape;1611;p49"/>
            <p:cNvCxnSpPr/>
            <p:nvPr/>
          </p:nvCxnSpPr>
          <p:spPr>
            <a:xfrm>
              <a:off x="1759098" y="36772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2" name="Google Shape;1612;p49"/>
            <p:cNvCxnSpPr/>
            <p:nvPr/>
          </p:nvCxnSpPr>
          <p:spPr>
            <a:xfrm>
              <a:off x="1759098" y="39295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3" name="Google Shape;1613;p49"/>
            <p:cNvCxnSpPr/>
            <p:nvPr/>
          </p:nvCxnSpPr>
          <p:spPr>
            <a:xfrm>
              <a:off x="1759098" y="41818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4" name="Google Shape;1614;p49"/>
            <p:cNvCxnSpPr/>
            <p:nvPr/>
          </p:nvCxnSpPr>
          <p:spPr>
            <a:xfrm>
              <a:off x="1759098" y="4434125"/>
              <a:ext cx="2181900" cy="0"/>
            </a:xfrm>
            <a:prstGeom prst="straightConnector1">
              <a:avLst/>
            </a:prstGeom>
            <a:noFill/>
            <a:ln w="9525" cap="flat" cmpd="sng">
              <a:solidFill>
                <a:srgbClr val="D9D9D9"/>
              </a:solidFill>
              <a:prstDash val="solid"/>
              <a:round/>
              <a:headEnd type="none" w="med" len="med"/>
              <a:tailEnd type="none" w="med" len="med"/>
            </a:ln>
          </p:spPr>
        </p:cxnSp>
      </p:grpSp>
      <p:sp>
        <p:nvSpPr>
          <p:cNvPr id="1631" name="Google Shape;1631;p49"/>
          <p:cNvSpPr txBox="1"/>
          <p:nvPr/>
        </p:nvSpPr>
        <p:spPr>
          <a:xfrm>
            <a:off x="733420" y="184782"/>
            <a:ext cx="1659072"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2000" b="1" dirty="0" smtClean="0">
                <a:solidFill>
                  <a:srgbClr val="EB7E7C"/>
                </a:solidFill>
                <a:latin typeface="Handlee"/>
                <a:ea typeface="Handlee"/>
                <a:cs typeface="Handlee"/>
                <a:sym typeface="Handlee"/>
              </a:rPr>
              <a:t>Contohnya :</a:t>
            </a:r>
            <a:endParaRPr sz="2000" b="1">
              <a:solidFill>
                <a:srgbClr val="EB7E7C"/>
              </a:solidFill>
              <a:latin typeface="Handlee"/>
              <a:ea typeface="Handlee"/>
              <a:cs typeface="Handlee"/>
              <a:sym typeface="Handlee"/>
            </a:endParaRPr>
          </a:p>
        </p:txBody>
      </p:sp>
      <p:sp>
        <p:nvSpPr>
          <p:cNvPr id="1635" name="Google Shape;1635;p49"/>
          <p:cNvSpPr txBox="1"/>
          <p:nvPr/>
        </p:nvSpPr>
        <p:spPr>
          <a:xfrm>
            <a:off x="146222" y="863406"/>
            <a:ext cx="3668725" cy="1561579"/>
          </a:xfrm>
          <a:prstGeom prst="rect">
            <a:avLst/>
          </a:prstGeom>
          <a:noFill/>
          <a:ln>
            <a:noFill/>
          </a:ln>
        </p:spPr>
        <p:txBody>
          <a:bodyPr spcFirstLastPara="1" wrap="square" lIns="91425" tIns="91425" rIns="91425" bIns="91425" anchor="t" anchorCtr="0">
            <a:noAutofit/>
          </a:bodyPr>
          <a:lstStyle/>
          <a:p>
            <a:pPr lvl="0" algn="ctr">
              <a:buClr>
                <a:srgbClr val="7030A0"/>
              </a:buClr>
              <a:buFont typeface="Courier New" pitchFamily="49" charset="0"/>
              <a:buChar char="o"/>
            </a:pPr>
            <a:r>
              <a:rPr lang="id-ID" sz="1500" dirty="0" smtClean="0">
                <a:solidFill>
                  <a:schemeClr val="tx1"/>
                </a:solidFill>
                <a:latin typeface="Baloo 2"/>
                <a:ea typeface="Baloo 2"/>
                <a:cs typeface="Baloo 2"/>
                <a:sym typeface="Baloo 2"/>
              </a:rPr>
              <a:t>Pajak perseroan</a:t>
            </a:r>
          </a:p>
          <a:p>
            <a:pPr lvl="0" algn="ctr">
              <a:buClr>
                <a:srgbClr val="7030A0"/>
              </a:buClr>
              <a:buFont typeface="Courier New" pitchFamily="49" charset="0"/>
              <a:buChar char="o"/>
            </a:pPr>
            <a:r>
              <a:rPr lang="id-ID" sz="1500" dirty="0" smtClean="0">
                <a:solidFill>
                  <a:schemeClr val="tx1"/>
                </a:solidFill>
                <a:latin typeface="Baloo 2"/>
                <a:ea typeface="Baloo 2"/>
                <a:cs typeface="Baloo 2"/>
                <a:sym typeface="Baloo 2"/>
              </a:rPr>
              <a:t>Pengurusan pendaftaran perusahaan </a:t>
            </a:r>
          </a:p>
          <a:p>
            <a:pPr lvl="0" algn="ctr">
              <a:buClr>
                <a:srgbClr val="7030A0"/>
              </a:buClr>
              <a:buFont typeface="Courier New" pitchFamily="49" charset="0"/>
              <a:buChar char="o"/>
            </a:pPr>
            <a:r>
              <a:rPr lang="id-ID" sz="1500" dirty="0" smtClean="0">
                <a:solidFill>
                  <a:schemeClr val="tx1"/>
                </a:solidFill>
                <a:latin typeface="Baloo 2"/>
                <a:ea typeface="Baloo 2"/>
                <a:cs typeface="Baloo 2"/>
                <a:sym typeface="Baloo 2"/>
              </a:rPr>
              <a:t>Peraturan pemerintahan</a:t>
            </a:r>
          </a:p>
          <a:p>
            <a:pPr lvl="0" algn="ctr">
              <a:buClr>
                <a:srgbClr val="7030A0"/>
              </a:buClr>
              <a:buFont typeface="Courier New" pitchFamily="49" charset="0"/>
              <a:buChar char="o"/>
            </a:pPr>
            <a:r>
              <a:rPr lang="id-ID" sz="1500" dirty="0" smtClean="0">
                <a:solidFill>
                  <a:schemeClr val="tx1"/>
                </a:solidFill>
                <a:latin typeface="Baloo 2"/>
                <a:ea typeface="Baloo 2"/>
                <a:cs typeface="Baloo 2"/>
                <a:sym typeface="Baloo 2"/>
              </a:rPr>
              <a:t>Hak paten merk dagang dan izin usaha</a:t>
            </a:r>
          </a:p>
          <a:p>
            <a:pPr lvl="0" algn="ctr">
              <a:buClr>
                <a:srgbClr val="7030A0"/>
              </a:buClr>
              <a:buFont typeface="Courier New" pitchFamily="49" charset="0"/>
              <a:buChar char="o"/>
            </a:pPr>
            <a:r>
              <a:rPr lang="id-ID" sz="1500" dirty="0" smtClean="0">
                <a:latin typeface="Baloo 2" charset="0"/>
                <a:cs typeface="Baloo 2" charset="0"/>
              </a:rPr>
              <a:t>A</a:t>
            </a:r>
            <a:r>
              <a:rPr lang="fi-FI" sz="1500" dirty="0" smtClean="0">
                <a:latin typeface="Baloo 2" charset="0"/>
                <a:cs typeface="Baloo 2" charset="0"/>
              </a:rPr>
              <a:t>plikasi SIUP online, aplikasi pelaporan pajak online.</a:t>
            </a:r>
            <a:r>
              <a:rPr lang="id-ID" sz="1500" dirty="0" smtClean="0">
                <a:latin typeface="Baloo 2" charset="0"/>
                <a:cs typeface="Baloo 2" charset="0"/>
              </a:rPr>
              <a:t>.</a:t>
            </a:r>
            <a:endParaRPr lang="id-ID" sz="1500" dirty="0" smtClean="0">
              <a:solidFill>
                <a:schemeClr val="tx1"/>
              </a:solidFill>
              <a:latin typeface="Baloo 2" charset="0"/>
              <a:ea typeface="Baloo 2"/>
              <a:cs typeface="Baloo 2" charset="0"/>
              <a:sym typeface="Wingdings" pitchFamily="2" charset="2"/>
            </a:endParaRPr>
          </a:p>
          <a:p>
            <a:pPr lvl="0" algn="ctr">
              <a:buClr>
                <a:srgbClr val="7030A0"/>
              </a:buClr>
            </a:pPr>
            <a:endParaRPr sz="1200">
              <a:solidFill>
                <a:srgbClr val="666666"/>
              </a:solidFill>
              <a:latin typeface="Baloo 2"/>
              <a:ea typeface="Baloo 2"/>
              <a:cs typeface="Baloo 2"/>
              <a:sym typeface="Baloo 2"/>
            </a:endParaRPr>
          </a:p>
        </p:txBody>
      </p:sp>
      <p:grpSp>
        <p:nvGrpSpPr>
          <p:cNvPr id="3" name="Google Shape;1636;p49"/>
          <p:cNvGrpSpPr/>
          <p:nvPr/>
        </p:nvGrpSpPr>
        <p:grpSpPr>
          <a:xfrm>
            <a:off x="178129" y="227116"/>
            <a:ext cx="3636818" cy="2265218"/>
            <a:chOff x="882876" y="3078269"/>
            <a:chExt cx="2225126" cy="1529422"/>
          </a:xfrm>
        </p:grpSpPr>
        <p:sp>
          <p:nvSpPr>
            <p:cNvPr id="1637" name="Google Shape;1637;p49"/>
            <p:cNvSpPr/>
            <p:nvPr/>
          </p:nvSpPr>
          <p:spPr>
            <a:xfrm>
              <a:off x="882876" y="3198819"/>
              <a:ext cx="2225126" cy="1408872"/>
            </a:xfrm>
            <a:custGeom>
              <a:avLst/>
              <a:gdLst/>
              <a:ahLst/>
              <a:cxnLst/>
              <a:rect l="l" t="t" r="r" b="b"/>
              <a:pathLst>
                <a:path w="30051" h="35213" fill="none" extrusionOk="0">
                  <a:moveTo>
                    <a:pt x="28728" y="0"/>
                  </a:moveTo>
                  <a:lnTo>
                    <a:pt x="30051" y="0"/>
                  </a:lnTo>
                  <a:lnTo>
                    <a:pt x="30051" y="35213"/>
                  </a:lnTo>
                  <a:lnTo>
                    <a:pt x="0" y="35213"/>
                  </a:lnTo>
                  <a:lnTo>
                    <a:pt x="0" y="0"/>
                  </a:lnTo>
                  <a:lnTo>
                    <a:pt x="613" y="0"/>
                  </a:lnTo>
                </a:path>
              </a:pathLst>
            </a:custGeom>
            <a:noFill/>
            <a:ln w="9525" cap="flat" cmpd="sng">
              <a:solidFill>
                <a:srgbClr val="434343"/>
              </a:solidFill>
              <a:prstDash val="solid"/>
              <a:miter lim="161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9"/>
            <p:cNvSpPr/>
            <p:nvPr/>
          </p:nvSpPr>
          <p:spPr>
            <a:xfrm>
              <a:off x="899640" y="3078269"/>
              <a:ext cx="357569" cy="249582"/>
            </a:xfrm>
            <a:custGeom>
              <a:avLst/>
              <a:gdLst/>
              <a:ahLst/>
              <a:cxnLst/>
              <a:rect l="l" t="t" r="r" b="b"/>
              <a:pathLst>
                <a:path w="8937" h="6238" extrusionOk="0">
                  <a:moveTo>
                    <a:pt x="4503" y="0"/>
                  </a:moveTo>
                  <a:cubicBezTo>
                    <a:pt x="3898" y="0"/>
                    <a:pt x="3285" y="84"/>
                    <a:pt x="2710" y="207"/>
                  </a:cubicBezTo>
                  <a:cubicBezTo>
                    <a:pt x="2694" y="239"/>
                    <a:pt x="2662" y="255"/>
                    <a:pt x="2614" y="271"/>
                  </a:cubicBezTo>
                  <a:cubicBezTo>
                    <a:pt x="888" y="868"/>
                    <a:pt x="1" y="2836"/>
                    <a:pt x="856" y="4497"/>
                  </a:cubicBezTo>
                  <a:cubicBezTo>
                    <a:pt x="1480" y="5725"/>
                    <a:pt x="2798" y="6237"/>
                    <a:pt x="4120" y="6237"/>
                  </a:cubicBezTo>
                  <a:cubicBezTo>
                    <a:pt x="4743" y="6237"/>
                    <a:pt x="5367" y="6123"/>
                    <a:pt x="5920" y="5917"/>
                  </a:cubicBezTo>
                  <a:cubicBezTo>
                    <a:pt x="7695" y="5255"/>
                    <a:pt x="8937" y="3110"/>
                    <a:pt x="7695" y="1416"/>
                  </a:cubicBezTo>
                  <a:cubicBezTo>
                    <a:pt x="6927" y="346"/>
                    <a:pt x="5732" y="0"/>
                    <a:pt x="4503" y="0"/>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1639;p49"/>
            <p:cNvGrpSpPr/>
            <p:nvPr/>
          </p:nvGrpSpPr>
          <p:grpSpPr>
            <a:xfrm>
              <a:off x="985199" y="3078486"/>
              <a:ext cx="193846" cy="223665"/>
              <a:chOff x="914899" y="4055410"/>
              <a:chExt cx="591173" cy="682321"/>
            </a:xfrm>
          </p:grpSpPr>
          <p:sp>
            <p:nvSpPr>
              <p:cNvPr id="1640" name="Google Shape;1640;p49"/>
              <p:cNvSpPr/>
              <p:nvPr/>
            </p:nvSpPr>
            <p:spPr>
              <a:xfrm>
                <a:off x="914899" y="4055410"/>
                <a:ext cx="591173" cy="682321"/>
              </a:xfrm>
              <a:custGeom>
                <a:avLst/>
                <a:gdLst/>
                <a:ahLst/>
                <a:cxnLst/>
                <a:rect l="l" t="t" r="r" b="b"/>
                <a:pathLst>
                  <a:path w="14222" h="16399" extrusionOk="0">
                    <a:moveTo>
                      <a:pt x="12570" y="260"/>
                    </a:moveTo>
                    <a:cubicBezTo>
                      <a:pt x="12810" y="260"/>
                      <a:pt x="13050" y="267"/>
                      <a:pt x="13285" y="299"/>
                    </a:cubicBezTo>
                    <a:cubicBezTo>
                      <a:pt x="13420" y="317"/>
                      <a:pt x="13370" y="982"/>
                      <a:pt x="13373" y="1112"/>
                    </a:cubicBezTo>
                    <a:cubicBezTo>
                      <a:pt x="13443" y="4523"/>
                      <a:pt x="13373" y="7934"/>
                      <a:pt x="13496" y="11346"/>
                    </a:cubicBezTo>
                    <a:cubicBezTo>
                      <a:pt x="13546" y="12724"/>
                      <a:pt x="13579" y="14137"/>
                      <a:pt x="13852" y="15494"/>
                    </a:cubicBezTo>
                    <a:cubicBezTo>
                      <a:pt x="13858" y="15527"/>
                      <a:pt x="13874" y="15549"/>
                      <a:pt x="13893" y="15564"/>
                    </a:cubicBezTo>
                    <a:lnTo>
                      <a:pt x="13893" y="15564"/>
                    </a:lnTo>
                    <a:cubicBezTo>
                      <a:pt x="13777" y="15570"/>
                      <a:pt x="13661" y="15577"/>
                      <a:pt x="13543" y="15583"/>
                    </a:cubicBezTo>
                    <a:cubicBezTo>
                      <a:pt x="12976" y="15617"/>
                      <a:pt x="12410" y="15649"/>
                      <a:pt x="11842" y="15680"/>
                    </a:cubicBezTo>
                    <a:cubicBezTo>
                      <a:pt x="9159" y="15833"/>
                      <a:pt x="6474" y="15983"/>
                      <a:pt x="3787" y="16115"/>
                    </a:cubicBezTo>
                    <a:cubicBezTo>
                      <a:pt x="3141" y="16146"/>
                      <a:pt x="2483" y="16206"/>
                      <a:pt x="1832" y="16206"/>
                    </a:cubicBezTo>
                    <a:cubicBezTo>
                      <a:pt x="1716" y="16206"/>
                      <a:pt x="1600" y="16204"/>
                      <a:pt x="1484" y="16200"/>
                    </a:cubicBezTo>
                    <a:cubicBezTo>
                      <a:pt x="1381" y="16195"/>
                      <a:pt x="1216" y="14681"/>
                      <a:pt x="1193" y="14489"/>
                    </a:cubicBezTo>
                    <a:cubicBezTo>
                      <a:pt x="880" y="11879"/>
                      <a:pt x="736" y="9243"/>
                      <a:pt x="609" y="6618"/>
                    </a:cubicBezTo>
                    <a:cubicBezTo>
                      <a:pt x="545" y="5304"/>
                      <a:pt x="497" y="3988"/>
                      <a:pt x="489" y="2672"/>
                    </a:cubicBezTo>
                    <a:cubicBezTo>
                      <a:pt x="486" y="2331"/>
                      <a:pt x="332" y="1237"/>
                      <a:pt x="552" y="866"/>
                    </a:cubicBezTo>
                    <a:lnTo>
                      <a:pt x="552" y="866"/>
                    </a:lnTo>
                    <a:cubicBezTo>
                      <a:pt x="2907" y="705"/>
                      <a:pt x="5262" y="562"/>
                      <a:pt x="7619" y="438"/>
                    </a:cubicBezTo>
                    <a:cubicBezTo>
                      <a:pt x="9148" y="358"/>
                      <a:pt x="10679" y="278"/>
                      <a:pt x="12212" y="263"/>
                    </a:cubicBezTo>
                    <a:cubicBezTo>
                      <a:pt x="12330" y="262"/>
                      <a:pt x="12450" y="260"/>
                      <a:pt x="12570" y="260"/>
                    </a:cubicBezTo>
                    <a:close/>
                    <a:moveTo>
                      <a:pt x="12782" y="0"/>
                    </a:moveTo>
                    <a:cubicBezTo>
                      <a:pt x="12355" y="0"/>
                      <a:pt x="11893" y="68"/>
                      <a:pt x="11580" y="75"/>
                    </a:cubicBezTo>
                    <a:cubicBezTo>
                      <a:pt x="10061" y="110"/>
                      <a:pt x="8544" y="190"/>
                      <a:pt x="7027" y="272"/>
                    </a:cubicBezTo>
                    <a:cubicBezTo>
                      <a:pt x="4846" y="390"/>
                      <a:pt x="2665" y="523"/>
                      <a:pt x="486" y="673"/>
                    </a:cubicBezTo>
                    <a:cubicBezTo>
                      <a:pt x="448" y="676"/>
                      <a:pt x="414" y="689"/>
                      <a:pt x="388" y="707"/>
                    </a:cubicBezTo>
                    <a:lnTo>
                      <a:pt x="388" y="707"/>
                    </a:lnTo>
                    <a:cubicBezTo>
                      <a:pt x="371" y="715"/>
                      <a:pt x="356" y="725"/>
                      <a:pt x="345" y="737"/>
                    </a:cubicBezTo>
                    <a:cubicBezTo>
                      <a:pt x="0" y="1103"/>
                      <a:pt x="183" y="2260"/>
                      <a:pt x="185" y="2702"/>
                    </a:cubicBezTo>
                    <a:cubicBezTo>
                      <a:pt x="189" y="4173"/>
                      <a:pt x="254" y="5643"/>
                      <a:pt x="327" y="7112"/>
                    </a:cubicBezTo>
                    <a:cubicBezTo>
                      <a:pt x="469" y="9991"/>
                      <a:pt x="538" y="12971"/>
                      <a:pt x="1071" y="15812"/>
                    </a:cubicBezTo>
                    <a:cubicBezTo>
                      <a:pt x="1166" y="16318"/>
                      <a:pt x="1248" y="16399"/>
                      <a:pt x="1670" y="16399"/>
                    </a:cubicBezTo>
                    <a:cubicBezTo>
                      <a:pt x="1711" y="16399"/>
                      <a:pt x="1756" y="16398"/>
                      <a:pt x="1804" y="16397"/>
                    </a:cubicBezTo>
                    <a:cubicBezTo>
                      <a:pt x="3077" y="16363"/>
                      <a:pt x="4351" y="16286"/>
                      <a:pt x="5621" y="16219"/>
                    </a:cubicBezTo>
                    <a:cubicBezTo>
                      <a:pt x="8388" y="16076"/>
                      <a:pt x="11155" y="15923"/>
                      <a:pt x="13920" y="15759"/>
                    </a:cubicBezTo>
                    <a:lnTo>
                      <a:pt x="14034" y="15753"/>
                    </a:lnTo>
                    <a:cubicBezTo>
                      <a:pt x="14097" y="15750"/>
                      <a:pt x="14221" y="15697"/>
                      <a:pt x="14200" y="15614"/>
                    </a:cubicBezTo>
                    <a:cubicBezTo>
                      <a:pt x="13893" y="14364"/>
                      <a:pt x="13874" y="13027"/>
                      <a:pt x="13818" y="11749"/>
                    </a:cubicBezTo>
                    <a:cubicBezTo>
                      <a:pt x="13741" y="9986"/>
                      <a:pt x="13722" y="8219"/>
                      <a:pt x="13708" y="6453"/>
                    </a:cubicBezTo>
                    <a:cubicBezTo>
                      <a:pt x="13696" y="4930"/>
                      <a:pt x="13699" y="3405"/>
                      <a:pt x="13688" y="1882"/>
                    </a:cubicBezTo>
                    <a:cubicBezTo>
                      <a:pt x="13687" y="1636"/>
                      <a:pt x="13846" y="296"/>
                      <a:pt x="13566" y="143"/>
                    </a:cubicBezTo>
                    <a:cubicBezTo>
                      <a:pt x="13363" y="33"/>
                      <a:pt x="13081" y="0"/>
                      <a:pt x="12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9"/>
              <p:cNvSpPr/>
              <p:nvPr/>
            </p:nvSpPr>
            <p:spPr>
              <a:xfrm>
                <a:off x="984068" y="4173952"/>
                <a:ext cx="97850" cy="93076"/>
              </a:xfrm>
              <a:custGeom>
                <a:avLst/>
                <a:gdLst/>
                <a:ahLst/>
                <a:cxnLst/>
                <a:rect l="l" t="t" r="r" b="b"/>
                <a:pathLst>
                  <a:path w="2354" h="2237" extrusionOk="0">
                    <a:moveTo>
                      <a:pt x="2051" y="183"/>
                    </a:moveTo>
                    <a:lnTo>
                      <a:pt x="2051" y="2051"/>
                    </a:lnTo>
                    <a:lnTo>
                      <a:pt x="303" y="2051"/>
                    </a:lnTo>
                    <a:lnTo>
                      <a:pt x="303" y="183"/>
                    </a:lnTo>
                    <a:close/>
                    <a:moveTo>
                      <a:pt x="209" y="0"/>
                    </a:moveTo>
                    <a:cubicBezTo>
                      <a:pt x="153" y="0"/>
                      <a:pt x="0" y="27"/>
                      <a:pt x="0" y="108"/>
                    </a:cubicBezTo>
                    <a:lnTo>
                      <a:pt x="0" y="2158"/>
                    </a:lnTo>
                    <a:cubicBezTo>
                      <a:pt x="0" y="2211"/>
                      <a:pt x="46" y="2234"/>
                      <a:pt x="96" y="2234"/>
                    </a:cubicBezTo>
                    <a:lnTo>
                      <a:pt x="2129" y="2234"/>
                    </a:lnTo>
                    <a:cubicBezTo>
                      <a:pt x="2139" y="2236"/>
                      <a:pt x="2150" y="2236"/>
                      <a:pt x="2161" y="2236"/>
                    </a:cubicBezTo>
                    <a:cubicBezTo>
                      <a:pt x="2247" y="2236"/>
                      <a:pt x="2354" y="2189"/>
                      <a:pt x="2354" y="2125"/>
                    </a:cubicBezTo>
                    <a:lnTo>
                      <a:pt x="2354" y="74"/>
                    </a:lnTo>
                    <a:cubicBezTo>
                      <a:pt x="2354" y="21"/>
                      <a:pt x="2308" y="0"/>
                      <a:pt x="2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9"/>
              <p:cNvSpPr/>
              <p:nvPr/>
            </p:nvSpPr>
            <p:spPr>
              <a:xfrm>
                <a:off x="1130552" y="4215435"/>
                <a:ext cx="267570" cy="8779"/>
              </a:xfrm>
              <a:custGeom>
                <a:avLst/>
                <a:gdLst/>
                <a:ahLst/>
                <a:cxnLst/>
                <a:rect l="l" t="t" r="r" b="b"/>
                <a:pathLst>
                  <a:path w="6437" h="211" extrusionOk="0">
                    <a:moveTo>
                      <a:pt x="4074" y="0"/>
                    </a:moveTo>
                    <a:cubicBezTo>
                      <a:pt x="2822" y="0"/>
                      <a:pt x="1569" y="22"/>
                      <a:pt x="318" y="28"/>
                    </a:cubicBezTo>
                    <a:cubicBezTo>
                      <a:pt x="199" y="28"/>
                      <a:pt x="0" y="210"/>
                      <a:pt x="201" y="210"/>
                    </a:cubicBezTo>
                    <a:cubicBezTo>
                      <a:pt x="201" y="210"/>
                      <a:pt x="202" y="210"/>
                      <a:pt x="203" y="210"/>
                    </a:cubicBezTo>
                    <a:cubicBezTo>
                      <a:pt x="1454" y="203"/>
                      <a:pt x="2707" y="182"/>
                      <a:pt x="3959" y="182"/>
                    </a:cubicBezTo>
                    <a:cubicBezTo>
                      <a:pt x="4680" y="182"/>
                      <a:pt x="5400" y="189"/>
                      <a:pt x="6120" y="210"/>
                    </a:cubicBezTo>
                    <a:cubicBezTo>
                      <a:pt x="6121" y="210"/>
                      <a:pt x="6123" y="210"/>
                      <a:pt x="6124" y="210"/>
                    </a:cubicBezTo>
                    <a:cubicBezTo>
                      <a:pt x="6246" y="210"/>
                      <a:pt x="6437" y="34"/>
                      <a:pt x="6235" y="28"/>
                    </a:cubicBezTo>
                    <a:cubicBezTo>
                      <a:pt x="5515" y="7"/>
                      <a:pt x="4795" y="0"/>
                      <a:pt x="4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9"/>
              <p:cNvSpPr/>
              <p:nvPr/>
            </p:nvSpPr>
            <p:spPr>
              <a:xfrm>
                <a:off x="991883" y="4346127"/>
                <a:ext cx="102048" cy="95156"/>
              </a:xfrm>
              <a:custGeom>
                <a:avLst/>
                <a:gdLst/>
                <a:ahLst/>
                <a:cxnLst/>
                <a:rect l="l" t="t" r="r" b="b"/>
                <a:pathLst>
                  <a:path w="2455" h="2287" extrusionOk="0">
                    <a:moveTo>
                      <a:pt x="2052" y="143"/>
                    </a:moveTo>
                    <a:lnTo>
                      <a:pt x="2052" y="143"/>
                    </a:lnTo>
                    <a:cubicBezTo>
                      <a:pt x="2053" y="151"/>
                      <a:pt x="2054" y="164"/>
                      <a:pt x="2055" y="181"/>
                    </a:cubicBezTo>
                    <a:cubicBezTo>
                      <a:pt x="2060" y="264"/>
                      <a:pt x="2063" y="348"/>
                      <a:pt x="2067" y="431"/>
                    </a:cubicBezTo>
                    <a:cubicBezTo>
                      <a:pt x="2078" y="666"/>
                      <a:pt x="2090" y="899"/>
                      <a:pt x="2100" y="1134"/>
                    </a:cubicBezTo>
                    <a:lnTo>
                      <a:pt x="2146" y="2059"/>
                    </a:lnTo>
                    <a:lnTo>
                      <a:pt x="2146" y="2059"/>
                    </a:lnTo>
                    <a:lnTo>
                      <a:pt x="403" y="2144"/>
                    </a:lnTo>
                    <a:lnTo>
                      <a:pt x="403" y="2144"/>
                    </a:lnTo>
                    <a:cubicBezTo>
                      <a:pt x="402" y="2136"/>
                      <a:pt x="401" y="2123"/>
                      <a:pt x="400" y="2106"/>
                    </a:cubicBezTo>
                    <a:cubicBezTo>
                      <a:pt x="397" y="2023"/>
                      <a:pt x="392" y="1939"/>
                      <a:pt x="388" y="1856"/>
                    </a:cubicBezTo>
                    <a:cubicBezTo>
                      <a:pt x="377" y="1621"/>
                      <a:pt x="365" y="1387"/>
                      <a:pt x="354" y="1152"/>
                    </a:cubicBezTo>
                    <a:lnTo>
                      <a:pt x="309" y="227"/>
                    </a:lnTo>
                    <a:lnTo>
                      <a:pt x="309" y="227"/>
                    </a:lnTo>
                    <a:lnTo>
                      <a:pt x="2052" y="143"/>
                    </a:lnTo>
                    <a:close/>
                    <a:moveTo>
                      <a:pt x="327" y="2148"/>
                    </a:moveTo>
                    <a:lnTo>
                      <a:pt x="321" y="2148"/>
                    </a:lnTo>
                    <a:cubicBezTo>
                      <a:pt x="323" y="2148"/>
                      <a:pt x="325" y="2148"/>
                      <a:pt x="327" y="2148"/>
                    </a:cubicBezTo>
                    <a:close/>
                    <a:moveTo>
                      <a:pt x="2282" y="0"/>
                    </a:moveTo>
                    <a:cubicBezTo>
                      <a:pt x="2275" y="0"/>
                      <a:pt x="2269" y="1"/>
                      <a:pt x="2266" y="1"/>
                    </a:cubicBezTo>
                    <a:lnTo>
                      <a:pt x="218" y="99"/>
                    </a:lnTo>
                    <a:cubicBezTo>
                      <a:pt x="165" y="102"/>
                      <a:pt x="0" y="131"/>
                      <a:pt x="3" y="210"/>
                    </a:cubicBezTo>
                    <a:cubicBezTo>
                      <a:pt x="36" y="891"/>
                      <a:pt x="70" y="1574"/>
                      <a:pt x="103" y="2257"/>
                    </a:cubicBezTo>
                    <a:cubicBezTo>
                      <a:pt x="104" y="2285"/>
                      <a:pt x="162" y="2286"/>
                      <a:pt x="185" y="2286"/>
                    </a:cubicBezTo>
                    <a:cubicBezTo>
                      <a:pt x="187" y="2286"/>
                      <a:pt x="189" y="2286"/>
                      <a:pt x="191" y="2286"/>
                    </a:cubicBezTo>
                    <a:lnTo>
                      <a:pt x="2198" y="2188"/>
                    </a:lnTo>
                    <a:lnTo>
                      <a:pt x="2198" y="2188"/>
                    </a:lnTo>
                    <a:cubicBezTo>
                      <a:pt x="2205" y="2189"/>
                      <a:pt x="2213" y="2189"/>
                      <a:pt x="2222" y="2189"/>
                    </a:cubicBezTo>
                    <a:cubicBezTo>
                      <a:pt x="2312" y="2189"/>
                      <a:pt x="2455" y="2143"/>
                      <a:pt x="2452" y="2077"/>
                    </a:cubicBezTo>
                    <a:lnTo>
                      <a:pt x="2353" y="30"/>
                    </a:lnTo>
                    <a:cubicBezTo>
                      <a:pt x="2352" y="5"/>
                      <a:pt x="2309" y="0"/>
                      <a:pt x="22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9"/>
              <p:cNvSpPr/>
              <p:nvPr/>
            </p:nvSpPr>
            <p:spPr>
              <a:xfrm>
                <a:off x="1142275" y="4371674"/>
                <a:ext cx="263538" cy="21802"/>
              </a:xfrm>
              <a:custGeom>
                <a:avLst/>
                <a:gdLst/>
                <a:ahLst/>
                <a:cxnLst/>
                <a:rect l="l" t="t" r="r" b="b"/>
                <a:pathLst>
                  <a:path w="6340" h="524" extrusionOk="0">
                    <a:moveTo>
                      <a:pt x="6142" y="0"/>
                    </a:moveTo>
                    <a:cubicBezTo>
                      <a:pt x="6140" y="0"/>
                      <a:pt x="6138" y="0"/>
                      <a:pt x="6136" y="0"/>
                    </a:cubicBezTo>
                    <a:cubicBezTo>
                      <a:pt x="4166" y="37"/>
                      <a:pt x="2193" y="179"/>
                      <a:pt x="226" y="285"/>
                    </a:cubicBezTo>
                    <a:cubicBezTo>
                      <a:pt x="52" y="294"/>
                      <a:pt x="1" y="523"/>
                      <a:pt x="190" y="523"/>
                    </a:cubicBezTo>
                    <a:cubicBezTo>
                      <a:pt x="194" y="523"/>
                      <a:pt x="198" y="523"/>
                      <a:pt x="203" y="523"/>
                    </a:cubicBezTo>
                    <a:cubicBezTo>
                      <a:pt x="2170" y="415"/>
                      <a:pt x="4143" y="273"/>
                      <a:pt x="6113" y="236"/>
                    </a:cubicBezTo>
                    <a:cubicBezTo>
                      <a:pt x="6289" y="233"/>
                      <a:pt x="6339" y="0"/>
                      <a:pt x="61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9"/>
              <p:cNvSpPr/>
              <p:nvPr/>
            </p:nvSpPr>
            <p:spPr>
              <a:xfrm>
                <a:off x="1026633" y="4523170"/>
                <a:ext cx="102048" cy="94865"/>
              </a:xfrm>
              <a:custGeom>
                <a:avLst/>
                <a:gdLst/>
                <a:ahLst/>
                <a:cxnLst/>
                <a:rect l="l" t="t" r="r" b="b"/>
                <a:pathLst>
                  <a:path w="2455" h="2280" extrusionOk="0">
                    <a:moveTo>
                      <a:pt x="2051" y="137"/>
                    </a:moveTo>
                    <a:cubicBezTo>
                      <a:pt x="2052" y="145"/>
                      <a:pt x="2054" y="158"/>
                      <a:pt x="2055" y="177"/>
                    </a:cubicBezTo>
                    <a:cubicBezTo>
                      <a:pt x="2058" y="260"/>
                      <a:pt x="2063" y="344"/>
                      <a:pt x="2066" y="427"/>
                    </a:cubicBezTo>
                    <a:lnTo>
                      <a:pt x="2100" y="1131"/>
                    </a:lnTo>
                    <a:cubicBezTo>
                      <a:pt x="2116" y="1440"/>
                      <a:pt x="2129" y="1750"/>
                      <a:pt x="2144" y="2059"/>
                    </a:cubicBezTo>
                    <a:lnTo>
                      <a:pt x="2144" y="2059"/>
                    </a:lnTo>
                    <a:lnTo>
                      <a:pt x="403" y="2143"/>
                    </a:lnTo>
                    <a:lnTo>
                      <a:pt x="403" y="2143"/>
                    </a:lnTo>
                    <a:cubicBezTo>
                      <a:pt x="402" y="2135"/>
                      <a:pt x="401" y="2122"/>
                      <a:pt x="400" y="2103"/>
                    </a:cubicBezTo>
                    <a:cubicBezTo>
                      <a:pt x="397" y="2020"/>
                      <a:pt x="392" y="1937"/>
                      <a:pt x="388" y="1853"/>
                    </a:cubicBezTo>
                    <a:cubicBezTo>
                      <a:pt x="377" y="1619"/>
                      <a:pt x="365" y="1384"/>
                      <a:pt x="354" y="1149"/>
                    </a:cubicBezTo>
                    <a:lnTo>
                      <a:pt x="309" y="221"/>
                    </a:lnTo>
                    <a:lnTo>
                      <a:pt x="309" y="221"/>
                    </a:lnTo>
                    <a:lnTo>
                      <a:pt x="2051" y="137"/>
                    </a:lnTo>
                    <a:close/>
                    <a:moveTo>
                      <a:pt x="2288" y="0"/>
                    </a:moveTo>
                    <a:cubicBezTo>
                      <a:pt x="2279" y="0"/>
                      <a:pt x="2271" y="1"/>
                      <a:pt x="2267" y="1"/>
                    </a:cubicBezTo>
                    <a:lnTo>
                      <a:pt x="218" y="100"/>
                    </a:lnTo>
                    <a:cubicBezTo>
                      <a:pt x="168" y="103"/>
                      <a:pt x="0" y="131"/>
                      <a:pt x="3" y="206"/>
                    </a:cubicBezTo>
                    <a:lnTo>
                      <a:pt x="103" y="2255"/>
                    </a:lnTo>
                    <a:cubicBezTo>
                      <a:pt x="104" y="2276"/>
                      <a:pt x="145" y="2279"/>
                      <a:pt x="171" y="2279"/>
                    </a:cubicBezTo>
                    <a:cubicBezTo>
                      <a:pt x="179" y="2279"/>
                      <a:pt x="186" y="2279"/>
                      <a:pt x="189" y="2279"/>
                    </a:cubicBezTo>
                    <a:cubicBezTo>
                      <a:pt x="863" y="2246"/>
                      <a:pt x="1537" y="2215"/>
                      <a:pt x="2209" y="2182"/>
                    </a:cubicBezTo>
                    <a:lnTo>
                      <a:pt x="2209" y="2182"/>
                    </a:lnTo>
                    <a:cubicBezTo>
                      <a:pt x="2212" y="2182"/>
                      <a:pt x="2215" y="2182"/>
                      <a:pt x="2218" y="2182"/>
                    </a:cubicBezTo>
                    <a:cubicBezTo>
                      <a:pt x="2308" y="2182"/>
                      <a:pt x="2455" y="2138"/>
                      <a:pt x="2452" y="2074"/>
                    </a:cubicBezTo>
                    <a:lnTo>
                      <a:pt x="2353" y="25"/>
                    </a:lnTo>
                    <a:cubicBezTo>
                      <a:pt x="2352" y="4"/>
                      <a:pt x="2314" y="0"/>
                      <a:pt x="2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9"/>
              <p:cNvSpPr/>
              <p:nvPr/>
            </p:nvSpPr>
            <p:spPr>
              <a:xfrm>
                <a:off x="1176776" y="4549092"/>
                <a:ext cx="263870" cy="20679"/>
              </a:xfrm>
              <a:custGeom>
                <a:avLst/>
                <a:gdLst/>
                <a:ahLst/>
                <a:cxnLst/>
                <a:rect l="l" t="t" r="r" b="b"/>
                <a:pathLst>
                  <a:path w="6348" h="497" extrusionOk="0">
                    <a:moveTo>
                      <a:pt x="6150" y="1"/>
                    </a:moveTo>
                    <a:cubicBezTo>
                      <a:pt x="6148" y="1"/>
                      <a:pt x="6146" y="1"/>
                      <a:pt x="6143" y="1"/>
                    </a:cubicBezTo>
                    <a:cubicBezTo>
                      <a:pt x="4173" y="39"/>
                      <a:pt x="2202" y="179"/>
                      <a:pt x="234" y="285"/>
                    </a:cubicBezTo>
                    <a:cubicBezTo>
                      <a:pt x="72" y="294"/>
                      <a:pt x="0" y="496"/>
                      <a:pt x="189" y="496"/>
                    </a:cubicBezTo>
                    <a:cubicBezTo>
                      <a:pt x="194" y="496"/>
                      <a:pt x="199" y="496"/>
                      <a:pt x="204" y="496"/>
                    </a:cubicBezTo>
                    <a:cubicBezTo>
                      <a:pt x="2173" y="390"/>
                      <a:pt x="4144" y="248"/>
                      <a:pt x="6115" y="210"/>
                    </a:cubicBezTo>
                    <a:cubicBezTo>
                      <a:pt x="6279" y="207"/>
                      <a:pt x="6348" y="1"/>
                      <a:pt x="6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9"/>
              <p:cNvSpPr/>
              <p:nvPr/>
            </p:nvSpPr>
            <p:spPr>
              <a:xfrm>
                <a:off x="993712" y="4163425"/>
                <a:ext cx="137547" cy="82133"/>
              </a:xfrm>
              <a:custGeom>
                <a:avLst/>
                <a:gdLst/>
                <a:ahLst/>
                <a:cxnLst/>
                <a:rect l="l" t="t" r="r" b="b"/>
                <a:pathLst>
                  <a:path w="3309" h="1974" extrusionOk="0">
                    <a:moveTo>
                      <a:pt x="3142" y="0"/>
                    </a:moveTo>
                    <a:cubicBezTo>
                      <a:pt x="3119" y="0"/>
                      <a:pt x="3093" y="5"/>
                      <a:pt x="3064" y="14"/>
                    </a:cubicBezTo>
                    <a:cubicBezTo>
                      <a:pt x="2238" y="277"/>
                      <a:pt x="1189" y="755"/>
                      <a:pt x="733" y="1572"/>
                    </a:cubicBezTo>
                    <a:lnTo>
                      <a:pt x="733" y="1572"/>
                    </a:lnTo>
                    <a:lnTo>
                      <a:pt x="423" y="1280"/>
                    </a:lnTo>
                    <a:cubicBezTo>
                      <a:pt x="397" y="1256"/>
                      <a:pt x="358" y="1245"/>
                      <a:pt x="314" y="1245"/>
                    </a:cubicBezTo>
                    <a:cubicBezTo>
                      <a:pt x="177" y="1245"/>
                      <a:pt x="1" y="1348"/>
                      <a:pt x="89" y="1431"/>
                    </a:cubicBezTo>
                    <a:lnTo>
                      <a:pt x="89" y="1433"/>
                    </a:lnTo>
                    <a:lnTo>
                      <a:pt x="616" y="1928"/>
                    </a:lnTo>
                    <a:cubicBezTo>
                      <a:pt x="650" y="1959"/>
                      <a:pt x="695" y="1973"/>
                      <a:pt x="742" y="1973"/>
                    </a:cubicBezTo>
                    <a:cubicBezTo>
                      <a:pt x="836" y="1973"/>
                      <a:pt x="937" y="1918"/>
                      <a:pt x="966" y="1834"/>
                    </a:cubicBezTo>
                    <a:cubicBezTo>
                      <a:pt x="1240" y="1030"/>
                      <a:pt x="2329" y="486"/>
                      <a:pt x="3121" y="234"/>
                    </a:cubicBezTo>
                    <a:cubicBezTo>
                      <a:pt x="3309" y="173"/>
                      <a:pt x="3292" y="0"/>
                      <a:pt x="31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9"/>
              <p:cNvSpPr/>
              <p:nvPr/>
            </p:nvSpPr>
            <p:spPr>
              <a:xfrm>
                <a:off x="995208" y="4362729"/>
                <a:ext cx="106621" cy="93118"/>
              </a:xfrm>
              <a:custGeom>
                <a:avLst/>
                <a:gdLst/>
                <a:ahLst/>
                <a:cxnLst/>
                <a:rect l="l" t="t" r="r" b="b"/>
                <a:pathLst>
                  <a:path w="2565" h="2238" extrusionOk="0">
                    <a:moveTo>
                      <a:pt x="328" y="1"/>
                    </a:moveTo>
                    <a:cubicBezTo>
                      <a:pt x="208" y="1"/>
                      <a:pt x="0" y="104"/>
                      <a:pt x="49" y="141"/>
                    </a:cubicBezTo>
                    <a:cubicBezTo>
                      <a:pt x="817" y="738"/>
                      <a:pt x="1622" y="1402"/>
                      <a:pt x="2176" y="2207"/>
                    </a:cubicBezTo>
                    <a:cubicBezTo>
                      <a:pt x="2192" y="2229"/>
                      <a:pt x="2222" y="2238"/>
                      <a:pt x="2259" y="2238"/>
                    </a:cubicBezTo>
                    <a:cubicBezTo>
                      <a:pt x="2378" y="2238"/>
                      <a:pt x="2564" y="2146"/>
                      <a:pt x="2540" y="2110"/>
                    </a:cubicBezTo>
                    <a:cubicBezTo>
                      <a:pt x="1977" y="1295"/>
                      <a:pt x="1169" y="621"/>
                      <a:pt x="390" y="17"/>
                    </a:cubicBezTo>
                    <a:cubicBezTo>
                      <a:pt x="375" y="6"/>
                      <a:pt x="353" y="1"/>
                      <a:pt x="3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9"/>
              <p:cNvSpPr/>
              <p:nvPr/>
            </p:nvSpPr>
            <p:spPr>
              <a:xfrm>
                <a:off x="996414" y="4318541"/>
                <a:ext cx="143242" cy="127943"/>
              </a:xfrm>
              <a:custGeom>
                <a:avLst/>
                <a:gdLst/>
                <a:ahLst/>
                <a:cxnLst/>
                <a:rect l="l" t="t" r="r" b="b"/>
                <a:pathLst>
                  <a:path w="3446" h="3075" extrusionOk="0">
                    <a:moveTo>
                      <a:pt x="3276" y="0"/>
                    </a:moveTo>
                    <a:cubicBezTo>
                      <a:pt x="3213" y="0"/>
                      <a:pt x="3138" y="11"/>
                      <a:pt x="3102" y="28"/>
                    </a:cubicBezTo>
                    <a:cubicBezTo>
                      <a:pt x="1804" y="643"/>
                      <a:pt x="763" y="1841"/>
                      <a:pt x="12" y="3046"/>
                    </a:cubicBezTo>
                    <a:cubicBezTo>
                      <a:pt x="0" y="3065"/>
                      <a:pt x="36" y="3075"/>
                      <a:pt x="89" y="3075"/>
                    </a:cubicBezTo>
                    <a:cubicBezTo>
                      <a:pt x="183" y="3075"/>
                      <a:pt x="333" y="3045"/>
                      <a:pt x="370" y="2985"/>
                    </a:cubicBezTo>
                    <a:cubicBezTo>
                      <a:pt x="1083" y="1842"/>
                      <a:pt x="2082" y="672"/>
                      <a:pt x="3314" y="87"/>
                    </a:cubicBezTo>
                    <a:cubicBezTo>
                      <a:pt x="3445" y="25"/>
                      <a:pt x="3374" y="0"/>
                      <a:pt x="3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9"/>
              <p:cNvSpPr/>
              <p:nvPr/>
            </p:nvSpPr>
            <p:spPr>
              <a:xfrm>
                <a:off x="999947" y="4469620"/>
                <a:ext cx="190629" cy="143213"/>
              </a:xfrm>
              <a:custGeom>
                <a:avLst/>
                <a:gdLst/>
                <a:ahLst/>
                <a:cxnLst/>
                <a:rect l="l" t="t" r="r" b="b"/>
                <a:pathLst>
                  <a:path w="4586" h="3442" extrusionOk="0">
                    <a:moveTo>
                      <a:pt x="1780" y="3231"/>
                    </a:moveTo>
                    <a:cubicBezTo>
                      <a:pt x="1780" y="3232"/>
                      <a:pt x="1780" y="3232"/>
                      <a:pt x="1781" y="3233"/>
                    </a:cubicBezTo>
                    <a:cubicBezTo>
                      <a:pt x="1780" y="3232"/>
                      <a:pt x="1780" y="3232"/>
                      <a:pt x="1780" y="3231"/>
                    </a:cubicBezTo>
                    <a:close/>
                    <a:moveTo>
                      <a:pt x="4345" y="0"/>
                    </a:moveTo>
                    <a:cubicBezTo>
                      <a:pt x="4313" y="0"/>
                      <a:pt x="4279" y="7"/>
                      <a:pt x="4246" y="22"/>
                    </a:cubicBezTo>
                    <a:cubicBezTo>
                      <a:pt x="3260" y="481"/>
                      <a:pt x="2633" y="1611"/>
                      <a:pt x="2067" y="2488"/>
                    </a:cubicBezTo>
                    <a:cubicBezTo>
                      <a:pt x="1946" y="2677"/>
                      <a:pt x="1823" y="2868"/>
                      <a:pt x="1698" y="3056"/>
                    </a:cubicBezTo>
                    <a:cubicBezTo>
                      <a:pt x="1688" y="3069"/>
                      <a:pt x="1680" y="3082"/>
                      <a:pt x="1672" y="3093"/>
                    </a:cubicBezTo>
                    <a:lnTo>
                      <a:pt x="1672" y="3093"/>
                    </a:lnTo>
                    <a:cubicBezTo>
                      <a:pt x="1645" y="3061"/>
                      <a:pt x="1616" y="3030"/>
                      <a:pt x="1582" y="2998"/>
                    </a:cubicBezTo>
                    <a:cubicBezTo>
                      <a:pt x="1248" y="2680"/>
                      <a:pt x="819" y="2436"/>
                      <a:pt x="422" y="2203"/>
                    </a:cubicBezTo>
                    <a:cubicBezTo>
                      <a:pt x="402" y="2191"/>
                      <a:pt x="375" y="2185"/>
                      <a:pt x="346" y="2185"/>
                    </a:cubicBezTo>
                    <a:cubicBezTo>
                      <a:pt x="203" y="2185"/>
                      <a:pt x="0" y="2318"/>
                      <a:pt x="138" y="2398"/>
                    </a:cubicBezTo>
                    <a:lnTo>
                      <a:pt x="141" y="2398"/>
                    </a:lnTo>
                    <a:cubicBezTo>
                      <a:pt x="578" y="2656"/>
                      <a:pt x="1077" y="2928"/>
                      <a:pt x="1408" y="3317"/>
                    </a:cubicBezTo>
                    <a:cubicBezTo>
                      <a:pt x="1479" y="3400"/>
                      <a:pt x="1550" y="3441"/>
                      <a:pt x="1625" y="3441"/>
                    </a:cubicBezTo>
                    <a:cubicBezTo>
                      <a:pt x="1701" y="3441"/>
                      <a:pt x="1780" y="3399"/>
                      <a:pt x="1866" y="3314"/>
                    </a:cubicBezTo>
                    <a:cubicBezTo>
                      <a:pt x="2800" y="2389"/>
                      <a:pt x="3119" y="807"/>
                      <a:pt x="4401" y="212"/>
                    </a:cubicBezTo>
                    <a:cubicBezTo>
                      <a:pt x="4585" y="125"/>
                      <a:pt x="4484" y="0"/>
                      <a:pt x="4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1572;p48"/>
          <p:cNvSpPr txBox="1"/>
          <p:nvPr/>
        </p:nvSpPr>
        <p:spPr>
          <a:xfrm>
            <a:off x="5063671" y="1684026"/>
            <a:ext cx="3612900" cy="2433523"/>
          </a:xfrm>
          <a:prstGeom prst="rect">
            <a:avLst/>
          </a:prstGeom>
          <a:noFill/>
          <a:ln>
            <a:noFill/>
          </a:ln>
        </p:spPr>
        <p:txBody>
          <a:bodyPr spcFirstLastPara="1" wrap="square" lIns="91425" tIns="91425" rIns="91425" bIns="91425" anchor="t" anchorCtr="0">
            <a:noAutofit/>
          </a:bodyPr>
          <a:lstStyle/>
          <a:p>
            <a:pPr lvl="0">
              <a:spcAft>
                <a:spcPts val="1600"/>
              </a:spcAft>
            </a:pPr>
            <a:r>
              <a:rPr lang="id-ID" dirty="0" smtClean="0">
                <a:solidFill>
                  <a:schemeClr val="tx1"/>
                </a:solidFill>
                <a:latin typeface="Baloo 2" charset="0"/>
                <a:ea typeface="Baloo 2"/>
                <a:cs typeface="Baloo 2" charset="0"/>
                <a:sym typeface="Baloo 2"/>
              </a:rPr>
              <a:t>Model E-Government yang ketiga ini  merupakan suatu lingkupan bisnis suatu pemerintahan yang bertujuan untuk menggerakkan roda perekonomian masyarakat.. </a:t>
            </a:r>
          </a:p>
          <a:p>
            <a:pPr lvl="0">
              <a:spcAft>
                <a:spcPts val="1600"/>
              </a:spcAft>
            </a:pPr>
            <a:r>
              <a:rPr lang="id-ID" dirty="0" smtClean="0">
                <a:latin typeface="Baloo 2" charset="0"/>
                <a:cs typeface="Baloo 2" charset="0"/>
              </a:rPr>
              <a:t>Sistem/layanan e-government yang memungkinkan komunikasi dan interaksi antara institusi pemerintah dengan perusahaan/institusi bisnis.</a:t>
            </a:r>
            <a:endParaRPr lang="id-ID" dirty="0" smtClean="0">
              <a:solidFill>
                <a:schemeClr val="accent1">
                  <a:lumMod val="75000"/>
                </a:schemeClr>
              </a:solidFill>
              <a:latin typeface="Baloo 2" charset="0"/>
              <a:ea typeface="Baloo 2"/>
              <a:cs typeface="Baloo 2" charset="0"/>
              <a:sym typeface="Baloo 2"/>
            </a:endParaRPr>
          </a:p>
        </p:txBody>
      </p:sp>
      <p:pic>
        <p:nvPicPr>
          <p:cNvPr id="52" name="Google Shape;181;p29"/>
          <p:cNvPicPr preferRelativeResize="0"/>
          <p:nvPr/>
        </p:nvPicPr>
        <p:blipFill rotWithShape="1">
          <a:blip r:embed="rId3">
            <a:alphaModFix/>
          </a:blip>
          <a:srcRect t="16970" r="8892" b="21025"/>
          <a:stretch/>
        </p:blipFill>
        <p:spPr>
          <a:xfrm rot="1567891">
            <a:off x="4219310" y="4325276"/>
            <a:ext cx="1182426" cy="810276"/>
          </a:xfrm>
          <a:prstGeom prst="rect">
            <a:avLst/>
          </a:prstGeom>
          <a:noFill/>
          <a:ln>
            <a:noFill/>
          </a:ln>
        </p:spPr>
      </p:pic>
      <p:pic>
        <p:nvPicPr>
          <p:cNvPr id="53" name="Google Shape;181;p29"/>
          <p:cNvPicPr preferRelativeResize="0"/>
          <p:nvPr/>
        </p:nvPicPr>
        <p:blipFill rotWithShape="1">
          <a:blip r:embed="rId3">
            <a:alphaModFix/>
          </a:blip>
          <a:srcRect t="16970" r="8892" b="21025"/>
          <a:stretch/>
        </p:blipFill>
        <p:spPr>
          <a:xfrm rot="1075560">
            <a:off x="8130910" y="162300"/>
            <a:ext cx="1182426" cy="810276"/>
          </a:xfrm>
          <a:prstGeom prst="rect">
            <a:avLst/>
          </a:prstGeom>
          <a:noFill/>
          <a:ln>
            <a:noFill/>
          </a:ln>
        </p:spPr>
      </p:pic>
      <p:pic>
        <p:nvPicPr>
          <p:cNvPr id="39" name="Picture 38" descr="panah kanan remove bg.png"/>
          <p:cNvPicPr>
            <a:picLocks noChangeAspect="1"/>
          </p:cNvPicPr>
          <p:nvPr/>
        </p:nvPicPr>
        <p:blipFill>
          <a:blip r:embed="rId4"/>
          <a:stretch>
            <a:fillRect/>
          </a:stretch>
        </p:blipFill>
        <p:spPr>
          <a:xfrm>
            <a:off x="7554555" y="4559532"/>
            <a:ext cx="495490" cy="505812"/>
          </a:xfrm>
          <a:prstGeom prst="rect">
            <a:avLst/>
          </a:prstGeom>
        </p:spPr>
      </p:pic>
      <p:pic>
        <p:nvPicPr>
          <p:cNvPr id="40" name="Picture 39" descr="panah kiri remove bg.png">
            <a:hlinkClick r:id="rId5" action="ppaction://hlinksldjump"/>
          </p:cNvPr>
          <p:cNvPicPr>
            <a:picLocks noChangeAspect="1"/>
          </p:cNvPicPr>
          <p:nvPr/>
        </p:nvPicPr>
        <p:blipFill>
          <a:blip r:embed="rId6"/>
          <a:stretch>
            <a:fillRect/>
          </a:stretch>
        </p:blipFill>
        <p:spPr>
          <a:xfrm>
            <a:off x="8004689" y="4421333"/>
            <a:ext cx="722167" cy="722167"/>
          </a:xfrm>
          <a:prstGeom prst="rect">
            <a:avLst/>
          </a:prstGeom>
        </p:spPr>
      </p:pic>
      <p:pic>
        <p:nvPicPr>
          <p:cNvPr id="41" name="Picture 40" descr="home remove bg.png"/>
          <p:cNvPicPr>
            <a:picLocks noChangeAspect="1"/>
          </p:cNvPicPr>
          <p:nvPr/>
        </p:nvPicPr>
        <p:blipFill>
          <a:blip r:embed="rId7"/>
          <a:stretch>
            <a:fillRect/>
          </a:stretch>
        </p:blipFill>
        <p:spPr>
          <a:xfrm>
            <a:off x="8640474" y="4544002"/>
            <a:ext cx="503526" cy="538332"/>
          </a:xfrm>
          <a:prstGeom prst="rect">
            <a:avLst/>
          </a:prstGeom>
        </p:spPr>
      </p:pic>
      <p:pic>
        <p:nvPicPr>
          <p:cNvPr id="42" name="Picture 41" descr="e-Filing-Pajak.jpg"/>
          <p:cNvPicPr>
            <a:picLocks noChangeAspect="1"/>
          </p:cNvPicPr>
          <p:nvPr/>
        </p:nvPicPr>
        <p:blipFill>
          <a:blip r:embed="rId8"/>
          <a:stretch>
            <a:fillRect/>
          </a:stretch>
        </p:blipFill>
        <p:spPr>
          <a:xfrm>
            <a:off x="352246" y="2636322"/>
            <a:ext cx="4308820" cy="2326763"/>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02"/>
                                        </p:tgtEl>
                                        <p:attrNameLst>
                                          <p:attrName>style.visibility</p:attrName>
                                        </p:attrNameLst>
                                      </p:cBhvr>
                                      <p:to>
                                        <p:strVal val="visible"/>
                                      </p:to>
                                    </p:set>
                                    <p:anim calcmode="lin" valueType="num">
                                      <p:cBhvr>
                                        <p:cTn id="7" dur="1000" fill="hold"/>
                                        <p:tgtEl>
                                          <p:spTgt spid="1602"/>
                                        </p:tgtEl>
                                        <p:attrNameLst>
                                          <p:attrName>ppt_w</p:attrName>
                                        </p:attrNameLst>
                                      </p:cBhvr>
                                      <p:tavLst>
                                        <p:tav tm="0">
                                          <p:val>
                                            <p:strVal val="#ppt_w*0.70"/>
                                          </p:val>
                                        </p:tav>
                                        <p:tav tm="100000">
                                          <p:val>
                                            <p:strVal val="#ppt_w"/>
                                          </p:val>
                                        </p:tav>
                                      </p:tavLst>
                                    </p:anim>
                                    <p:anim calcmode="lin" valueType="num">
                                      <p:cBhvr>
                                        <p:cTn id="8" dur="1000" fill="hold"/>
                                        <p:tgtEl>
                                          <p:spTgt spid="1602"/>
                                        </p:tgtEl>
                                        <p:attrNameLst>
                                          <p:attrName>ppt_h</p:attrName>
                                        </p:attrNameLst>
                                      </p:cBhvr>
                                      <p:tavLst>
                                        <p:tav tm="0">
                                          <p:val>
                                            <p:strVal val="#ppt_h"/>
                                          </p:val>
                                        </p:tav>
                                        <p:tav tm="100000">
                                          <p:val>
                                            <p:strVal val="#ppt_h"/>
                                          </p:val>
                                        </p:tav>
                                      </p:tavLst>
                                    </p:anim>
                                    <p:animEffect transition="in" filter="fade">
                                      <p:cBhvr>
                                        <p:cTn id="9" dur="1000"/>
                                        <p:tgtEl>
                                          <p:spTgt spid="160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9">
                                            <p:txEl>
                                              <p:pRg st="0" end="0"/>
                                            </p:txEl>
                                          </p:spTgt>
                                        </p:tgtEl>
                                        <p:attrNameLst>
                                          <p:attrName>style.visibility</p:attrName>
                                        </p:attrNameLst>
                                      </p:cBhvr>
                                      <p:to>
                                        <p:strVal val="visible"/>
                                      </p:to>
                                    </p:set>
                                    <p:animEffect transition="in" filter="fade">
                                      <p:cBhvr>
                                        <p:cTn id="14" dur="1000"/>
                                        <p:tgtEl>
                                          <p:spTgt spid="7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9">
                                            <p:txEl>
                                              <p:pRg st="1" end="1"/>
                                            </p:txEl>
                                          </p:spTgt>
                                        </p:tgtEl>
                                        <p:attrNameLst>
                                          <p:attrName>style.visibility</p:attrName>
                                        </p:attrNameLst>
                                      </p:cBhvr>
                                      <p:to>
                                        <p:strVal val="visible"/>
                                      </p:to>
                                    </p:set>
                                    <p:animEffect transition="in" filter="fade">
                                      <p:cBhvr>
                                        <p:cTn id="19" dur="1000"/>
                                        <p:tgtEl>
                                          <p:spTgt spid="7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4" presetClass="entr" presetSubtype="0" fill="hold" grpId="0" nodeType="clickEffect">
                                  <p:stCondLst>
                                    <p:cond delay="0"/>
                                  </p:stCondLst>
                                  <p:childTnLst>
                                    <p:set>
                                      <p:cBhvr>
                                        <p:cTn id="23" dur="1" fill="hold">
                                          <p:stCondLst>
                                            <p:cond delay="0"/>
                                          </p:stCondLst>
                                        </p:cTn>
                                        <p:tgtEl>
                                          <p:spTgt spid="1631"/>
                                        </p:tgtEl>
                                        <p:attrNameLst>
                                          <p:attrName>style.visibility</p:attrName>
                                        </p:attrNameLst>
                                      </p:cBhvr>
                                      <p:to>
                                        <p:strVal val="visible"/>
                                      </p:to>
                                    </p:set>
                                    <p:anim to="" calcmode="lin" valueType="num">
                                      <p:cBhvr>
                                        <p:cTn id="24" dur="1" fill="hold"/>
                                        <p:tgtEl>
                                          <p:spTgt spid="1631"/>
                                        </p:tgtEl>
                                        <p:attrNameLst>
                                          <p:attrName/>
                                        </p:attrNameLst>
                                      </p:cBhvr>
                                    </p:anim>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grpId="0" nodeType="clickEffect">
                                  <p:stCondLst>
                                    <p:cond delay="0"/>
                                  </p:stCondLst>
                                  <p:childTnLst>
                                    <p:set>
                                      <p:cBhvr>
                                        <p:cTn id="28" dur="1" fill="hold">
                                          <p:stCondLst>
                                            <p:cond delay="0"/>
                                          </p:stCondLst>
                                        </p:cTn>
                                        <p:tgtEl>
                                          <p:spTgt spid="1635"/>
                                        </p:tgtEl>
                                        <p:attrNameLst>
                                          <p:attrName>style.visibility</p:attrName>
                                        </p:attrNameLst>
                                      </p:cBhvr>
                                      <p:to>
                                        <p:strVal val="visible"/>
                                      </p:to>
                                    </p:set>
                                    <p:anim calcmode="lin" valueType="num">
                                      <p:cBhvr>
                                        <p:cTn id="29" dur="500" decel="50000" fill="hold">
                                          <p:stCondLst>
                                            <p:cond delay="0"/>
                                          </p:stCondLst>
                                        </p:cTn>
                                        <p:tgtEl>
                                          <p:spTgt spid="1635"/>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1635"/>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1635"/>
                                        </p:tgtEl>
                                        <p:attrNameLst>
                                          <p:attrName>ppt_w</p:attrName>
                                        </p:attrNameLst>
                                      </p:cBhvr>
                                      <p:tavLst>
                                        <p:tav tm="0">
                                          <p:val>
                                            <p:strVal val="#ppt_w*.05"/>
                                          </p:val>
                                        </p:tav>
                                        <p:tav tm="100000">
                                          <p:val>
                                            <p:strVal val="#ppt_w"/>
                                          </p:val>
                                        </p:tav>
                                      </p:tavLst>
                                    </p:anim>
                                    <p:anim calcmode="lin" valueType="num">
                                      <p:cBhvr>
                                        <p:cTn id="32" dur="1000" fill="hold"/>
                                        <p:tgtEl>
                                          <p:spTgt spid="1635"/>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1635"/>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1635"/>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1635"/>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1635"/>
                                        </p:tgtEl>
                                      </p:cBhvr>
                                    </p:animEffect>
                                  </p:childTnLst>
                                </p:cTn>
                              </p:par>
                            </p:childTnLst>
                          </p:cTn>
                        </p:par>
                      </p:childTnLst>
                    </p:cTn>
                  </p:par>
                  <p:par>
                    <p:cTn id="37" fill="hold">
                      <p:stCondLst>
                        <p:cond delay="indefinite"/>
                      </p:stCondLst>
                      <p:childTnLst>
                        <p:par>
                          <p:cTn id="38" fill="hold">
                            <p:stCondLst>
                              <p:cond delay="0"/>
                            </p:stCondLst>
                            <p:childTnLst>
                              <p:par>
                                <p:cTn id="39" presetID="34" presetClass="entr" presetSubtype="0" fill="hold" nodeType="clickEffect">
                                  <p:stCondLst>
                                    <p:cond delay="0"/>
                                  </p:stCondLst>
                                  <p:childTnLst>
                                    <p:set>
                                      <p:cBhvr>
                                        <p:cTn id="40" dur="1" fill="hold">
                                          <p:stCondLst>
                                            <p:cond delay="0"/>
                                          </p:stCondLst>
                                        </p:cTn>
                                        <p:tgtEl>
                                          <p:spTgt spid="42"/>
                                        </p:tgtEl>
                                        <p:attrNameLst>
                                          <p:attrName>style.visibility</p:attrName>
                                        </p:attrNameLst>
                                      </p:cBhvr>
                                      <p:to>
                                        <p:strVal val="visible"/>
                                      </p:to>
                                    </p:set>
                                    <p:anim from="(-#ppt_w/2)" to="(#ppt_x)" calcmode="lin" valueType="num">
                                      <p:cBhvr>
                                        <p:cTn id="41" dur="600" fill="hold">
                                          <p:stCondLst>
                                            <p:cond delay="0"/>
                                          </p:stCondLst>
                                        </p:cTn>
                                        <p:tgtEl>
                                          <p:spTgt spid="42"/>
                                        </p:tgtEl>
                                        <p:attrNameLst>
                                          <p:attrName>ppt_x</p:attrName>
                                        </p:attrNameLst>
                                      </p:cBhvr>
                                    </p:anim>
                                    <p:anim from="0" to="-1.0" calcmode="lin" valueType="num">
                                      <p:cBhvr>
                                        <p:cTn id="42" dur="200" decel="50000" autoRev="1" fill="hold">
                                          <p:stCondLst>
                                            <p:cond delay="600"/>
                                          </p:stCondLst>
                                        </p:cTn>
                                        <p:tgtEl>
                                          <p:spTgt spid="42"/>
                                        </p:tgtEl>
                                        <p:attrNameLst>
                                          <p:attrName>xshear</p:attrName>
                                        </p:attrNameLst>
                                      </p:cBhvr>
                                    </p:anim>
                                    <p:animScale>
                                      <p:cBhvr>
                                        <p:cTn id="43" dur="200" decel="100000" autoRev="1" fill="hold">
                                          <p:stCondLst>
                                            <p:cond delay="600"/>
                                          </p:stCondLst>
                                        </p:cTn>
                                        <p:tgtEl>
                                          <p:spTgt spid="42"/>
                                        </p:tgtEl>
                                      </p:cBhvr>
                                      <p:from x="100000" y="100000"/>
                                      <p:to x="80000" y="100000"/>
                                    </p:animScale>
                                    <p:anim by="(#ppt_h/3+#ppt_w*0.1)" calcmode="lin" valueType="num">
                                      <p:cBhvr additive="sum">
                                        <p:cTn id="44" dur="200" decel="100000" autoRev="1" fill="hold">
                                          <p:stCondLst>
                                            <p:cond delay="600"/>
                                          </p:stCondLst>
                                        </p:cTn>
                                        <p:tgtEl>
                                          <p:spTgt spid="4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 grpId="0"/>
      <p:bldP spid="1631" grpId="0"/>
      <p:bldP spid="16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sp>
        <p:nvSpPr>
          <p:cNvPr id="1601" name="Google Shape;1601;p49"/>
          <p:cNvSpPr/>
          <p:nvPr/>
        </p:nvSpPr>
        <p:spPr>
          <a:xfrm>
            <a:off x="4913323" y="346884"/>
            <a:ext cx="4162500" cy="433847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9"/>
          <p:cNvSpPr txBox="1">
            <a:spLocks noGrp="1"/>
          </p:cNvSpPr>
          <p:nvPr>
            <p:ph type="title"/>
          </p:nvPr>
        </p:nvSpPr>
        <p:spPr>
          <a:xfrm flipH="1">
            <a:off x="5187839" y="648522"/>
            <a:ext cx="3651104" cy="809214"/>
          </a:xfrm>
          <a:prstGeom prst="rect">
            <a:avLst/>
          </a:prstGeom>
        </p:spPr>
        <p:txBody>
          <a:bodyPr spcFirstLastPara="1" wrap="square" lIns="91425" tIns="91425" rIns="91425" bIns="91425" anchor="b" anchorCtr="0">
            <a:noAutofit/>
          </a:bodyPr>
          <a:lstStyle/>
          <a:p>
            <a:pPr lvl="0"/>
            <a:r>
              <a:rPr lang="en-US" sz="2000" dirty="0" smtClean="0">
                <a:solidFill>
                  <a:srgbClr val="7030A0"/>
                </a:solidFill>
              </a:rPr>
              <a:t>Government to Government (G2G)</a:t>
            </a:r>
          </a:p>
        </p:txBody>
      </p:sp>
      <p:grpSp>
        <p:nvGrpSpPr>
          <p:cNvPr id="2" name="Google Shape;1603;p49"/>
          <p:cNvGrpSpPr/>
          <p:nvPr/>
        </p:nvGrpSpPr>
        <p:grpSpPr>
          <a:xfrm>
            <a:off x="5419572" y="1499175"/>
            <a:ext cx="2181900" cy="2525375"/>
            <a:chOff x="1759098" y="1908750"/>
            <a:chExt cx="2181900" cy="2525375"/>
          </a:xfrm>
        </p:grpSpPr>
        <p:cxnSp>
          <p:nvCxnSpPr>
            <p:cNvPr id="1604" name="Google Shape;1604;p49"/>
            <p:cNvCxnSpPr/>
            <p:nvPr/>
          </p:nvCxnSpPr>
          <p:spPr>
            <a:xfrm>
              <a:off x="1759098" y="1908750"/>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5" name="Google Shape;1605;p49"/>
            <p:cNvCxnSpPr/>
            <p:nvPr/>
          </p:nvCxnSpPr>
          <p:spPr>
            <a:xfrm>
              <a:off x="1759098" y="21630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6" name="Google Shape;1606;p49"/>
            <p:cNvCxnSpPr/>
            <p:nvPr/>
          </p:nvCxnSpPr>
          <p:spPr>
            <a:xfrm>
              <a:off x="1759098" y="2415734"/>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7" name="Google Shape;1607;p49"/>
            <p:cNvCxnSpPr/>
            <p:nvPr/>
          </p:nvCxnSpPr>
          <p:spPr>
            <a:xfrm>
              <a:off x="1759098" y="26680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8" name="Google Shape;1608;p49"/>
            <p:cNvCxnSpPr/>
            <p:nvPr/>
          </p:nvCxnSpPr>
          <p:spPr>
            <a:xfrm>
              <a:off x="1759098" y="29203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09" name="Google Shape;1609;p49"/>
            <p:cNvCxnSpPr/>
            <p:nvPr/>
          </p:nvCxnSpPr>
          <p:spPr>
            <a:xfrm>
              <a:off x="1759098" y="31726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0" name="Google Shape;1610;p49"/>
            <p:cNvCxnSpPr/>
            <p:nvPr/>
          </p:nvCxnSpPr>
          <p:spPr>
            <a:xfrm>
              <a:off x="1759098" y="34249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1" name="Google Shape;1611;p49"/>
            <p:cNvCxnSpPr/>
            <p:nvPr/>
          </p:nvCxnSpPr>
          <p:spPr>
            <a:xfrm>
              <a:off x="1759098" y="36772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2" name="Google Shape;1612;p49"/>
            <p:cNvCxnSpPr/>
            <p:nvPr/>
          </p:nvCxnSpPr>
          <p:spPr>
            <a:xfrm>
              <a:off x="1759098" y="39295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3" name="Google Shape;1613;p49"/>
            <p:cNvCxnSpPr/>
            <p:nvPr/>
          </p:nvCxnSpPr>
          <p:spPr>
            <a:xfrm>
              <a:off x="1759098" y="4181825"/>
              <a:ext cx="2181900" cy="0"/>
            </a:xfrm>
            <a:prstGeom prst="straightConnector1">
              <a:avLst/>
            </a:prstGeom>
            <a:noFill/>
            <a:ln w="9525" cap="flat" cmpd="sng">
              <a:solidFill>
                <a:srgbClr val="D9D9D9"/>
              </a:solidFill>
              <a:prstDash val="solid"/>
              <a:round/>
              <a:headEnd type="none" w="med" len="med"/>
              <a:tailEnd type="none" w="med" len="med"/>
            </a:ln>
          </p:spPr>
        </p:cxnSp>
        <p:cxnSp>
          <p:nvCxnSpPr>
            <p:cNvPr id="1614" name="Google Shape;1614;p49"/>
            <p:cNvCxnSpPr/>
            <p:nvPr/>
          </p:nvCxnSpPr>
          <p:spPr>
            <a:xfrm>
              <a:off x="1759098" y="4434125"/>
              <a:ext cx="2181900" cy="0"/>
            </a:xfrm>
            <a:prstGeom prst="straightConnector1">
              <a:avLst/>
            </a:prstGeom>
            <a:noFill/>
            <a:ln w="9525" cap="flat" cmpd="sng">
              <a:solidFill>
                <a:srgbClr val="D9D9D9"/>
              </a:solidFill>
              <a:prstDash val="solid"/>
              <a:round/>
              <a:headEnd type="none" w="med" len="med"/>
              <a:tailEnd type="none" w="med" len="med"/>
            </a:ln>
          </p:spPr>
        </p:cxnSp>
      </p:grpSp>
      <p:sp>
        <p:nvSpPr>
          <p:cNvPr id="1631" name="Google Shape;1631;p49"/>
          <p:cNvSpPr txBox="1"/>
          <p:nvPr/>
        </p:nvSpPr>
        <p:spPr>
          <a:xfrm>
            <a:off x="1220309" y="2654849"/>
            <a:ext cx="1659072" cy="441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sz="2000" b="1" dirty="0" smtClean="0">
                <a:solidFill>
                  <a:srgbClr val="EB7E7C"/>
                </a:solidFill>
                <a:latin typeface="Handlee"/>
                <a:ea typeface="Handlee"/>
                <a:cs typeface="Handlee"/>
                <a:sym typeface="Handlee"/>
              </a:rPr>
              <a:t>Contohnya :</a:t>
            </a:r>
            <a:endParaRPr sz="2000" b="1">
              <a:solidFill>
                <a:srgbClr val="EB7E7C"/>
              </a:solidFill>
              <a:latin typeface="Handlee"/>
              <a:ea typeface="Handlee"/>
              <a:cs typeface="Handlee"/>
              <a:sym typeface="Handlee"/>
            </a:endParaRPr>
          </a:p>
        </p:txBody>
      </p:sp>
      <p:sp>
        <p:nvSpPr>
          <p:cNvPr id="1635" name="Google Shape;1635;p49"/>
          <p:cNvSpPr txBox="1"/>
          <p:nvPr/>
        </p:nvSpPr>
        <p:spPr>
          <a:xfrm>
            <a:off x="633111" y="3333473"/>
            <a:ext cx="3668725" cy="1561579"/>
          </a:xfrm>
          <a:prstGeom prst="rect">
            <a:avLst/>
          </a:prstGeom>
          <a:noFill/>
          <a:ln>
            <a:noFill/>
          </a:ln>
        </p:spPr>
        <p:txBody>
          <a:bodyPr spcFirstLastPara="1" wrap="square" lIns="91425" tIns="91425" rIns="91425" bIns="91425" anchor="t" anchorCtr="0">
            <a:noAutofit/>
          </a:bodyPr>
          <a:lstStyle/>
          <a:p>
            <a:pPr lvl="0" algn="ctr">
              <a:buClr>
                <a:srgbClr val="7030A0"/>
              </a:buClr>
              <a:buFont typeface="Courier New" pitchFamily="49" charset="0"/>
              <a:buChar char="o"/>
            </a:pPr>
            <a:r>
              <a:rPr lang="id-ID" sz="1500" dirty="0" smtClean="0">
                <a:solidFill>
                  <a:schemeClr val="tx1"/>
                </a:solidFill>
                <a:latin typeface="Baloo 2"/>
                <a:ea typeface="Baloo 2"/>
                <a:cs typeface="Baloo 2"/>
                <a:sym typeface="Baloo 2"/>
              </a:rPr>
              <a:t>Pajak perseroan</a:t>
            </a:r>
          </a:p>
          <a:p>
            <a:pPr lvl="0" algn="ctr">
              <a:buClr>
                <a:srgbClr val="7030A0"/>
              </a:buClr>
              <a:buFont typeface="Courier New" pitchFamily="49" charset="0"/>
              <a:buChar char="o"/>
            </a:pPr>
            <a:r>
              <a:rPr lang="id-ID" sz="1500" dirty="0" smtClean="0">
                <a:solidFill>
                  <a:schemeClr val="tx1"/>
                </a:solidFill>
                <a:latin typeface="Baloo 2"/>
                <a:ea typeface="Baloo 2"/>
                <a:cs typeface="Baloo 2"/>
                <a:sym typeface="Baloo 2"/>
              </a:rPr>
              <a:t>Pengurusan pendaftaran perusahaan </a:t>
            </a:r>
          </a:p>
          <a:p>
            <a:pPr lvl="0" algn="ctr">
              <a:buClr>
                <a:srgbClr val="7030A0"/>
              </a:buClr>
              <a:buFont typeface="Courier New" pitchFamily="49" charset="0"/>
              <a:buChar char="o"/>
            </a:pPr>
            <a:r>
              <a:rPr lang="id-ID" sz="1500" dirty="0" smtClean="0">
                <a:solidFill>
                  <a:schemeClr val="tx1"/>
                </a:solidFill>
                <a:latin typeface="Baloo 2"/>
                <a:ea typeface="Baloo 2"/>
                <a:cs typeface="Baloo 2"/>
                <a:sym typeface="Baloo 2"/>
              </a:rPr>
              <a:t>Peraturan pemerintahan</a:t>
            </a:r>
          </a:p>
          <a:p>
            <a:pPr lvl="0" algn="ctr">
              <a:buClr>
                <a:srgbClr val="7030A0"/>
              </a:buClr>
              <a:buFont typeface="Courier New" pitchFamily="49" charset="0"/>
              <a:buChar char="o"/>
            </a:pPr>
            <a:r>
              <a:rPr lang="id-ID" sz="1500" dirty="0" smtClean="0">
                <a:solidFill>
                  <a:schemeClr val="tx1"/>
                </a:solidFill>
                <a:latin typeface="Baloo 2"/>
                <a:ea typeface="Baloo 2"/>
                <a:cs typeface="Baloo 2"/>
                <a:sym typeface="Baloo 2"/>
              </a:rPr>
              <a:t>Hak paten merk dagang dan izin usaha</a:t>
            </a:r>
          </a:p>
          <a:p>
            <a:pPr lvl="0" algn="ctr">
              <a:buClr>
                <a:srgbClr val="7030A0"/>
              </a:buClr>
              <a:buFont typeface="Courier New" pitchFamily="49" charset="0"/>
              <a:buChar char="o"/>
            </a:pPr>
            <a:r>
              <a:rPr lang="id-ID" sz="1500" dirty="0" smtClean="0">
                <a:latin typeface="Baloo 2" charset="0"/>
                <a:cs typeface="Baloo 2" charset="0"/>
              </a:rPr>
              <a:t>Aplikasi SIMDA, e-Budgeting, e-Surat.</a:t>
            </a:r>
            <a:endParaRPr lang="id-ID" sz="1500" dirty="0" smtClean="0">
              <a:solidFill>
                <a:schemeClr val="tx1"/>
              </a:solidFill>
              <a:latin typeface="Baloo 2" charset="0"/>
              <a:ea typeface="Baloo 2"/>
              <a:cs typeface="Baloo 2" charset="0"/>
              <a:sym typeface="Wingdings" pitchFamily="2" charset="2"/>
            </a:endParaRPr>
          </a:p>
          <a:p>
            <a:pPr lvl="0" algn="ctr">
              <a:buClr>
                <a:srgbClr val="7030A0"/>
              </a:buClr>
            </a:pPr>
            <a:endParaRPr sz="1200">
              <a:solidFill>
                <a:srgbClr val="666666"/>
              </a:solidFill>
              <a:latin typeface="Baloo 2"/>
              <a:ea typeface="Baloo 2"/>
              <a:cs typeface="Baloo 2"/>
              <a:sym typeface="Baloo 2"/>
            </a:endParaRPr>
          </a:p>
        </p:txBody>
      </p:sp>
      <p:grpSp>
        <p:nvGrpSpPr>
          <p:cNvPr id="3" name="Google Shape;1636;p49"/>
          <p:cNvGrpSpPr/>
          <p:nvPr/>
        </p:nvGrpSpPr>
        <p:grpSpPr>
          <a:xfrm>
            <a:off x="665018" y="2697183"/>
            <a:ext cx="3636818" cy="2265218"/>
            <a:chOff x="882876" y="3078269"/>
            <a:chExt cx="2225126" cy="1529422"/>
          </a:xfrm>
        </p:grpSpPr>
        <p:sp>
          <p:nvSpPr>
            <p:cNvPr id="1637" name="Google Shape;1637;p49"/>
            <p:cNvSpPr/>
            <p:nvPr/>
          </p:nvSpPr>
          <p:spPr>
            <a:xfrm>
              <a:off x="882876" y="3198819"/>
              <a:ext cx="2225126" cy="1408872"/>
            </a:xfrm>
            <a:custGeom>
              <a:avLst/>
              <a:gdLst/>
              <a:ahLst/>
              <a:cxnLst/>
              <a:rect l="l" t="t" r="r" b="b"/>
              <a:pathLst>
                <a:path w="30051" h="35213" fill="none" extrusionOk="0">
                  <a:moveTo>
                    <a:pt x="28728" y="0"/>
                  </a:moveTo>
                  <a:lnTo>
                    <a:pt x="30051" y="0"/>
                  </a:lnTo>
                  <a:lnTo>
                    <a:pt x="30051" y="35213"/>
                  </a:lnTo>
                  <a:lnTo>
                    <a:pt x="0" y="35213"/>
                  </a:lnTo>
                  <a:lnTo>
                    <a:pt x="0" y="0"/>
                  </a:lnTo>
                  <a:lnTo>
                    <a:pt x="613" y="0"/>
                  </a:lnTo>
                </a:path>
              </a:pathLst>
            </a:custGeom>
            <a:noFill/>
            <a:ln w="9525" cap="flat" cmpd="sng">
              <a:solidFill>
                <a:srgbClr val="434343"/>
              </a:solidFill>
              <a:prstDash val="solid"/>
              <a:miter lim="1613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9"/>
            <p:cNvSpPr/>
            <p:nvPr/>
          </p:nvSpPr>
          <p:spPr>
            <a:xfrm>
              <a:off x="899640" y="3078269"/>
              <a:ext cx="357569" cy="249582"/>
            </a:xfrm>
            <a:custGeom>
              <a:avLst/>
              <a:gdLst/>
              <a:ahLst/>
              <a:cxnLst/>
              <a:rect l="l" t="t" r="r" b="b"/>
              <a:pathLst>
                <a:path w="8937" h="6238" extrusionOk="0">
                  <a:moveTo>
                    <a:pt x="4503" y="0"/>
                  </a:moveTo>
                  <a:cubicBezTo>
                    <a:pt x="3898" y="0"/>
                    <a:pt x="3285" y="84"/>
                    <a:pt x="2710" y="207"/>
                  </a:cubicBezTo>
                  <a:cubicBezTo>
                    <a:pt x="2694" y="239"/>
                    <a:pt x="2662" y="255"/>
                    <a:pt x="2614" y="271"/>
                  </a:cubicBezTo>
                  <a:cubicBezTo>
                    <a:pt x="888" y="868"/>
                    <a:pt x="1" y="2836"/>
                    <a:pt x="856" y="4497"/>
                  </a:cubicBezTo>
                  <a:cubicBezTo>
                    <a:pt x="1480" y="5725"/>
                    <a:pt x="2798" y="6237"/>
                    <a:pt x="4120" y="6237"/>
                  </a:cubicBezTo>
                  <a:cubicBezTo>
                    <a:pt x="4743" y="6237"/>
                    <a:pt x="5367" y="6123"/>
                    <a:pt x="5920" y="5917"/>
                  </a:cubicBezTo>
                  <a:cubicBezTo>
                    <a:pt x="7695" y="5255"/>
                    <a:pt x="8937" y="3110"/>
                    <a:pt x="7695" y="1416"/>
                  </a:cubicBezTo>
                  <a:cubicBezTo>
                    <a:pt x="6927" y="346"/>
                    <a:pt x="5732" y="0"/>
                    <a:pt x="4503" y="0"/>
                  </a:cubicBezTo>
                  <a:close/>
                </a:path>
              </a:pathLst>
            </a:custGeom>
            <a:solidFill>
              <a:srgbClr val="E89F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1639;p49"/>
            <p:cNvGrpSpPr/>
            <p:nvPr/>
          </p:nvGrpSpPr>
          <p:grpSpPr>
            <a:xfrm>
              <a:off x="985199" y="3078486"/>
              <a:ext cx="193846" cy="223665"/>
              <a:chOff x="914899" y="4055410"/>
              <a:chExt cx="591173" cy="682321"/>
            </a:xfrm>
          </p:grpSpPr>
          <p:sp>
            <p:nvSpPr>
              <p:cNvPr id="1640" name="Google Shape;1640;p49"/>
              <p:cNvSpPr/>
              <p:nvPr/>
            </p:nvSpPr>
            <p:spPr>
              <a:xfrm>
                <a:off x="914899" y="4055410"/>
                <a:ext cx="591173" cy="682321"/>
              </a:xfrm>
              <a:custGeom>
                <a:avLst/>
                <a:gdLst/>
                <a:ahLst/>
                <a:cxnLst/>
                <a:rect l="l" t="t" r="r" b="b"/>
                <a:pathLst>
                  <a:path w="14222" h="16399" extrusionOk="0">
                    <a:moveTo>
                      <a:pt x="12570" y="260"/>
                    </a:moveTo>
                    <a:cubicBezTo>
                      <a:pt x="12810" y="260"/>
                      <a:pt x="13050" y="267"/>
                      <a:pt x="13285" y="299"/>
                    </a:cubicBezTo>
                    <a:cubicBezTo>
                      <a:pt x="13420" y="317"/>
                      <a:pt x="13370" y="982"/>
                      <a:pt x="13373" y="1112"/>
                    </a:cubicBezTo>
                    <a:cubicBezTo>
                      <a:pt x="13443" y="4523"/>
                      <a:pt x="13373" y="7934"/>
                      <a:pt x="13496" y="11346"/>
                    </a:cubicBezTo>
                    <a:cubicBezTo>
                      <a:pt x="13546" y="12724"/>
                      <a:pt x="13579" y="14137"/>
                      <a:pt x="13852" y="15494"/>
                    </a:cubicBezTo>
                    <a:cubicBezTo>
                      <a:pt x="13858" y="15527"/>
                      <a:pt x="13874" y="15549"/>
                      <a:pt x="13893" y="15564"/>
                    </a:cubicBezTo>
                    <a:lnTo>
                      <a:pt x="13893" y="15564"/>
                    </a:lnTo>
                    <a:cubicBezTo>
                      <a:pt x="13777" y="15570"/>
                      <a:pt x="13661" y="15577"/>
                      <a:pt x="13543" y="15583"/>
                    </a:cubicBezTo>
                    <a:cubicBezTo>
                      <a:pt x="12976" y="15617"/>
                      <a:pt x="12410" y="15649"/>
                      <a:pt x="11842" y="15680"/>
                    </a:cubicBezTo>
                    <a:cubicBezTo>
                      <a:pt x="9159" y="15833"/>
                      <a:pt x="6474" y="15983"/>
                      <a:pt x="3787" y="16115"/>
                    </a:cubicBezTo>
                    <a:cubicBezTo>
                      <a:pt x="3141" y="16146"/>
                      <a:pt x="2483" y="16206"/>
                      <a:pt x="1832" y="16206"/>
                    </a:cubicBezTo>
                    <a:cubicBezTo>
                      <a:pt x="1716" y="16206"/>
                      <a:pt x="1600" y="16204"/>
                      <a:pt x="1484" y="16200"/>
                    </a:cubicBezTo>
                    <a:cubicBezTo>
                      <a:pt x="1381" y="16195"/>
                      <a:pt x="1216" y="14681"/>
                      <a:pt x="1193" y="14489"/>
                    </a:cubicBezTo>
                    <a:cubicBezTo>
                      <a:pt x="880" y="11879"/>
                      <a:pt x="736" y="9243"/>
                      <a:pt x="609" y="6618"/>
                    </a:cubicBezTo>
                    <a:cubicBezTo>
                      <a:pt x="545" y="5304"/>
                      <a:pt x="497" y="3988"/>
                      <a:pt x="489" y="2672"/>
                    </a:cubicBezTo>
                    <a:cubicBezTo>
                      <a:pt x="486" y="2331"/>
                      <a:pt x="332" y="1237"/>
                      <a:pt x="552" y="866"/>
                    </a:cubicBezTo>
                    <a:lnTo>
                      <a:pt x="552" y="866"/>
                    </a:lnTo>
                    <a:cubicBezTo>
                      <a:pt x="2907" y="705"/>
                      <a:pt x="5262" y="562"/>
                      <a:pt x="7619" y="438"/>
                    </a:cubicBezTo>
                    <a:cubicBezTo>
                      <a:pt x="9148" y="358"/>
                      <a:pt x="10679" y="278"/>
                      <a:pt x="12212" y="263"/>
                    </a:cubicBezTo>
                    <a:cubicBezTo>
                      <a:pt x="12330" y="262"/>
                      <a:pt x="12450" y="260"/>
                      <a:pt x="12570" y="260"/>
                    </a:cubicBezTo>
                    <a:close/>
                    <a:moveTo>
                      <a:pt x="12782" y="0"/>
                    </a:moveTo>
                    <a:cubicBezTo>
                      <a:pt x="12355" y="0"/>
                      <a:pt x="11893" y="68"/>
                      <a:pt x="11580" y="75"/>
                    </a:cubicBezTo>
                    <a:cubicBezTo>
                      <a:pt x="10061" y="110"/>
                      <a:pt x="8544" y="190"/>
                      <a:pt x="7027" y="272"/>
                    </a:cubicBezTo>
                    <a:cubicBezTo>
                      <a:pt x="4846" y="390"/>
                      <a:pt x="2665" y="523"/>
                      <a:pt x="486" y="673"/>
                    </a:cubicBezTo>
                    <a:cubicBezTo>
                      <a:pt x="448" y="676"/>
                      <a:pt x="414" y="689"/>
                      <a:pt x="388" y="707"/>
                    </a:cubicBezTo>
                    <a:lnTo>
                      <a:pt x="388" y="707"/>
                    </a:lnTo>
                    <a:cubicBezTo>
                      <a:pt x="371" y="715"/>
                      <a:pt x="356" y="725"/>
                      <a:pt x="345" y="737"/>
                    </a:cubicBezTo>
                    <a:cubicBezTo>
                      <a:pt x="0" y="1103"/>
                      <a:pt x="183" y="2260"/>
                      <a:pt x="185" y="2702"/>
                    </a:cubicBezTo>
                    <a:cubicBezTo>
                      <a:pt x="189" y="4173"/>
                      <a:pt x="254" y="5643"/>
                      <a:pt x="327" y="7112"/>
                    </a:cubicBezTo>
                    <a:cubicBezTo>
                      <a:pt x="469" y="9991"/>
                      <a:pt x="538" y="12971"/>
                      <a:pt x="1071" y="15812"/>
                    </a:cubicBezTo>
                    <a:cubicBezTo>
                      <a:pt x="1166" y="16318"/>
                      <a:pt x="1248" y="16399"/>
                      <a:pt x="1670" y="16399"/>
                    </a:cubicBezTo>
                    <a:cubicBezTo>
                      <a:pt x="1711" y="16399"/>
                      <a:pt x="1756" y="16398"/>
                      <a:pt x="1804" y="16397"/>
                    </a:cubicBezTo>
                    <a:cubicBezTo>
                      <a:pt x="3077" y="16363"/>
                      <a:pt x="4351" y="16286"/>
                      <a:pt x="5621" y="16219"/>
                    </a:cubicBezTo>
                    <a:cubicBezTo>
                      <a:pt x="8388" y="16076"/>
                      <a:pt x="11155" y="15923"/>
                      <a:pt x="13920" y="15759"/>
                    </a:cubicBezTo>
                    <a:lnTo>
                      <a:pt x="14034" y="15753"/>
                    </a:lnTo>
                    <a:cubicBezTo>
                      <a:pt x="14097" y="15750"/>
                      <a:pt x="14221" y="15697"/>
                      <a:pt x="14200" y="15614"/>
                    </a:cubicBezTo>
                    <a:cubicBezTo>
                      <a:pt x="13893" y="14364"/>
                      <a:pt x="13874" y="13027"/>
                      <a:pt x="13818" y="11749"/>
                    </a:cubicBezTo>
                    <a:cubicBezTo>
                      <a:pt x="13741" y="9986"/>
                      <a:pt x="13722" y="8219"/>
                      <a:pt x="13708" y="6453"/>
                    </a:cubicBezTo>
                    <a:cubicBezTo>
                      <a:pt x="13696" y="4930"/>
                      <a:pt x="13699" y="3405"/>
                      <a:pt x="13688" y="1882"/>
                    </a:cubicBezTo>
                    <a:cubicBezTo>
                      <a:pt x="13687" y="1636"/>
                      <a:pt x="13846" y="296"/>
                      <a:pt x="13566" y="143"/>
                    </a:cubicBezTo>
                    <a:cubicBezTo>
                      <a:pt x="13363" y="33"/>
                      <a:pt x="13081" y="0"/>
                      <a:pt x="127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9"/>
              <p:cNvSpPr/>
              <p:nvPr/>
            </p:nvSpPr>
            <p:spPr>
              <a:xfrm>
                <a:off x="984068" y="4173952"/>
                <a:ext cx="97850" cy="93076"/>
              </a:xfrm>
              <a:custGeom>
                <a:avLst/>
                <a:gdLst/>
                <a:ahLst/>
                <a:cxnLst/>
                <a:rect l="l" t="t" r="r" b="b"/>
                <a:pathLst>
                  <a:path w="2354" h="2237" extrusionOk="0">
                    <a:moveTo>
                      <a:pt x="2051" y="183"/>
                    </a:moveTo>
                    <a:lnTo>
                      <a:pt x="2051" y="2051"/>
                    </a:lnTo>
                    <a:lnTo>
                      <a:pt x="303" y="2051"/>
                    </a:lnTo>
                    <a:lnTo>
                      <a:pt x="303" y="183"/>
                    </a:lnTo>
                    <a:close/>
                    <a:moveTo>
                      <a:pt x="209" y="0"/>
                    </a:moveTo>
                    <a:cubicBezTo>
                      <a:pt x="153" y="0"/>
                      <a:pt x="0" y="27"/>
                      <a:pt x="0" y="108"/>
                    </a:cubicBezTo>
                    <a:lnTo>
                      <a:pt x="0" y="2158"/>
                    </a:lnTo>
                    <a:cubicBezTo>
                      <a:pt x="0" y="2211"/>
                      <a:pt x="46" y="2234"/>
                      <a:pt x="96" y="2234"/>
                    </a:cubicBezTo>
                    <a:lnTo>
                      <a:pt x="2129" y="2234"/>
                    </a:lnTo>
                    <a:cubicBezTo>
                      <a:pt x="2139" y="2236"/>
                      <a:pt x="2150" y="2236"/>
                      <a:pt x="2161" y="2236"/>
                    </a:cubicBezTo>
                    <a:cubicBezTo>
                      <a:pt x="2247" y="2236"/>
                      <a:pt x="2354" y="2189"/>
                      <a:pt x="2354" y="2125"/>
                    </a:cubicBezTo>
                    <a:lnTo>
                      <a:pt x="2354" y="74"/>
                    </a:lnTo>
                    <a:cubicBezTo>
                      <a:pt x="2354" y="21"/>
                      <a:pt x="2308" y="0"/>
                      <a:pt x="2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9"/>
              <p:cNvSpPr/>
              <p:nvPr/>
            </p:nvSpPr>
            <p:spPr>
              <a:xfrm>
                <a:off x="1130552" y="4215435"/>
                <a:ext cx="267570" cy="8779"/>
              </a:xfrm>
              <a:custGeom>
                <a:avLst/>
                <a:gdLst/>
                <a:ahLst/>
                <a:cxnLst/>
                <a:rect l="l" t="t" r="r" b="b"/>
                <a:pathLst>
                  <a:path w="6437" h="211" extrusionOk="0">
                    <a:moveTo>
                      <a:pt x="4074" y="0"/>
                    </a:moveTo>
                    <a:cubicBezTo>
                      <a:pt x="2822" y="0"/>
                      <a:pt x="1569" y="22"/>
                      <a:pt x="318" y="28"/>
                    </a:cubicBezTo>
                    <a:cubicBezTo>
                      <a:pt x="199" y="28"/>
                      <a:pt x="0" y="210"/>
                      <a:pt x="201" y="210"/>
                    </a:cubicBezTo>
                    <a:cubicBezTo>
                      <a:pt x="201" y="210"/>
                      <a:pt x="202" y="210"/>
                      <a:pt x="203" y="210"/>
                    </a:cubicBezTo>
                    <a:cubicBezTo>
                      <a:pt x="1454" y="203"/>
                      <a:pt x="2707" y="182"/>
                      <a:pt x="3959" y="182"/>
                    </a:cubicBezTo>
                    <a:cubicBezTo>
                      <a:pt x="4680" y="182"/>
                      <a:pt x="5400" y="189"/>
                      <a:pt x="6120" y="210"/>
                    </a:cubicBezTo>
                    <a:cubicBezTo>
                      <a:pt x="6121" y="210"/>
                      <a:pt x="6123" y="210"/>
                      <a:pt x="6124" y="210"/>
                    </a:cubicBezTo>
                    <a:cubicBezTo>
                      <a:pt x="6246" y="210"/>
                      <a:pt x="6437" y="34"/>
                      <a:pt x="6235" y="28"/>
                    </a:cubicBezTo>
                    <a:cubicBezTo>
                      <a:pt x="5515" y="7"/>
                      <a:pt x="4795" y="0"/>
                      <a:pt x="4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9"/>
              <p:cNvSpPr/>
              <p:nvPr/>
            </p:nvSpPr>
            <p:spPr>
              <a:xfrm>
                <a:off x="991883" y="4346127"/>
                <a:ext cx="102048" cy="95156"/>
              </a:xfrm>
              <a:custGeom>
                <a:avLst/>
                <a:gdLst/>
                <a:ahLst/>
                <a:cxnLst/>
                <a:rect l="l" t="t" r="r" b="b"/>
                <a:pathLst>
                  <a:path w="2455" h="2287" extrusionOk="0">
                    <a:moveTo>
                      <a:pt x="2052" y="143"/>
                    </a:moveTo>
                    <a:lnTo>
                      <a:pt x="2052" y="143"/>
                    </a:lnTo>
                    <a:cubicBezTo>
                      <a:pt x="2053" y="151"/>
                      <a:pt x="2054" y="164"/>
                      <a:pt x="2055" y="181"/>
                    </a:cubicBezTo>
                    <a:cubicBezTo>
                      <a:pt x="2060" y="264"/>
                      <a:pt x="2063" y="348"/>
                      <a:pt x="2067" y="431"/>
                    </a:cubicBezTo>
                    <a:cubicBezTo>
                      <a:pt x="2078" y="666"/>
                      <a:pt x="2090" y="899"/>
                      <a:pt x="2100" y="1134"/>
                    </a:cubicBezTo>
                    <a:lnTo>
                      <a:pt x="2146" y="2059"/>
                    </a:lnTo>
                    <a:lnTo>
                      <a:pt x="2146" y="2059"/>
                    </a:lnTo>
                    <a:lnTo>
                      <a:pt x="403" y="2144"/>
                    </a:lnTo>
                    <a:lnTo>
                      <a:pt x="403" y="2144"/>
                    </a:lnTo>
                    <a:cubicBezTo>
                      <a:pt x="402" y="2136"/>
                      <a:pt x="401" y="2123"/>
                      <a:pt x="400" y="2106"/>
                    </a:cubicBezTo>
                    <a:cubicBezTo>
                      <a:pt x="397" y="2023"/>
                      <a:pt x="392" y="1939"/>
                      <a:pt x="388" y="1856"/>
                    </a:cubicBezTo>
                    <a:cubicBezTo>
                      <a:pt x="377" y="1621"/>
                      <a:pt x="365" y="1387"/>
                      <a:pt x="354" y="1152"/>
                    </a:cubicBezTo>
                    <a:lnTo>
                      <a:pt x="309" y="227"/>
                    </a:lnTo>
                    <a:lnTo>
                      <a:pt x="309" y="227"/>
                    </a:lnTo>
                    <a:lnTo>
                      <a:pt x="2052" y="143"/>
                    </a:lnTo>
                    <a:close/>
                    <a:moveTo>
                      <a:pt x="327" y="2148"/>
                    </a:moveTo>
                    <a:lnTo>
                      <a:pt x="321" y="2148"/>
                    </a:lnTo>
                    <a:cubicBezTo>
                      <a:pt x="323" y="2148"/>
                      <a:pt x="325" y="2148"/>
                      <a:pt x="327" y="2148"/>
                    </a:cubicBezTo>
                    <a:close/>
                    <a:moveTo>
                      <a:pt x="2282" y="0"/>
                    </a:moveTo>
                    <a:cubicBezTo>
                      <a:pt x="2275" y="0"/>
                      <a:pt x="2269" y="1"/>
                      <a:pt x="2266" y="1"/>
                    </a:cubicBezTo>
                    <a:lnTo>
                      <a:pt x="218" y="99"/>
                    </a:lnTo>
                    <a:cubicBezTo>
                      <a:pt x="165" y="102"/>
                      <a:pt x="0" y="131"/>
                      <a:pt x="3" y="210"/>
                    </a:cubicBezTo>
                    <a:cubicBezTo>
                      <a:pt x="36" y="891"/>
                      <a:pt x="70" y="1574"/>
                      <a:pt x="103" y="2257"/>
                    </a:cubicBezTo>
                    <a:cubicBezTo>
                      <a:pt x="104" y="2285"/>
                      <a:pt x="162" y="2286"/>
                      <a:pt x="185" y="2286"/>
                    </a:cubicBezTo>
                    <a:cubicBezTo>
                      <a:pt x="187" y="2286"/>
                      <a:pt x="189" y="2286"/>
                      <a:pt x="191" y="2286"/>
                    </a:cubicBezTo>
                    <a:lnTo>
                      <a:pt x="2198" y="2188"/>
                    </a:lnTo>
                    <a:lnTo>
                      <a:pt x="2198" y="2188"/>
                    </a:lnTo>
                    <a:cubicBezTo>
                      <a:pt x="2205" y="2189"/>
                      <a:pt x="2213" y="2189"/>
                      <a:pt x="2222" y="2189"/>
                    </a:cubicBezTo>
                    <a:cubicBezTo>
                      <a:pt x="2312" y="2189"/>
                      <a:pt x="2455" y="2143"/>
                      <a:pt x="2452" y="2077"/>
                    </a:cubicBezTo>
                    <a:lnTo>
                      <a:pt x="2353" y="30"/>
                    </a:lnTo>
                    <a:cubicBezTo>
                      <a:pt x="2352" y="5"/>
                      <a:pt x="2309" y="0"/>
                      <a:pt x="22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9"/>
              <p:cNvSpPr/>
              <p:nvPr/>
            </p:nvSpPr>
            <p:spPr>
              <a:xfrm>
                <a:off x="1142275" y="4371674"/>
                <a:ext cx="263538" cy="21802"/>
              </a:xfrm>
              <a:custGeom>
                <a:avLst/>
                <a:gdLst/>
                <a:ahLst/>
                <a:cxnLst/>
                <a:rect l="l" t="t" r="r" b="b"/>
                <a:pathLst>
                  <a:path w="6340" h="524" extrusionOk="0">
                    <a:moveTo>
                      <a:pt x="6142" y="0"/>
                    </a:moveTo>
                    <a:cubicBezTo>
                      <a:pt x="6140" y="0"/>
                      <a:pt x="6138" y="0"/>
                      <a:pt x="6136" y="0"/>
                    </a:cubicBezTo>
                    <a:cubicBezTo>
                      <a:pt x="4166" y="37"/>
                      <a:pt x="2193" y="179"/>
                      <a:pt x="226" y="285"/>
                    </a:cubicBezTo>
                    <a:cubicBezTo>
                      <a:pt x="52" y="294"/>
                      <a:pt x="1" y="523"/>
                      <a:pt x="190" y="523"/>
                    </a:cubicBezTo>
                    <a:cubicBezTo>
                      <a:pt x="194" y="523"/>
                      <a:pt x="198" y="523"/>
                      <a:pt x="203" y="523"/>
                    </a:cubicBezTo>
                    <a:cubicBezTo>
                      <a:pt x="2170" y="415"/>
                      <a:pt x="4143" y="273"/>
                      <a:pt x="6113" y="236"/>
                    </a:cubicBezTo>
                    <a:cubicBezTo>
                      <a:pt x="6289" y="233"/>
                      <a:pt x="6339" y="0"/>
                      <a:pt x="61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9"/>
              <p:cNvSpPr/>
              <p:nvPr/>
            </p:nvSpPr>
            <p:spPr>
              <a:xfrm>
                <a:off x="1026633" y="4523170"/>
                <a:ext cx="102048" cy="94865"/>
              </a:xfrm>
              <a:custGeom>
                <a:avLst/>
                <a:gdLst/>
                <a:ahLst/>
                <a:cxnLst/>
                <a:rect l="l" t="t" r="r" b="b"/>
                <a:pathLst>
                  <a:path w="2455" h="2280" extrusionOk="0">
                    <a:moveTo>
                      <a:pt x="2051" y="137"/>
                    </a:moveTo>
                    <a:cubicBezTo>
                      <a:pt x="2052" y="145"/>
                      <a:pt x="2054" y="158"/>
                      <a:pt x="2055" y="177"/>
                    </a:cubicBezTo>
                    <a:cubicBezTo>
                      <a:pt x="2058" y="260"/>
                      <a:pt x="2063" y="344"/>
                      <a:pt x="2066" y="427"/>
                    </a:cubicBezTo>
                    <a:lnTo>
                      <a:pt x="2100" y="1131"/>
                    </a:lnTo>
                    <a:cubicBezTo>
                      <a:pt x="2116" y="1440"/>
                      <a:pt x="2129" y="1750"/>
                      <a:pt x="2144" y="2059"/>
                    </a:cubicBezTo>
                    <a:lnTo>
                      <a:pt x="2144" y="2059"/>
                    </a:lnTo>
                    <a:lnTo>
                      <a:pt x="403" y="2143"/>
                    </a:lnTo>
                    <a:lnTo>
                      <a:pt x="403" y="2143"/>
                    </a:lnTo>
                    <a:cubicBezTo>
                      <a:pt x="402" y="2135"/>
                      <a:pt x="401" y="2122"/>
                      <a:pt x="400" y="2103"/>
                    </a:cubicBezTo>
                    <a:cubicBezTo>
                      <a:pt x="397" y="2020"/>
                      <a:pt x="392" y="1937"/>
                      <a:pt x="388" y="1853"/>
                    </a:cubicBezTo>
                    <a:cubicBezTo>
                      <a:pt x="377" y="1619"/>
                      <a:pt x="365" y="1384"/>
                      <a:pt x="354" y="1149"/>
                    </a:cubicBezTo>
                    <a:lnTo>
                      <a:pt x="309" y="221"/>
                    </a:lnTo>
                    <a:lnTo>
                      <a:pt x="309" y="221"/>
                    </a:lnTo>
                    <a:lnTo>
                      <a:pt x="2051" y="137"/>
                    </a:lnTo>
                    <a:close/>
                    <a:moveTo>
                      <a:pt x="2288" y="0"/>
                    </a:moveTo>
                    <a:cubicBezTo>
                      <a:pt x="2279" y="0"/>
                      <a:pt x="2271" y="1"/>
                      <a:pt x="2267" y="1"/>
                    </a:cubicBezTo>
                    <a:lnTo>
                      <a:pt x="218" y="100"/>
                    </a:lnTo>
                    <a:cubicBezTo>
                      <a:pt x="168" y="103"/>
                      <a:pt x="0" y="131"/>
                      <a:pt x="3" y="206"/>
                    </a:cubicBezTo>
                    <a:lnTo>
                      <a:pt x="103" y="2255"/>
                    </a:lnTo>
                    <a:cubicBezTo>
                      <a:pt x="104" y="2276"/>
                      <a:pt x="145" y="2279"/>
                      <a:pt x="171" y="2279"/>
                    </a:cubicBezTo>
                    <a:cubicBezTo>
                      <a:pt x="179" y="2279"/>
                      <a:pt x="186" y="2279"/>
                      <a:pt x="189" y="2279"/>
                    </a:cubicBezTo>
                    <a:cubicBezTo>
                      <a:pt x="863" y="2246"/>
                      <a:pt x="1537" y="2215"/>
                      <a:pt x="2209" y="2182"/>
                    </a:cubicBezTo>
                    <a:lnTo>
                      <a:pt x="2209" y="2182"/>
                    </a:lnTo>
                    <a:cubicBezTo>
                      <a:pt x="2212" y="2182"/>
                      <a:pt x="2215" y="2182"/>
                      <a:pt x="2218" y="2182"/>
                    </a:cubicBezTo>
                    <a:cubicBezTo>
                      <a:pt x="2308" y="2182"/>
                      <a:pt x="2455" y="2138"/>
                      <a:pt x="2452" y="2074"/>
                    </a:cubicBezTo>
                    <a:lnTo>
                      <a:pt x="2353" y="25"/>
                    </a:lnTo>
                    <a:cubicBezTo>
                      <a:pt x="2352" y="4"/>
                      <a:pt x="2314" y="0"/>
                      <a:pt x="2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9"/>
              <p:cNvSpPr/>
              <p:nvPr/>
            </p:nvSpPr>
            <p:spPr>
              <a:xfrm>
                <a:off x="1176776" y="4549092"/>
                <a:ext cx="263870" cy="20679"/>
              </a:xfrm>
              <a:custGeom>
                <a:avLst/>
                <a:gdLst/>
                <a:ahLst/>
                <a:cxnLst/>
                <a:rect l="l" t="t" r="r" b="b"/>
                <a:pathLst>
                  <a:path w="6348" h="497" extrusionOk="0">
                    <a:moveTo>
                      <a:pt x="6150" y="1"/>
                    </a:moveTo>
                    <a:cubicBezTo>
                      <a:pt x="6148" y="1"/>
                      <a:pt x="6146" y="1"/>
                      <a:pt x="6143" y="1"/>
                    </a:cubicBezTo>
                    <a:cubicBezTo>
                      <a:pt x="4173" y="39"/>
                      <a:pt x="2202" y="179"/>
                      <a:pt x="234" y="285"/>
                    </a:cubicBezTo>
                    <a:cubicBezTo>
                      <a:pt x="72" y="294"/>
                      <a:pt x="0" y="496"/>
                      <a:pt x="189" y="496"/>
                    </a:cubicBezTo>
                    <a:cubicBezTo>
                      <a:pt x="194" y="496"/>
                      <a:pt x="199" y="496"/>
                      <a:pt x="204" y="496"/>
                    </a:cubicBezTo>
                    <a:cubicBezTo>
                      <a:pt x="2173" y="390"/>
                      <a:pt x="4144" y="248"/>
                      <a:pt x="6115" y="210"/>
                    </a:cubicBezTo>
                    <a:cubicBezTo>
                      <a:pt x="6279" y="207"/>
                      <a:pt x="6348" y="1"/>
                      <a:pt x="6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9"/>
              <p:cNvSpPr/>
              <p:nvPr/>
            </p:nvSpPr>
            <p:spPr>
              <a:xfrm>
                <a:off x="993712" y="4163425"/>
                <a:ext cx="137547" cy="82133"/>
              </a:xfrm>
              <a:custGeom>
                <a:avLst/>
                <a:gdLst/>
                <a:ahLst/>
                <a:cxnLst/>
                <a:rect l="l" t="t" r="r" b="b"/>
                <a:pathLst>
                  <a:path w="3309" h="1974" extrusionOk="0">
                    <a:moveTo>
                      <a:pt x="3142" y="0"/>
                    </a:moveTo>
                    <a:cubicBezTo>
                      <a:pt x="3119" y="0"/>
                      <a:pt x="3093" y="5"/>
                      <a:pt x="3064" y="14"/>
                    </a:cubicBezTo>
                    <a:cubicBezTo>
                      <a:pt x="2238" y="277"/>
                      <a:pt x="1189" y="755"/>
                      <a:pt x="733" y="1572"/>
                    </a:cubicBezTo>
                    <a:lnTo>
                      <a:pt x="733" y="1572"/>
                    </a:lnTo>
                    <a:lnTo>
                      <a:pt x="423" y="1280"/>
                    </a:lnTo>
                    <a:cubicBezTo>
                      <a:pt x="397" y="1256"/>
                      <a:pt x="358" y="1245"/>
                      <a:pt x="314" y="1245"/>
                    </a:cubicBezTo>
                    <a:cubicBezTo>
                      <a:pt x="177" y="1245"/>
                      <a:pt x="1" y="1348"/>
                      <a:pt x="89" y="1431"/>
                    </a:cubicBezTo>
                    <a:lnTo>
                      <a:pt x="89" y="1433"/>
                    </a:lnTo>
                    <a:lnTo>
                      <a:pt x="616" y="1928"/>
                    </a:lnTo>
                    <a:cubicBezTo>
                      <a:pt x="650" y="1959"/>
                      <a:pt x="695" y="1973"/>
                      <a:pt x="742" y="1973"/>
                    </a:cubicBezTo>
                    <a:cubicBezTo>
                      <a:pt x="836" y="1973"/>
                      <a:pt x="937" y="1918"/>
                      <a:pt x="966" y="1834"/>
                    </a:cubicBezTo>
                    <a:cubicBezTo>
                      <a:pt x="1240" y="1030"/>
                      <a:pt x="2329" y="486"/>
                      <a:pt x="3121" y="234"/>
                    </a:cubicBezTo>
                    <a:cubicBezTo>
                      <a:pt x="3309" y="173"/>
                      <a:pt x="3292" y="0"/>
                      <a:pt x="31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9"/>
              <p:cNvSpPr/>
              <p:nvPr/>
            </p:nvSpPr>
            <p:spPr>
              <a:xfrm>
                <a:off x="995208" y="4362729"/>
                <a:ext cx="106621" cy="93118"/>
              </a:xfrm>
              <a:custGeom>
                <a:avLst/>
                <a:gdLst/>
                <a:ahLst/>
                <a:cxnLst/>
                <a:rect l="l" t="t" r="r" b="b"/>
                <a:pathLst>
                  <a:path w="2565" h="2238" extrusionOk="0">
                    <a:moveTo>
                      <a:pt x="328" y="1"/>
                    </a:moveTo>
                    <a:cubicBezTo>
                      <a:pt x="208" y="1"/>
                      <a:pt x="0" y="104"/>
                      <a:pt x="49" y="141"/>
                    </a:cubicBezTo>
                    <a:cubicBezTo>
                      <a:pt x="817" y="738"/>
                      <a:pt x="1622" y="1402"/>
                      <a:pt x="2176" y="2207"/>
                    </a:cubicBezTo>
                    <a:cubicBezTo>
                      <a:pt x="2192" y="2229"/>
                      <a:pt x="2222" y="2238"/>
                      <a:pt x="2259" y="2238"/>
                    </a:cubicBezTo>
                    <a:cubicBezTo>
                      <a:pt x="2378" y="2238"/>
                      <a:pt x="2564" y="2146"/>
                      <a:pt x="2540" y="2110"/>
                    </a:cubicBezTo>
                    <a:cubicBezTo>
                      <a:pt x="1977" y="1295"/>
                      <a:pt x="1169" y="621"/>
                      <a:pt x="390" y="17"/>
                    </a:cubicBezTo>
                    <a:cubicBezTo>
                      <a:pt x="375" y="6"/>
                      <a:pt x="353" y="1"/>
                      <a:pt x="3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9"/>
              <p:cNvSpPr/>
              <p:nvPr/>
            </p:nvSpPr>
            <p:spPr>
              <a:xfrm>
                <a:off x="996414" y="4318541"/>
                <a:ext cx="143242" cy="127943"/>
              </a:xfrm>
              <a:custGeom>
                <a:avLst/>
                <a:gdLst/>
                <a:ahLst/>
                <a:cxnLst/>
                <a:rect l="l" t="t" r="r" b="b"/>
                <a:pathLst>
                  <a:path w="3446" h="3075" extrusionOk="0">
                    <a:moveTo>
                      <a:pt x="3276" y="0"/>
                    </a:moveTo>
                    <a:cubicBezTo>
                      <a:pt x="3213" y="0"/>
                      <a:pt x="3138" y="11"/>
                      <a:pt x="3102" y="28"/>
                    </a:cubicBezTo>
                    <a:cubicBezTo>
                      <a:pt x="1804" y="643"/>
                      <a:pt x="763" y="1841"/>
                      <a:pt x="12" y="3046"/>
                    </a:cubicBezTo>
                    <a:cubicBezTo>
                      <a:pt x="0" y="3065"/>
                      <a:pt x="36" y="3075"/>
                      <a:pt x="89" y="3075"/>
                    </a:cubicBezTo>
                    <a:cubicBezTo>
                      <a:pt x="183" y="3075"/>
                      <a:pt x="333" y="3045"/>
                      <a:pt x="370" y="2985"/>
                    </a:cubicBezTo>
                    <a:cubicBezTo>
                      <a:pt x="1083" y="1842"/>
                      <a:pt x="2082" y="672"/>
                      <a:pt x="3314" y="87"/>
                    </a:cubicBezTo>
                    <a:cubicBezTo>
                      <a:pt x="3445" y="25"/>
                      <a:pt x="3374" y="0"/>
                      <a:pt x="32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9"/>
              <p:cNvSpPr/>
              <p:nvPr/>
            </p:nvSpPr>
            <p:spPr>
              <a:xfrm>
                <a:off x="999947" y="4469620"/>
                <a:ext cx="190629" cy="143213"/>
              </a:xfrm>
              <a:custGeom>
                <a:avLst/>
                <a:gdLst/>
                <a:ahLst/>
                <a:cxnLst/>
                <a:rect l="l" t="t" r="r" b="b"/>
                <a:pathLst>
                  <a:path w="4586" h="3442" extrusionOk="0">
                    <a:moveTo>
                      <a:pt x="1780" y="3231"/>
                    </a:moveTo>
                    <a:cubicBezTo>
                      <a:pt x="1780" y="3232"/>
                      <a:pt x="1780" y="3232"/>
                      <a:pt x="1781" y="3233"/>
                    </a:cubicBezTo>
                    <a:cubicBezTo>
                      <a:pt x="1780" y="3232"/>
                      <a:pt x="1780" y="3232"/>
                      <a:pt x="1780" y="3231"/>
                    </a:cubicBezTo>
                    <a:close/>
                    <a:moveTo>
                      <a:pt x="4345" y="0"/>
                    </a:moveTo>
                    <a:cubicBezTo>
                      <a:pt x="4313" y="0"/>
                      <a:pt x="4279" y="7"/>
                      <a:pt x="4246" y="22"/>
                    </a:cubicBezTo>
                    <a:cubicBezTo>
                      <a:pt x="3260" y="481"/>
                      <a:pt x="2633" y="1611"/>
                      <a:pt x="2067" y="2488"/>
                    </a:cubicBezTo>
                    <a:cubicBezTo>
                      <a:pt x="1946" y="2677"/>
                      <a:pt x="1823" y="2868"/>
                      <a:pt x="1698" y="3056"/>
                    </a:cubicBezTo>
                    <a:cubicBezTo>
                      <a:pt x="1688" y="3069"/>
                      <a:pt x="1680" y="3082"/>
                      <a:pt x="1672" y="3093"/>
                    </a:cubicBezTo>
                    <a:lnTo>
                      <a:pt x="1672" y="3093"/>
                    </a:lnTo>
                    <a:cubicBezTo>
                      <a:pt x="1645" y="3061"/>
                      <a:pt x="1616" y="3030"/>
                      <a:pt x="1582" y="2998"/>
                    </a:cubicBezTo>
                    <a:cubicBezTo>
                      <a:pt x="1248" y="2680"/>
                      <a:pt x="819" y="2436"/>
                      <a:pt x="422" y="2203"/>
                    </a:cubicBezTo>
                    <a:cubicBezTo>
                      <a:pt x="402" y="2191"/>
                      <a:pt x="375" y="2185"/>
                      <a:pt x="346" y="2185"/>
                    </a:cubicBezTo>
                    <a:cubicBezTo>
                      <a:pt x="203" y="2185"/>
                      <a:pt x="0" y="2318"/>
                      <a:pt x="138" y="2398"/>
                    </a:cubicBezTo>
                    <a:lnTo>
                      <a:pt x="141" y="2398"/>
                    </a:lnTo>
                    <a:cubicBezTo>
                      <a:pt x="578" y="2656"/>
                      <a:pt x="1077" y="2928"/>
                      <a:pt x="1408" y="3317"/>
                    </a:cubicBezTo>
                    <a:cubicBezTo>
                      <a:pt x="1479" y="3400"/>
                      <a:pt x="1550" y="3441"/>
                      <a:pt x="1625" y="3441"/>
                    </a:cubicBezTo>
                    <a:cubicBezTo>
                      <a:pt x="1701" y="3441"/>
                      <a:pt x="1780" y="3399"/>
                      <a:pt x="1866" y="3314"/>
                    </a:cubicBezTo>
                    <a:cubicBezTo>
                      <a:pt x="2800" y="2389"/>
                      <a:pt x="3119" y="807"/>
                      <a:pt x="4401" y="212"/>
                    </a:cubicBezTo>
                    <a:cubicBezTo>
                      <a:pt x="4585" y="125"/>
                      <a:pt x="4484" y="0"/>
                      <a:pt x="43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 name="Google Shape;1572;p48"/>
          <p:cNvSpPr txBox="1"/>
          <p:nvPr/>
        </p:nvSpPr>
        <p:spPr>
          <a:xfrm>
            <a:off x="5269067" y="1080035"/>
            <a:ext cx="3612900" cy="3466456"/>
          </a:xfrm>
          <a:prstGeom prst="rect">
            <a:avLst/>
          </a:prstGeom>
          <a:noFill/>
          <a:ln>
            <a:noFill/>
          </a:ln>
        </p:spPr>
        <p:txBody>
          <a:bodyPr spcFirstLastPara="1" wrap="square" lIns="91425" tIns="91425" rIns="91425" bIns="91425" anchor="t" anchorCtr="0">
            <a:noAutofit/>
          </a:bodyPr>
          <a:lstStyle/>
          <a:p>
            <a:pPr lvl="0">
              <a:spcAft>
                <a:spcPts val="1600"/>
              </a:spcAft>
            </a:pPr>
            <a:endParaRPr lang="id-ID" dirty="0" smtClean="0">
              <a:solidFill>
                <a:schemeClr val="tx1"/>
              </a:solidFill>
              <a:latin typeface="Baloo 2"/>
              <a:ea typeface="Baloo 2"/>
              <a:cs typeface="Baloo 2"/>
              <a:sym typeface="Baloo 2"/>
            </a:endParaRPr>
          </a:p>
          <a:p>
            <a:pPr lvl="0">
              <a:spcAft>
                <a:spcPts val="1600"/>
              </a:spcAft>
            </a:pPr>
            <a:r>
              <a:rPr lang="id-ID" dirty="0" smtClean="0">
                <a:solidFill>
                  <a:schemeClr val="tx1"/>
                </a:solidFill>
                <a:latin typeface="Baloo 2"/>
                <a:ea typeface="Baloo 2"/>
                <a:cs typeface="Baloo 2"/>
                <a:sym typeface="Baloo 2"/>
              </a:rPr>
              <a:t>Model E-Government yang keempat adalah Government to Government. Komunikasi dan pertukaran informasi yang dilakukan antar departemen atau lembaga pemerintahan satu sama lainnya.</a:t>
            </a:r>
          </a:p>
          <a:p>
            <a:pPr lvl="0">
              <a:spcAft>
                <a:spcPts val="1600"/>
              </a:spcAft>
            </a:pPr>
            <a:r>
              <a:rPr lang="id-ID" dirty="0" smtClean="0">
                <a:latin typeface="Baloo 2" charset="0"/>
                <a:cs typeface="Baloo 2" charset="0"/>
              </a:rPr>
              <a:t>Sistem/layanan e-government yang memungkinkan komunikasi dan interaksi antar institusi pemerintah, baik antar institusi horisontal (misal antar dinas di satu kota) maupun vertikal (misal institusi kabupaten/kota ke institusi provinsi atau ke institusi pusat).</a:t>
            </a:r>
            <a:endParaRPr lang="id-ID" dirty="0" smtClean="0">
              <a:solidFill>
                <a:schemeClr val="tx1"/>
              </a:solidFill>
              <a:latin typeface="Baloo 2" charset="0"/>
              <a:ea typeface="Baloo 2"/>
              <a:cs typeface="Baloo 2" charset="0"/>
              <a:sym typeface="Baloo 2"/>
            </a:endParaRPr>
          </a:p>
        </p:txBody>
      </p:sp>
      <p:pic>
        <p:nvPicPr>
          <p:cNvPr id="52" name="Google Shape;181;p29"/>
          <p:cNvPicPr preferRelativeResize="0"/>
          <p:nvPr/>
        </p:nvPicPr>
        <p:blipFill rotWithShape="1">
          <a:blip r:embed="rId3">
            <a:alphaModFix/>
          </a:blip>
          <a:srcRect t="16970" r="8892" b="21025"/>
          <a:stretch/>
        </p:blipFill>
        <p:spPr>
          <a:xfrm rot="976825">
            <a:off x="4320912" y="4251461"/>
            <a:ext cx="1182426" cy="810276"/>
          </a:xfrm>
          <a:prstGeom prst="rect">
            <a:avLst/>
          </a:prstGeom>
          <a:noFill/>
          <a:ln>
            <a:noFill/>
          </a:ln>
        </p:spPr>
      </p:pic>
      <p:pic>
        <p:nvPicPr>
          <p:cNvPr id="53" name="Google Shape;181;p29"/>
          <p:cNvPicPr preferRelativeResize="0"/>
          <p:nvPr/>
        </p:nvPicPr>
        <p:blipFill rotWithShape="1">
          <a:blip r:embed="rId3">
            <a:alphaModFix/>
          </a:blip>
          <a:srcRect t="16970" r="8892" b="21025"/>
          <a:stretch/>
        </p:blipFill>
        <p:spPr>
          <a:xfrm rot="19766158">
            <a:off x="8097045" y="4189810"/>
            <a:ext cx="1182426" cy="810276"/>
          </a:xfrm>
          <a:prstGeom prst="rect">
            <a:avLst/>
          </a:prstGeom>
          <a:noFill/>
          <a:ln>
            <a:noFill/>
          </a:ln>
        </p:spPr>
      </p:pic>
      <p:pic>
        <p:nvPicPr>
          <p:cNvPr id="39" name="Picture 38" descr="panah kanan remove bg.png"/>
          <p:cNvPicPr>
            <a:picLocks noChangeAspect="1"/>
          </p:cNvPicPr>
          <p:nvPr/>
        </p:nvPicPr>
        <p:blipFill>
          <a:blip r:embed="rId4"/>
          <a:stretch>
            <a:fillRect/>
          </a:stretch>
        </p:blipFill>
        <p:spPr>
          <a:xfrm>
            <a:off x="7329973" y="4559532"/>
            <a:ext cx="495490" cy="505812"/>
          </a:xfrm>
          <a:prstGeom prst="rect">
            <a:avLst/>
          </a:prstGeom>
        </p:spPr>
      </p:pic>
      <p:pic>
        <p:nvPicPr>
          <p:cNvPr id="40" name="Picture 39" descr="panah kiri remove bg.png"/>
          <p:cNvPicPr>
            <a:picLocks noChangeAspect="1"/>
          </p:cNvPicPr>
          <p:nvPr/>
        </p:nvPicPr>
        <p:blipFill>
          <a:blip r:embed="rId5"/>
          <a:stretch>
            <a:fillRect/>
          </a:stretch>
        </p:blipFill>
        <p:spPr>
          <a:xfrm>
            <a:off x="7780107" y="4443599"/>
            <a:ext cx="722167" cy="722167"/>
          </a:xfrm>
          <a:prstGeom prst="rect">
            <a:avLst/>
          </a:prstGeom>
        </p:spPr>
      </p:pic>
      <p:pic>
        <p:nvPicPr>
          <p:cNvPr id="41" name="Picture 40" descr="home remove bg.png">
            <a:hlinkClick r:id="rId6" action="ppaction://hlinksldjump"/>
          </p:cNvPr>
          <p:cNvPicPr>
            <a:picLocks noChangeAspect="1"/>
          </p:cNvPicPr>
          <p:nvPr/>
        </p:nvPicPr>
        <p:blipFill>
          <a:blip r:embed="rId7"/>
          <a:stretch>
            <a:fillRect/>
          </a:stretch>
        </p:blipFill>
        <p:spPr>
          <a:xfrm>
            <a:off x="8415892" y="4544002"/>
            <a:ext cx="503526" cy="538332"/>
          </a:xfrm>
          <a:prstGeom prst="rect">
            <a:avLst/>
          </a:prstGeom>
        </p:spPr>
      </p:pic>
      <p:pic>
        <p:nvPicPr>
          <p:cNvPr id="42" name="Picture 41" descr="2-0.jpg"/>
          <p:cNvPicPr>
            <a:picLocks noChangeAspect="1"/>
          </p:cNvPicPr>
          <p:nvPr/>
        </p:nvPicPr>
        <p:blipFill>
          <a:blip r:embed="rId8"/>
          <a:srcRect t="2318" r="23506"/>
          <a:stretch>
            <a:fillRect/>
          </a:stretch>
        </p:blipFill>
        <p:spPr>
          <a:xfrm>
            <a:off x="95000" y="71251"/>
            <a:ext cx="4726382" cy="2422566"/>
          </a:xfrm>
          <a:prstGeom prst="rect">
            <a:avLst/>
          </a:prstGeom>
        </p:spPr>
      </p:pic>
    </p:spTree>
  </p:cSld>
  <p:clrMapOvr>
    <a:masterClrMapping/>
  </p:clrMapOvr>
  <p:transition spd="med">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602"/>
                                        </p:tgtEl>
                                        <p:attrNameLst>
                                          <p:attrName>style.visibility</p:attrName>
                                        </p:attrNameLst>
                                      </p:cBhvr>
                                      <p:to>
                                        <p:strVal val="visible"/>
                                      </p:to>
                                    </p:set>
                                    <p:anim calcmode="lin" valueType="num">
                                      <p:cBhvr>
                                        <p:cTn id="7" dur="1000" fill="hold"/>
                                        <p:tgtEl>
                                          <p:spTgt spid="1602"/>
                                        </p:tgtEl>
                                        <p:attrNameLst>
                                          <p:attrName>ppt_w</p:attrName>
                                        </p:attrNameLst>
                                      </p:cBhvr>
                                      <p:tavLst>
                                        <p:tav tm="0">
                                          <p:val>
                                            <p:strVal val="#ppt_w*0.70"/>
                                          </p:val>
                                        </p:tav>
                                        <p:tav tm="100000">
                                          <p:val>
                                            <p:strVal val="#ppt_w"/>
                                          </p:val>
                                        </p:tav>
                                      </p:tavLst>
                                    </p:anim>
                                    <p:anim calcmode="lin" valueType="num">
                                      <p:cBhvr>
                                        <p:cTn id="8" dur="1000" fill="hold"/>
                                        <p:tgtEl>
                                          <p:spTgt spid="1602"/>
                                        </p:tgtEl>
                                        <p:attrNameLst>
                                          <p:attrName>ppt_h</p:attrName>
                                        </p:attrNameLst>
                                      </p:cBhvr>
                                      <p:tavLst>
                                        <p:tav tm="0">
                                          <p:val>
                                            <p:strVal val="#ppt_h"/>
                                          </p:val>
                                        </p:tav>
                                        <p:tav tm="100000">
                                          <p:val>
                                            <p:strVal val="#ppt_h"/>
                                          </p:val>
                                        </p:tav>
                                      </p:tavLst>
                                    </p:anim>
                                    <p:animEffect transition="in" filter="fade">
                                      <p:cBhvr>
                                        <p:cTn id="9" dur="1000"/>
                                        <p:tgtEl>
                                          <p:spTgt spid="160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79">
                                            <p:txEl>
                                              <p:pRg st="1" end="1"/>
                                            </p:txEl>
                                          </p:spTgt>
                                        </p:tgtEl>
                                        <p:attrNameLst>
                                          <p:attrName>style.visibility</p:attrName>
                                        </p:attrNameLst>
                                      </p:cBhvr>
                                      <p:to>
                                        <p:strVal val="visible"/>
                                      </p:to>
                                    </p:set>
                                    <p:animEffect transition="in" filter="fade">
                                      <p:cBhvr>
                                        <p:cTn id="14" dur="1000"/>
                                        <p:tgtEl>
                                          <p:spTgt spid="79">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79">
                                            <p:txEl>
                                              <p:pRg st="2" end="2"/>
                                            </p:txEl>
                                          </p:spTgt>
                                        </p:tgtEl>
                                        <p:attrNameLst>
                                          <p:attrName>style.visibility</p:attrName>
                                        </p:attrNameLst>
                                      </p:cBhvr>
                                      <p:to>
                                        <p:strVal val="visible"/>
                                      </p:to>
                                    </p:set>
                                    <p:animEffect transition="in" filter="fade">
                                      <p:cBhvr>
                                        <p:cTn id="19" dur="1000"/>
                                        <p:tgtEl>
                                          <p:spTgt spid="79">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4" presetClass="entr" presetSubtype="0" fill="hold" grpId="0" nodeType="clickEffect">
                                  <p:stCondLst>
                                    <p:cond delay="0"/>
                                  </p:stCondLst>
                                  <p:childTnLst>
                                    <p:set>
                                      <p:cBhvr>
                                        <p:cTn id="23" dur="1" fill="hold">
                                          <p:stCondLst>
                                            <p:cond delay="0"/>
                                          </p:stCondLst>
                                        </p:cTn>
                                        <p:tgtEl>
                                          <p:spTgt spid="1631"/>
                                        </p:tgtEl>
                                        <p:attrNameLst>
                                          <p:attrName>style.visibility</p:attrName>
                                        </p:attrNameLst>
                                      </p:cBhvr>
                                      <p:to>
                                        <p:strVal val="visible"/>
                                      </p:to>
                                    </p:set>
                                    <p:anim to="" calcmode="lin" valueType="num">
                                      <p:cBhvr>
                                        <p:cTn id="24" dur="1" fill="hold"/>
                                        <p:tgtEl>
                                          <p:spTgt spid="1631"/>
                                        </p:tgtEl>
                                        <p:attrNameLst>
                                          <p:attrName/>
                                        </p:attrNameLst>
                                      </p:cBhvr>
                                    </p:anim>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grpId="0" nodeType="clickEffect">
                                  <p:stCondLst>
                                    <p:cond delay="0"/>
                                  </p:stCondLst>
                                  <p:childTnLst>
                                    <p:set>
                                      <p:cBhvr>
                                        <p:cTn id="28" dur="1" fill="hold">
                                          <p:stCondLst>
                                            <p:cond delay="0"/>
                                          </p:stCondLst>
                                        </p:cTn>
                                        <p:tgtEl>
                                          <p:spTgt spid="1635"/>
                                        </p:tgtEl>
                                        <p:attrNameLst>
                                          <p:attrName>style.visibility</p:attrName>
                                        </p:attrNameLst>
                                      </p:cBhvr>
                                      <p:to>
                                        <p:strVal val="visible"/>
                                      </p:to>
                                    </p:set>
                                    <p:anim calcmode="lin" valueType="num">
                                      <p:cBhvr>
                                        <p:cTn id="29" dur="500" decel="50000" fill="hold">
                                          <p:stCondLst>
                                            <p:cond delay="0"/>
                                          </p:stCondLst>
                                        </p:cTn>
                                        <p:tgtEl>
                                          <p:spTgt spid="1635"/>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1635"/>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1635"/>
                                        </p:tgtEl>
                                        <p:attrNameLst>
                                          <p:attrName>ppt_w</p:attrName>
                                        </p:attrNameLst>
                                      </p:cBhvr>
                                      <p:tavLst>
                                        <p:tav tm="0">
                                          <p:val>
                                            <p:strVal val="#ppt_w*.05"/>
                                          </p:val>
                                        </p:tav>
                                        <p:tav tm="100000">
                                          <p:val>
                                            <p:strVal val="#ppt_w"/>
                                          </p:val>
                                        </p:tav>
                                      </p:tavLst>
                                    </p:anim>
                                    <p:anim calcmode="lin" valueType="num">
                                      <p:cBhvr>
                                        <p:cTn id="32" dur="1000" fill="hold"/>
                                        <p:tgtEl>
                                          <p:spTgt spid="1635"/>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1635"/>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1635"/>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1635"/>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1635"/>
                                        </p:tgtEl>
                                      </p:cBhvr>
                                    </p:animEffect>
                                  </p:childTnLst>
                                </p:cTn>
                              </p:par>
                            </p:childTnLst>
                          </p:cTn>
                        </p:par>
                      </p:childTnLst>
                    </p:cTn>
                  </p:par>
                  <p:par>
                    <p:cTn id="37" fill="hold">
                      <p:stCondLst>
                        <p:cond delay="indefinite"/>
                      </p:stCondLst>
                      <p:childTnLst>
                        <p:par>
                          <p:cTn id="38" fill="hold">
                            <p:stCondLst>
                              <p:cond delay="0"/>
                            </p:stCondLst>
                            <p:childTnLst>
                              <p:par>
                                <p:cTn id="39" presetID="34" presetClass="entr" presetSubtype="0" fill="hold" nodeType="clickEffect">
                                  <p:stCondLst>
                                    <p:cond delay="0"/>
                                  </p:stCondLst>
                                  <p:childTnLst>
                                    <p:set>
                                      <p:cBhvr>
                                        <p:cTn id="40" dur="1" fill="hold">
                                          <p:stCondLst>
                                            <p:cond delay="0"/>
                                          </p:stCondLst>
                                        </p:cTn>
                                        <p:tgtEl>
                                          <p:spTgt spid="42"/>
                                        </p:tgtEl>
                                        <p:attrNameLst>
                                          <p:attrName>style.visibility</p:attrName>
                                        </p:attrNameLst>
                                      </p:cBhvr>
                                      <p:to>
                                        <p:strVal val="visible"/>
                                      </p:to>
                                    </p:set>
                                    <p:anim from="(-#ppt_w/2)" to="(#ppt_x)" calcmode="lin" valueType="num">
                                      <p:cBhvr>
                                        <p:cTn id="41" dur="600" fill="hold">
                                          <p:stCondLst>
                                            <p:cond delay="0"/>
                                          </p:stCondLst>
                                        </p:cTn>
                                        <p:tgtEl>
                                          <p:spTgt spid="42"/>
                                        </p:tgtEl>
                                        <p:attrNameLst>
                                          <p:attrName>ppt_x</p:attrName>
                                        </p:attrNameLst>
                                      </p:cBhvr>
                                    </p:anim>
                                    <p:anim from="0" to="-1.0" calcmode="lin" valueType="num">
                                      <p:cBhvr>
                                        <p:cTn id="42" dur="200" decel="50000" autoRev="1" fill="hold">
                                          <p:stCondLst>
                                            <p:cond delay="600"/>
                                          </p:stCondLst>
                                        </p:cTn>
                                        <p:tgtEl>
                                          <p:spTgt spid="42"/>
                                        </p:tgtEl>
                                        <p:attrNameLst>
                                          <p:attrName>xshear</p:attrName>
                                        </p:attrNameLst>
                                      </p:cBhvr>
                                    </p:anim>
                                    <p:animScale>
                                      <p:cBhvr>
                                        <p:cTn id="43" dur="200" decel="100000" autoRev="1" fill="hold">
                                          <p:stCondLst>
                                            <p:cond delay="600"/>
                                          </p:stCondLst>
                                        </p:cTn>
                                        <p:tgtEl>
                                          <p:spTgt spid="42"/>
                                        </p:tgtEl>
                                      </p:cBhvr>
                                      <p:from x="100000" y="100000"/>
                                      <p:to x="80000" y="100000"/>
                                    </p:animScale>
                                    <p:anim by="(#ppt_h/3+#ppt_w*0.1)" calcmode="lin" valueType="num">
                                      <p:cBhvr additive="sum">
                                        <p:cTn id="44" dur="200" decel="100000" autoRev="1" fill="hold">
                                          <p:stCondLst>
                                            <p:cond delay="600"/>
                                          </p:stCondLst>
                                        </p:cTn>
                                        <p:tgtEl>
                                          <p:spTgt spid="4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2" grpId="0"/>
      <p:bldP spid="1631" grpId="0"/>
      <p:bldP spid="16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38"/>
          <p:cNvSpPr txBox="1">
            <a:spLocks noGrp="1"/>
          </p:cNvSpPr>
          <p:nvPr>
            <p:ph type="body" idx="1"/>
          </p:nvPr>
        </p:nvSpPr>
        <p:spPr>
          <a:xfrm>
            <a:off x="1350157" y="1688950"/>
            <a:ext cx="2791536" cy="3433034"/>
          </a:xfrm>
          <a:prstGeom prst="rect">
            <a:avLst/>
          </a:prstGeom>
        </p:spPr>
        <p:txBody>
          <a:bodyPr spcFirstLastPara="1" wrap="square" lIns="91425" tIns="91425" rIns="91425" bIns="91425" anchor="t" anchorCtr="0">
            <a:noAutofit/>
          </a:bodyPr>
          <a:lstStyle/>
          <a:p>
            <a:pPr lvl="0"/>
            <a:r>
              <a:rPr lang="fi-FI" dirty="0" smtClean="0"/>
              <a:t>Pelaksanaan pemerintahan yang lebih efisien</a:t>
            </a:r>
            <a:r>
              <a:rPr lang="id-ID" dirty="0" smtClean="0"/>
              <a:t>. </a:t>
            </a:r>
          </a:p>
          <a:p>
            <a:pPr lvl="0"/>
            <a:r>
              <a:rPr lang="id-ID" dirty="0" smtClean="0"/>
              <a:t>Meningkatkan transparansi, kontrol dan akuntabilitas</a:t>
            </a:r>
          </a:p>
          <a:p>
            <a:pPr lvl="0"/>
            <a:r>
              <a:rPr lang="en-US" dirty="0" err="1" smtClean="0"/>
              <a:t>Mewujudkan</a:t>
            </a:r>
            <a:r>
              <a:rPr lang="en-US" dirty="0" smtClean="0"/>
              <a:t> good corporate governance.</a:t>
            </a:r>
            <a:endParaRPr lang="id-ID" dirty="0" smtClean="0"/>
          </a:p>
          <a:p>
            <a:pPr lvl="0"/>
            <a:r>
              <a:rPr lang="en-US" dirty="0" err="1" smtClean="0"/>
              <a:t>Pelayanan</a:t>
            </a:r>
            <a:r>
              <a:rPr lang="en-US" dirty="0" smtClean="0"/>
              <a:t> service </a:t>
            </a:r>
            <a:r>
              <a:rPr lang="en-US" dirty="0" err="1" smtClean="0"/>
              <a:t>kepada</a:t>
            </a:r>
            <a:r>
              <a:rPr lang="en-US" dirty="0" smtClean="0"/>
              <a:t> </a:t>
            </a:r>
            <a:r>
              <a:rPr lang="en-US" dirty="0" err="1" smtClean="0"/>
              <a:t>masyarakat</a:t>
            </a:r>
            <a:r>
              <a:rPr lang="en-US" dirty="0" smtClean="0"/>
              <a:t> </a:t>
            </a:r>
            <a:r>
              <a:rPr lang="en-US" dirty="0" err="1" smtClean="0"/>
              <a:t>bisa</a:t>
            </a:r>
            <a:r>
              <a:rPr lang="en-US" dirty="0" smtClean="0"/>
              <a:t> online </a:t>
            </a:r>
            <a:r>
              <a:rPr lang="en-US" dirty="0" err="1" smtClean="0"/>
              <a:t>tanpa</a:t>
            </a:r>
            <a:r>
              <a:rPr lang="en-US" dirty="0" smtClean="0"/>
              <a:t> </a:t>
            </a:r>
            <a:r>
              <a:rPr lang="en-US" dirty="0" err="1" smtClean="0"/>
              <a:t>harus</a:t>
            </a:r>
            <a:r>
              <a:rPr lang="en-US" dirty="0" smtClean="0"/>
              <a:t> </a:t>
            </a:r>
            <a:r>
              <a:rPr lang="en-US" dirty="0" err="1" smtClean="0"/>
              <a:t>menunggu</a:t>
            </a:r>
            <a:r>
              <a:rPr lang="en-US" dirty="0" smtClean="0"/>
              <a:t> jam </a:t>
            </a:r>
            <a:r>
              <a:rPr lang="en-US" dirty="0" err="1" smtClean="0"/>
              <a:t>buka</a:t>
            </a:r>
            <a:r>
              <a:rPr lang="en-US" dirty="0" smtClean="0"/>
              <a:t> </a:t>
            </a:r>
            <a:r>
              <a:rPr lang="en-US" dirty="0" err="1" smtClean="0"/>
              <a:t>kantor</a:t>
            </a:r>
            <a:r>
              <a:rPr lang="en-US" dirty="0" smtClean="0"/>
              <a:t>.</a:t>
            </a:r>
          </a:p>
          <a:p>
            <a:pPr lvl="0"/>
            <a:endParaRPr lang="en-US" dirty="0" smtClean="0"/>
          </a:p>
          <a:p>
            <a:pPr lvl="0"/>
            <a:endParaRPr lang="id-ID" dirty="0" smtClean="0"/>
          </a:p>
          <a:p>
            <a:pPr lvl="0"/>
            <a:endParaRPr lang="id-ID" dirty="0" smtClean="0"/>
          </a:p>
        </p:txBody>
      </p:sp>
      <p:sp>
        <p:nvSpPr>
          <p:cNvPr id="979" name="Google Shape;979;p38"/>
          <p:cNvSpPr txBox="1">
            <a:spLocks noGrp="1"/>
          </p:cNvSpPr>
          <p:nvPr>
            <p:ph type="body" idx="3"/>
          </p:nvPr>
        </p:nvSpPr>
        <p:spPr>
          <a:xfrm>
            <a:off x="4902261" y="1662939"/>
            <a:ext cx="2708700" cy="3448287"/>
          </a:xfrm>
          <a:prstGeom prst="rect">
            <a:avLst/>
          </a:prstGeom>
        </p:spPr>
        <p:txBody>
          <a:bodyPr spcFirstLastPara="1" wrap="square" lIns="91425" tIns="91425" rIns="91425" bIns="91425" anchor="t" anchorCtr="0">
            <a:noAutofit/>
          </a:bodyPr>
          <a:lstStyle/>
          <a:p>
            <a:pPr lvl="0"/>
            <a:r>
              <a:rPr lang="id-ID" dirty="0" smtClean="0"/>
              <a:t>Memanfaatkan situs permerintahan untuk hal yang tidak baik.</a:t>
            </a:r>
          </a:p>
          <a:p>
            <a:pPr lvl="0"/>
            <a:r>
              <a:rPr lang="id-ID" dirty="0" smtClean="0"/>
              <a:t>Kurangnya SDM yang handal dalam pemerintahan sehingga penggunaan teknologi informasi kurang maksimal.</a:t>
            </a:r>
          </a:p>
          <a:p>
            <a:pPr lvl="0"/>
            <a:r>
              <a:rPr lang="id-ID" dirty="0" smtClean="0"/>
              <a:t>Tempat akses informasi yang terbatas sehingga masyarakat tidak tahu dengan adanya E-Government.</a:t>
            </a:r>
          </a:p>
          <a:p>
            <a:pPr lvl="0"/>
            <a:endParaRPr lang="id-ID" dirty="0" smtClean="0"/>
          </a:p>
          <a:p>
            <a:pPr lvl="0"/>
            <a:endParaRPr/>
          </a:p>
        </p:txBody>
      </p:sp>
      <p:sp>
        <p:nvSpPr>
          <p:cNvPr id="980" name="Google Shape;980;p38"/>
          <p:cNvSpPr txBox="1">
            <a:spLocks noGrp="1"/>
          </p:cNvSpPr>
          <p:nvPr>
            <p:ph type="title"/>
          </p:nvPr>
        </p:nvSpPr>
        <p:spPr>
          <a:xfrm>
            <a:off x="1577648" y="1332420"/>
            <a:ext cx="2459700" cy="4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Kelebihan (+) </a:t>
            </a:r>
            <a:endParaRPr/>
          </a:p>
        </p:txBody>
      </p:sp>
      <p:sp>
        <p:nvSpPr>
          <p:cNvPr id="981" name="Google Shape;981;p38"/>
          <p:cNvSpPr txBox="1">
            <a:spLocks noGrp="1"/>
          </p:cNvSpPr>
          <p:nvPr>
            <p:ph type="title" idx="4"/>
          </p:nvPr>
        </p:nvSpPr>
        <p:spPr>
          <a:xfrm>
            <a:off x="5011417" y="1332420"/>
            <a:ext cx="2459700" cy="4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dirty="0" smtClean="0"/>
              <a:t>Kekurangan (-)</a:t>
            </a:r>
            <a:endParaRPr/>
          </a:p>
        </p:txBody>
      </p:sp>
      <p:grpSp>
        <p:nvGrpSpPr>
          <p:cNvPr id="983" name="Google Shape;983;p38"/>
          <p:cNvGrpSpPr/>
          <p:nvPr/>
        </p:nvGrpSpPr>
        <p:grpSpPr>
          <a:xfrm>
            <a:off x="-1251352" y="-236922"/>
            <a:ext cx="3393304" cy="1796989"/>
            <a:chOff x="-1085827" y="927365"/>
            <a:chExt cx="3393304" cy="1796989"/>
          </a:xfrm>
        </p:grpSpPr>
        <p:sp>
          <p:nvSpPr>
            <p:cNvPr id="984" name="Google Shape;984;p38"/>
            <p:cNvSpPr/>
            <p:nvPr/>
          </p:nvSpPr>
          <p:spPr>
            <a:xfrm>
              <a:off x="1640153" y="2041303"/>
              <a:ext cx="667323" cy="530732"/>
            </a:xfrm>
            <a:custGeom>
              <a:avLst/>
              <a:gdLst/>
              <a:ahLst/>
              <a:cxnLst/>
              <a:rect l="l" t="t" r="r" b="b"/>
              <a:pathLst>
                <a:path w="14256" h="11338" extrusionOk="0">
                  <a:moveTo>
                    <a:pt x="1603" y="911"/>
                  </a:moveTo>
                  <a:cubicBezTo>
                    <a:pt x="6724" y="2124"/>
                    <a:pt x="11045" y="5533"/>
                    <a:pt x="13436" y="10223"/>
                  </a:cubicBezTo>
                  <a:lnTo>
                    <a:pt x="13436" y="10223"/>
                  </a:lnTo>
                  <a:cubicBezTo>
                    <a:pt x="8967" y="7650"/>
                    <a:pt x="3720" y="5802"/>
                    <a:pt x="916" y="1316"/>
                  </a:cubicBezTo>
                  <a:lnTo>
                    <a:pt x="916" y="1316"/>
                  </a:lnTo>
                  <a:cubicBezTo>
                    <a:pt x="3180" y="2506"/>
                    <a:pt x="5235" y="4056"/>
                    <a:pt x="7012" y="5908"/>
                  </a:cubicBezTo>
                  <a:cubicBezTo>
                    <a:pt x="7028" y="5924"/>
                    <a:pt x="7045" y="5931"/>
                    <a:pt x="7062" y="5931"/>
                  </a:cubicBezTo>
                  <a:cubicBezTo>
                    <a:pt x="7210" y="5931"/>
                    <a:pt x="7383" y="5405"/>
                    <a:pt x="7234" y="5256"/>
                  </a:cubicBezTo>
                  <a:cubicBezTo>
                    <a:pt x="5583" y="3536"/>
                    <a:pt x="3685" y="2072"/>
                    <a:pt x="1603" y="911"/>
                  </a:cubicBezTo>
                  <a:close/>
                  <a:moveTo>
                    <a:pt x="685" y="1"/>
                  </a:moveTo>
                  <a:cubicBezTo>
                    <a:pt x="578" y="1"/>
                    <a:pt x="493" y="151"/>
                    <a:pt x="457" y="312"/>
                  </a:cubicBezTo>
                  <a:lnTo>
                    <a:pt x="457" y="312"/>
                  </a:lnTo>
                  <a:cubicBezTo>
                    <a:pt x="396" y="283"/>
                    <a:pt x="336" y="253"/>
                    <a:pt x="275" y="224"/>
                  </a:cubicBezTo>
                  <a:cubicBezTo>
                    <a:pt x="260" y="217"/>
                    <a:pt x="246" y="214"/>
                    <a:pt x="233" y="214"/>
                  </a:cubicBezTo>
                  <a:cubicBezTo>
                    <a:pt x="58" y="214"/>
                    <a:pt x="1" y="759"/>
                    <a:pt x="39" y="862"/>
                  </a:cubicBezTo>
                  <a:cubicBezTo>
                    <a:pt x="2812" y="6421"/>
                    <a:pt x="8967" y="8292"/>
                    <a:pt x="13943" y="11314"/>
                  </a:cubicBezTo>
                  <a:cubicBezTo>
                    <a:pt x="13968" y="11330"/>
                    <a:pt x="13992" y="11338"/>
                    <a:pt x="14014" y="11338"/>
                  </a:cubicBezTo>
                  <a:cubicBezTo>
                    <a:pt x="14195" y="11338"/>
                    <a:pt x="14256" y="10829"/>
                    <a:pt x="14206" y="10718"/>
                  </a:cubicBezTo>
                  <a:cubicBezTo>
                    <a:pt x="11794" y="5090"/>
                    <a:pt x="6721" y="1070"/>
                    <a:pt x="705" y="3"/>
                  </a:cubicBezTo>
                  <a:cubicBezTo>
                    <a:pt x="698" y="1"/>
                    <a:pt x="691" y="1"/>
                    <a:pt x="685"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1638983" y="1763579"/>
              <a:ext cx="393391" cy="313159"/>
            </a:xfrm>
            <a:custGeom>
              <a:avLst/>
              <a:gdLst/>
              <a:ahLst/>
              <a:cxnLst/>
              <a:rect l="l" t="t" r="r" b="b"/>
              <a:pathLst>
                <a:path w="8404" h="6690" extrusionOk="0">
                  <a:moveTo>
                    <a:pt x="7516" y="771"/>
                  </a:moveTo>
                  <a:cubicBezTo>
                    <a:pt x="5923" y="3064"/>
                    <a:pt x="3563" y="5032"/>
                    <a:pt x="875" y="5846"/>
                  </a:cubicBezTo>
                  <a:lnTo>
                    <a:pt x="875" y="5846"/>
                  </a:lnTo>
                  <a:cubicBezTo>
                    <a:pt x="1056" y="3841"/>
                    <a:pt x="1631" y="1930"/>
                    <a:pt x="3863" y="1375"/>
                  </a:cubicBezTo>
                  <a:cubicBezTo>
                    <a:pt x="5039" y="1075"/>
                    <a:pt x="6299" y="952"/>
                    <a:pt x="7516" y="771"/>
                  </a:cubicBezTo>
                  <a:close/>
                  <a:moveTo>
                    <a:pt x="8153" y="0"/>
                  </a:moveTo>
                  <a:cubicBezTo>
                    <a:pt x="8142" y="0"/>
                    <a:pt x="8130" y="1"/>
                    <a:pt x="8118" y="3"/>
                  </a:cubicBezTo>
                  <a:cubicBezTo>
                    <a:pt x="6191" y="308"/>
                    <a:pt x="3544" y="238"/>
                    <a:pt x="2005" y="1611"/>
                  </a:cubicBezTo>
                  <a:cubicBezTo>
                    <a:pt x="753" y="2723"/>
                    <a:pt x="514" y="4388"/>
                    <a:pt x="397" y="5978"/>
                  </a:cubicBezTo>
                  <a:lnTo>
                    <a:pt x="397" y="5978"/>
                  </a:lnTo>
                  <a:cubicBezTo>
                    <a:pt x="379" y="5982"/>
                    <a:pt x="360" y="5987"/>
                    <a:pt x="342" y="5991"/>
                  </a:cubicBezTo>
                  <a:cubicBezTo>
                    <a:pt x="64" y="6057"/>
                    <a:pt x="1" y="6689"/>
                    <a:pt x="259" y="6689"/>
                  </a:cubicBezTo>
                  <a:cubicBezTo>
                    <a:pt x="272" y="6689"/>
                    <a:pt x="286" y="6687"/>
                    <a:pt x="300" y="6684"/>
                  </a:cubicBezTo>
                  <a:cubicBezTo>
                    <a:pt x="354" y="6671"/>
                    <a:pt x="408" y="6658"/>
                    <a:pt x="461" y="6644"/>
                  </a:cubicBezTo>
                  <a:lnTo>
                    <a:pt x="461" y="6644"/>
                  </a:lnTo>
                  <a:cubicBezTo>
                    <a:pt x="483" y="6657"/>
                    <a:pt x="507" y="6662"/>
                    <a:pt x="532" y="6662"/>
                  </a:cubicBezTo>
                  <a:cubicBezTo>
                    <a:pt x="591" y="6662"/>
                    <a:pt x="657" y="6631"/>
                    <a:pt x="713" y="6577"/>
                  </a:cubicBezTo>
                  <a:lnTo>
                    <a:pt x="713" y="6577"/>
                  </a:lnTo>
                  <a:cubicBezTo>
                    <a:pt x="3863" y="5688"/>
                    <a:pt x="6556" y="3308"/>
                    <a:pt x="8257" y="571"/>
                  </a:cubicBezTo>
                  <a:cubicBezTo>
                    <a:pt x="8337" y="438"/>
                    <a:pt x="8403" y="0"/>
                    <a:pt x="8153"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1178419" y="1874097"/>
              <a:ext cx="399008" cy="850257"/>
            </a:xfrm>
            <a:custGeom>
              <a:avLst/>
              <a:gdLst/>
              <a:ahLst/>
              <a:cxnLst/>
              <a:rect l="l" t="t" r="r" b="b"/>
              <a:pathLst>
                <a:path w="8524" h="18164" extrusionOk="0">
                  <a:moveTo>
                    <a:pt x="1697" y="1483"/>
                  </a:moveTo>
                  <a:cubicBezTo>
                    <a:pt x="3308" y="3226"/>
                    <a:pt x="4699" y="5173"/>
                    <a:pt x="5592" y="7401"/>
                  </a:cubicBezTo>
                  <a:cubicBezTo>
                    <a:pt x="6133" y="8745"/>
                    <a:pt x="6480" y="10173"/>
                    <a:pt x="6604" y="11628"/>
                  </a:cubicBezTo>
                  <a:cubicBezTo>
                    <a:pt x="6646" y="12252"/>
                    <a:pt x="6577" y="16854"/>
                    <a:pt x="5745" y="16951"/>
                  </a:cubicBezTo>
                  <a:cubicBezTo>
                    <a:pt x="5720" y="16954"/>
                    <a:pt x="5696" y="16956"/>
                    <a:pt x="5672" y="16956"/>
                  </a:cubicBezTo>
                  <a:cubicBezTo>
                    <a:pt x="5014" y="16956"/>
                    <a:pt x="4683" y="15882"/>
                    <a:pt x="4442" y="15440"/>
                  </a:cubicBezTo>
                  <a:cubicBezTo>
                    <a:pt x="2876" y="12668"/>
                    <a:pt x="921" y="9965"/>
                    <a:pt x="921" y="6707"/>
                  </a:cubicBezTo>
                  <a:cubicBezTo>
                    <a:pt x="921" y="4915"/>
                    <a:pt x="1558" y="3236"/>
                    <a:pt x="1697" y="1483"/>
                  </a:cubicBezTo>
                  <a:close/>
                  <a:moveTo>
                    <a:pt x="1637" y="1"/>
                  </a:moveTo>
                  <a:cubicBezTo>
                    <a:pt x="1581" y="1"/>
                    <a:pt x="1494" y="189"/>
                    <a:pt x="1449" y="352"/>
                  </a:cubicBezTo>
                  <a:lnTo>
                    <a:pt x="1449" y="352"/>
                  </a:lnTo>
                  <a:cubicBezTo>
                    <a:pt x="1384" y="285"/>
                    <a:pt x="1319" y="217"/>
                    <a:pt x="1254" y="151"/>
                  </a:cubicBezTo>
                  <a:cubicBezTo>
                    <a:pt x="1247" y="144"/>
                    <a:pt x="1239" y="140"/>
                    <a:pt x="1230" y="140"/>
                  </a:cubicBezTo>
                  <a:cubicBezTo>
                    <a:pt x="1124" y="140"/>
                    <a:pt x="930" y="674"/>
                    <a:pt x="1046" y="802"/>
                  </a:cubicBezTo>
                  <a:cubicBezTo>
                    <a:pt x="1186" y="945"/>
                    <a:pt x="1326" y="1089"/>
                    <a:pt x="1463" y="1235"/>
                  </a:cubicBezTo>
                  <a:lnTo>
                    <a:pt x="1463" y="1235"/>
                  </a:lnTo>
                  <a:cubicBezTo>
                    <a:pt x="1504" y="3964"/>
                    <a:pt x="0" y="6342"/>
                    <a:pt x="769" y="9147"/>
                  </a:cubicBezTo>
                  <a:cubicBezTo>
                    <a:pt x="1628" y="12335"/>
                    <a:pt x="3777" y="15288"/>
                    <a:pt x="5371" y="18143"/>
                  </a:cubicBezTo>
                  <a:cubicBezTo>
                    <a:pt x="5380" y="18157"/>
                    <a:pt x="5390" y="18163"/>
                    <a:pt x="5401" y="18163"/>
                  </a:cubicBezTo>
                  <a:cubicBezTo>
                    <a:pt x="5456" y="18163"/>
                    <a:pt x="5525" y="18016"/>
                    <a:pt x="5537" y="18005"/>
                  </a:cubicBezTo>
                  <a:cubicBezTo>
                    <a:pt x="8524" y="11857"/>
                    <a:pt x="6101" y="5373"/>
                    <a:pt x="1720" y="641"/>
                  </a:cubicBezTo>
                  <a:lnTo>
                    <a:pt x="1720" y="641"/>
                  </a:lnTo>
                  <a:cubicBezTo>
                    <a:pt x="1715" y="460"/>
                    <a:pt x="1704" y="278"/>
                    <a:pt x="1683" y="95"/>
                  </a:cubicBezTo>
                  <a:cubicBezTo>
                    <a:pt x="1675" y="28"/>
                    <a:pt x="1658" y="1"/>
                    <a:pt x="1637"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1224995" y="1859446"/>
              <a:ext cx="125544" cy="461500"/>
            </a:xfrm>
            <a:custGeom>
              <a:avLst/>
              <a:gdLst/>
              <a:ahLst/>
              <a:cxnLst/>
              <a:rect l="l" t="t" r="r" b="b"/>
              <a:pathLst>
                <a:path w="2682" h="9859" extrusionOk="0">
                  <a:moveTo>
                    <a:pt x="291" y="1"/>
                  </a:moveTo>
                  <a:cubicBezTo>
                    <a:pt x="230" y="1"/>
                    <a:pt x="1" y="515"/>
                    <a:pt x="92" y="672"/>
                  </a:cubicBezTo>
                  <a:cubicBezTo>
                    <a:pt x="1825" y="3402"/>
                    <a:pt x="2158" y="6605"/>
                    <a:pt x="2421" y="9765"/>
                  </a:cubicBezTo>
                  <a:cubicBezTo>
                    <a:pt x="2427" y="9831"/>
                    <a:pt x="2440" y="9859"/>
                    <a:pt x="2459" y="9859"/>
                  </a:cubicBezTo>
                  <a:cubicBezTo>
                    <a:pt x="2533" y="9859"/>
                    <a:pt x="2682" y="9419"/>
                    <a:pt x="2671" y="9308"/>
                  </a:cubicBezTo>
                  <a:cubicBezTo>
                    <a:pt x="2407" y="6092"/>
                    <a:pt x="2075" y="2806"/>
                    <a:pt x="300" y="6"/>
                  </a:cubicBezTo>
                  <a:cubicBezTo>
                    <a:pt x="298" y="2"/>
                    <a:pt x="295" y="1"/>
                    <a:pt x="291"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898589" y="1543853"/>
              <a:ext cx="978329" cy="243646"/>
            </a:xfrm>
            <a:custGeom>
              <a:avLst/>
              <a:gdLst/>
              <a:ahLst/>
              <a:cxnLst/>
              <a:rect l="l" t="t" r="r" b="b"/>
              <a:pathLst>
                <a:path w="20900" h="5205" extrusionOk="0">
                  <a:moveTo>
                    <a:pt x="6191" y="711"/>
                  </a:moveTo>
                  <a:cubicBezTo>
                    <a:pt x="7201" y="711"/>
                    <a:pt x="8213" y="885"/>
                    <a:pt x="9200" y="1079"/>
                  </a:cubicBezTo>
                  <a:cubicBezTo>
                    <a:pt x="12508" y="1723"/>
                    <a:pt x="15816" y="2464"/>
                    <a:pt x="19114" y="3169"/>
                  </a:cubicBezTo>
                  <a:lnTo>
                    <a:pt x="19114" y="3169"/>
                  </a:lnTo>
                  <a:cubicBezTo>
                    <a:pt x="16821" y="3798"/>
                    <a:pt x="14548" y="4445"/>
                    <a:pt x="12204" y="4445"/>
                  </a:cubicBezTo>
                  <a:cubicBezTo>
                    <a:pt x="11478" y="4445"/>
                    <a:pt x="10746" y="4383"/>
                    <a:pt x="10004" y="4239"/>
                  </a:cubicBezTo>
                  <a:cubicBezTo>
                    <a:pt x="7316" y="3709"/>
                    <a:pt x="4685" y="2899"/>
                    <a:pt x="2160" y="1836"/>
                  </a:cubicBezTo>
                  <a:lnTo>
                    <a:pt x="2160" y="1836"/>
                  </a:lnTo>
                  <a:cubicBezTo>
                    <a:pt x="2841" y="1540"/>
                    <a:pt x="3502" y="1190"/>
                    <a:pt x="4251" y="968"/>
                  </a:cubicBezTo>
                  <a:cubicBezTo>
                    <a:pt x="4892" y="783"/>
                    <a:pt x="5541" y="711"/>
                    <a:pt x="6191" y="711"/>
                  </a:cubicBezTo>
                  <a:close/>
                  <a:moveTo>
                    <a:pt x="6257" y="1"/>
                  </a:moveTo>
                  <a:cubicBezTo>
                    <a:pt x="5713" y="1"/>
                    <a:pt x="5171" y="51"/>
                    <a:pt x="4640" y="178"/>
                  </a:cubicBezTo>
                  <a:cubicBezTo>
                    <a:pt x="3459" y="459"/>
                    <a:pt x="2465" y="1130"/>
                    <a:pt x="1333" y="1476"/>
                  </a:cubicBezTo>
                  <a:lnTo>
                    <a:pt x="1333" y="1476"/>
                  </a:lnTo>
                  <a:cubicBezTo>
                    <a:pt x="1103" y="1374"/>
                    <a:pt x="875" y="1269"/>
                    <a:pt x="647" y="1162"/>
                  </a:cubicBezTo>
                  <a:cubicBezTo>
                    <a:pt x="634" y="1156"/>
                    <a:pt x="622" y="1153"/>
                    <a:pt x="609" y="1153"/>
                  </a:cubicBezTo>
                  <a:cubicBezTo>
                    <a:pt x="479" y="1153"/>
                    <a:pt x="357" y="1459"/>
                    <a:pt x="379" y="1672"/>
                  </a:cubicBezTo>
                  <a:lnTo>
                    <a:pt x="379" y="1672"/>
                  </a:lnTo>
                  <a:cubicBezTo>
                    <a:pt x="366" y="1673"/>
                    <a:pt x="354" y="1674"/>
                    <a:pt x="342" y="1675"/>
                  </a:cubicBezTo>
                  <a:cubicBezTo>
                    <a:pt x="125" y="1702"/>
                    <a:pt x="1" y="2369"/>
                    <a:pt x="257" y="2369"/>
                  </a:cubicBezTo>
                  <a:cubicBezTo>
                    <a:pt x="262" y="2369"/>
                    <a:pt x="268" y="2369"/>
                    <a:pt x="273" y="2368"/>
                  </a:cubicBezTo>
                  <a:cubicBezTo>
                    <a:pt x="604" y="2340"/>
                    <a:pt x="916" y="2276"/>
                    <a:pt x="1216" y="2188"/>
                  </a:cubicBezTo>
                  <a:lnTo>
                    <a:pt x="1216" y="2188"/>
                  </a:lnTo>
                  <a:cubicBezTo>
                    <a:pt x="4242" y="3528"/>
                    <a:pt x="7428" y="4585"/>
                    <a:pt x="10697" y="5085"/>
                  </a:cubicBezTo>
                  <a:cubicBezTo>
                    <a:pt x="11224" y="5168"/>
                    <a:pt x="11750" y="5205"/>
                    <a:pt x="12275" y="5205"/>
                  </a:cubicBezTo>
                  <a:cubicBezTo>
                    <a:pt x="15080" y="5205"/>
                    <a:pt x="17856" y="4152"/>
                    <a:pt x="20553" y="3463"/>
                  </a:cubicBezTo>
                  <a:cubicBezTo>
                    <a:pt x="20747" y="3421"/>
                    <a:pt x="20899" y="2825"/>
                    <a:pt x="20664" y="2770"/>
                  </a:cubicBezTo>
                  <a:cubicBezTo>
                    <a:pt x="16685" y="1924"/>
                    <a:pt x="12707" y="940"/>
                    <a:pt x="8701" y="247"/>
                  </a:cubicBezTo>
                  <a:cubicBezTo>
                    <a:pt x="7901" y="114"/>
                    <a:pt x="7077" y="1"/>
                    <a:pt x="6257"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892223" y="1600072"/>
              <a:ext cx="542153" cy="81637"/>
            </a:xfrm>
            <a:custGeom>
              <a:avLst/>
              <a:gdLst/>
              <a:ahLst/>
              <a:cxnLst/>
              <a:rect l="l" t="t" r="r" b="b"/>
              <a:pathLst>
                <a:path w="11582" h="1744" extrusionOk="0">
                  <a:moveTo>
                    <a:pt x="362" y="1"/>
                  </a:moveTo>
                  <a:cubicBezTo>
                    <a:pt x="150" y="1"/>
                    <a:pt x="0" y="642"/>
                    <a:pt x="229" y="696"/>
                  </a:cubicBezTo>
                  <a:cubicBezTo>
                    <a:pt x="3268" y="1397"/>
                    <a:pt x="6376" y="1743"/>
                    <a:pt x="9486" y="1743"/>
                  </a:cubicBezTo>
                  <a:cubicBezTo>
                    <a:pt x="10065" y="1743"/>
                    <a:pt x="10643" y="1732"/>
                    <a:pt x="11221" y="1708"/>
                  </a:cubicBezTo>
                  <a:cubicBezTo>
                    <a:pt x="11471" y="1694"/>
                    <a:pt x="11582" y="1015"/>
                    <a:pt x="11374" y="1015"/>
                  </a:cubicBezTo>
                  <a:cubicBezTo>
                    <a:pt x="10796" y="1038"/>
                    <a:pt x="10217" y="1050"/>
                    <a:pt x="9639" y="1050"/>
                  </a:cubicBezTo>
                  <a:cubicBezTo>
                    <a:pt x="6528" y="1050"/>
                    <a:pt x="3420" y="704"/>
                    <a:pt x="381" y="3"/>
                  </a:cubicBezTo>
                  <a:cubicBezTo>
                    <a:pt x="375" y="1"/>
                    <a:pt x="368" y="1"/>
                    <a:pt x="362"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1085827" y="1164177"/>
              <a:ext cx="2764833" cy="894773"/>
            </a:xfrm>
            <a:custGeom>
              <a:avLst/>
              <a:gdLst/>
              <a:ahLst/>
              <a:cxnLst/>
              <a:rect l="l" t="t" r="r" b="b"/>
              <a:pathLst>
                <a:path w="59065" h="19115" extrusionOk="0">
                  <a:moveTo>
                    <a:pt x="5289" y="0"/>
                  </a:moveTo>
                  <a:cubicBezTo>
                    <a:pt x="3658" y="0"/>
                    <a:pt x="2027" y="34"/>
                    <a:pt x="401" y="69"/>
                  </a:cubicBezTo>
                  <a:cubicBezTo>
                    <a:pt x="72" y="69"/>
                    <a:pt x="1" y="762"/>
                    <a:pt x="363" y="762"/>
                  </a:cubicBezTo>
                  <a:cubicBezTo>
                    <a:pt x="366" y="762"/>
                    <a:pt x="370" y="762"/>
                    <a:pt x="374" y="762"/>
                  </a:cubicBezTo>
                  <a:cubicBezTo>
                    <a:pt x="1869" y="729"/>
                    <a:pt x="3364" y="701"/>
                    <a:pt x="4857" y="701"/>
                  </a:cubicBezTo>
                  <a:cubicBezTo>
                    <a:pt x="9062" y="701"/>
                    <a:pt x="13245" y="923"/>
                    <a:pt x="17368" y="1885"/>
                  </a:cubicBezTo>
                  <a:cubicBezTo>
                    <a:pt x="22650" y="3104"/>
                    <a:pt x="27917" y="4588"/>
                    <a:pt x="33101" y="6112"/>
                  </a:cubicBezTo>
                  <a:cubicBezTo>
                    <a:pt x="38078" y="7568"/>
                    <a:pt x="44163" y="10049"/>
                    <a:pt x="47837" y="13834"/>
                  </a:cubicBezTo>
                  <a:cubicBezTo>
                    <a:pt x="50942" y="17036"/>
                    <a:pt x="54047" y="19115"/>
                    <a:pt x="58676" y="19115"/>
                  </a:cubicBezTo>
                  <a:cubicBezTo>
                    <a:pt x="58995" y="19115"/>
                    <a:pt x="59065" y="18422"/>
                    <a:pt x="58690" y="18422"/>
                  </a:cubicBezTo>
                  <a:lnTo>
                    <a:pt x="58704" y="18408"/>
                  </a:lnTo>
                  <a:cubicBezTo>
                    <a:pt x="55863" y="18408"/>
                    <a:pt x="53104" y="17618"/>
                    <a:pt x="50831" y="15871"/>
                  </a:cubicBezTo>
                  <a:cubicBezTo>
                    <a:pt x="48876" y="14374"/>
                    <a:pt x="47545" y="12364"/>
                    <a:pt x="45452" y="11020"/>
                  </a:cubicBezTo>
                  <a:cubicBezTo>
                    <a:pt x="41238" y="8303"/>
                    <a:pt x="36525" y="6320"/>
                    <a:pt x="31715" y="4990"/>
                  </a:cubicBezTo>
                  <a:cubicBezTo>
                    <a:pt x="26572" y="3576"/>
                    <a:pt x="21416" y="1954"/>
                    <a:pt x="16190" y="900"/>
                  </a:cubicBezTo>
                  <a:cubicBezTo>
                    <a:pt x="12596" y="172"/>
                    <a:pt x="8942" y="0"/>
                    <a:pt x="5289"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8"/>
            <p:cNvSpPr/>
            <p:nvPr/>
          </p:nvSpPr>
          <p:spPr>
            <a:xfrm>
              <a:off x="430302" y="1419947"/>
              <a:ext cx="671162" cy="794927"/>
            </a:xfrm>
            <a:custGeom>
              <a:avLst/>
              <a:gdLst/>
              <a:ahLst/>
              <a:cxnLst/>
              <a:rect l="l" t="t" r="r" b="b"/>
              <a:pathLst>
                <a:path w="14338" h="16982" extrusionOk="0">
                  <a:moveTo>
                    <a:pt x="1344" y="1589"/>
                  </a:moveTo>
                  <a:lnTo>
                    <a:pt x="1344" y="1589"/>
                  </a:lnTo>
                  <a:cubicBezTo>
                    <a:pt x="4008" y="3433"/>
                    <a:pt x="7021" y="4478"/>
                    <a:pt x="9348" y="6997"/>
                  </a:cubicBezTo>
                  <a:cubicBezTo>
                    <a:pt x="11696" y="9564"/>
                    <a:pt x="13299" y="12731"/>
                    <a:pt x="13957" y="16152"/>
                  </a:cubicBezTo>
                  <a:lnTo>
                    <a:pt x="13957" y="16152"/>
                  </a:lnTo>
                  <a:cubicBezTo>
                    <a:pt x="7694" y="13533"/>
                    <a:pt x="3031" y="8136"/>
                    <a:pt x="1344" y="1589"/>
                  </a:cubicBezTo>
                  <a:close/>
                  <a:moveTo>
                    <a:pt x="302" y="1"/>
                  </a:moveTo>
                  <a:cubicBezTo>
                    <a:pt x="196" y="1"/>
                    <a:pt x="0" y="559"/>
                    <a:pt x="116" y="662"/>
                  </a:cubicBezTo>
                  <a:lnTo>
                    <a:pt x="130" y="662"/>
                  </a:lnTo>
                  <a:cubicBezTo>
                    <a:pt x="382" y="876"/>
                    <a:pt x="639" y="1078"/>
                    <a:pt x="900" y="1271"/>
                  </a:cubicBezTo>
                  <a:lnTo>
                    <a:pt x="900" y="1271"/>
                  </a:lnTo>
                  <a:cubicBezTo>
                    <a:pt x="2419" y="8385"/>
                    <a:pt x="7365" y="14272"/>
                    <a:pt x="14131" y="16978"/>
                  </a:cubicBezTo>
                  <a:cubicBezTo>
                    <a:pt x="14137" y="16980"/>
                    <a:pt x="14143" y="16981"/>
                    <a:pt x="14148" y="16981"/>
                  </a:cubicBezTo>
                  <a:cubicBezTo>
                    <a:pt x="14275" y="16981"/>
                    <a:pt x="14338" y="16420"/>
                    <a:pt x="14325" y="16340"/>
                  </a:cubicBezTo>
                  <a:cubicBezTo>
                    <a:pt x="13798" y="12847"/>
                    <a:pt x="12301" y="9576"/>
                    <a:pt x="10028" y="6886"/>
                  </a:cubicBezTo>
                  <a:cubicBezTo>
                    <a:pt x="9002" y="5680"/>
                    <a:pt x="7837" y="4613"/>
                    <a:pt x="6534" y="3712"/>
                  </a:cubicBezTo>
                  <a:cubicBezTo>
                    <a:pt x="4823" y="2515"/>
                    <a:pt x="2833" y="1804"/>
                    <a:pt x="1117" y="615"/>
                  </a:cubicBezTo>
                  <a:lnTo>
                    <a:pt x="1117" y="615"/>
                  </a:lnTo>
                  <a:cubicBezTo>
                    <a:pt x="1102" y="543"/>
                    <a:pt x="1087" y="471"/>
                    <a:pt x="1073" y="399"/>
                  </a:cubicBezTo>
                  <a:cubicBezTo>
                    <a:pt x="1069" y="379"/>
                    <a:pt x="1063" y="369"/>
                    <a:pt x="1054" y="369"/>
                  </a:cubicBezTo>
                  <a:cubicBezTo>
                    <a:pt x="1032" y="369"/>
                    <a:pt x="996" y="426"/>
                    <a:pt x="960" y="505"/>
                  </a:cubicBezTo>
                  <a:lnTo>
                    <a:pt x="960" y="505"/>
                  </a:lnTo>
                  <a:cubicBezTo>
                    <a:pt x="743" y="349"/>
                    <a:pt x="531" y="185"/>
                    <a:pt x="324" y="11"/>
                  </a:cubicBezTo>
                  <a:cubicBezTo>
                    <a:pt x="317" y="4"/>
                    <a:pt x="310" y="1"/>
                    <a:pt x="302"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8"/>
            <p:cNvSpPr/>
            <p:nvPr/>
          </p:nvSpPr>
          <p:spPr>
            <a:xfrm>
              <a:off x="433017" y="1422381"/>
              <a:ext cx="394983" cy="490428"/>
            </a:xfrm>
            <a:custGeom>
              <a:avLst/>
              <a:gdLst/>
              <a:ahLst/>
              <a:cxnLst/>
              <a:rect l="l" t="t" r="r" b="b"/>
              <a:pathLst>
                <a:path w="8438" h="10477" extrusionOk="0">
                  <a:moveTo>
                    <a:pt x="309" y="1"/>
                  </a:moveTo>
                  <a:cubicBezTo>
                    <a:pt x="200" y="1"/>
                    <a:pt x="0" y="526"/>
                    <a:pt x="128" y="666"/>
                  </a:cubicBezTo>
                  <a:cubicBezTo>
                    <a:pt x="2872" y="3812"/>
                    <a:pt x="5936" y="6890"/>
                    <a:pt x="8126" y="10466"/>
                  </a:cubicBezTo>
                  <a:cubicBezTo>
                    <a:pt x="8131" y="10474"/>
                    <a:pt x="8137" y="10477"/>
                    <a:pt x="8145" y="10477"/>
                  </a:cubicBezTo>
                  <a:cubicBezTo>
                    <a:pt x="8231" y="10477"/>
                    <a:pt x="8437" y="9968"/>
                    <a:pt x="8348" y="9815"/>
                  </a:cubicBezTo>
                  <a:cubicBezTo>
                    <a:pt x="6144" y="6238"/>
                    <a:pt x="3080" y="3161"/>
                    <a:pt x="336" y="14"/>
                  </a:cubicBezTo>
                  <a:cubicBezTo>
                    <a:pt x="328" y="5"/>
                    <a:pt x="318" y="1"/>
                    <a:pt x="309"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112462" y="1082306"/>
              <a:ext cx="984133" cy="314095"/>
            </a:xfrm>
            <a:custGeom>
              <a:avLst/>
              <a:gdLst/>
              <a:ahLst/>
              <a:cxnLst/>
              <a:rect l="l" t="t" r="r" b="b"/>
              <a:pathLst>
                <a:path w="21024" h="6710" extrusionOk="0">
                  <a:moveTo>
                    <a:pt x="9837" y="700"/>
                  </a:moveTo>
                  <a:cubicBezTo>
                    <a:pt x="10284" y="700"/>
                    <a:pt x="10735" y="725"/>
                    <a:pt x="11190" y="778"/>
                  </a:cubicBezTo>
                  <a:cubicBezTo>
                    <a:pt x="13676" y="1066"/>
                    <a:pt x="16031" y="1888"/>
                    <a:pt x="18482" y="1992"/>
                  </a:cubicBezTo>
                  <a:lnTo>
                    <a:pt x="18482" y="1992"/>
                  </a:lnTo>
                  <a:cubicBezTo>
                    <a:pt x="14164" y="3682"/>
                    <a:pt x="9737" y="6016"/>
                    <a:pt x="5215" y="6016"/>
                  </a:cubicBezTo>
                  <a:cubicBezTo>
                    <a:pt x="3745" y="6016"/>
                    <a:pt x="2264" y="5769"/>
                    <a:pt x="774" y="5173"/>
                  </a:cubicBezTo>
                  <a:lnTo>
                    <a:pt x="774" y="5173"/>
                  </a:lnTo>
                  <a:cubicBezTo>
                    <a:pt x="3008" y="2343"/>
                    <a:pt x="6277" y="700"/>
                    <a:pt x="9837" y="700"/>
                  </a:cubicBezTo>
                  <a:close/>
                  <a:moveTo>
                    <a:pt x="9808" y="0"/>
                  </a:moveTo>
                  <a:cubicBezTo>
                    <a:pt x="9489" y="0"/>
                    <a:pt x="9169" y="14"/>
                    <a:pt x="8847" y="43"/>
                  </a:cubicBezTo>
                  <a:cubicBezTo>
                    <a:pt x="5451" y="348"/>
                    <a:pt x="2484" y="2192"/>
                    <a:pt x="461" y="4895"/>
                  </a:cubicBezTo>
                  <a:cubicBezTo>
                    <a:pt x="438" y="4922"/>
                    <a:pt x="420" y="4966"/>
                    <a:pt x="406" y="5019"/>
                  </a:cubicBezTo>
                  <a:lnTo>
                    <a:pt x="406" y="5019"/>
                  </a:lnTo>
                  <a:cubicBezTo>
                    <a:pt x="397" y="5014"/>
                    <a:pt x="387" y="5010"/>
                    <a:pt x="377" y="5006"/>
                  </a:cubicBezTo>
                  <a:cubicBezTo>
                    <a:pt x="368" y="5003"/>
                    <a:pt x="360" y="5001"/>
                    <a:pt x="351" y="5001"/>
                  </a:cubicBezTo>
                  <a:cubicBezTo>
                    <a:pt x="178" y="5001"/>
                    <a:pt x="0" y="5607"/>
                    <a:pt x="211" y="5699"/>
                  </a:cubicBezTo>
                  <a:cubicBezTo>
                    <a:pt x="1842" y="6417"/>
                    <a:pt x="3462" y="6709"/>
                    <a:pt x="5072" y="6709"/>
                  </a:cubicBezTo>
                  <a:cubicBezTo>
                    <a:pt x="10424" y="6709"/>
                    <a:pt x="15650" y="3472"/>
                    <a:pt x="20713" y="1873"/>
                  </a:cubicBezTo>
                  <a:cubicBezTo>
                    <a:pt x="20901" y="1806"/>
                    <a:pt x="21024" y="1178"/>
                    <a:pt x="20804" y="1178"/>
                  </a:cubicBezTo>
                  <a:cubicBezTo>
                    <a:pt x="20797" y="1178"/>
                    <a:pt x="20790" y="1179"/>
                    <a:pt x="20782" y="1180"/>
                  </a:cubicBezTo>
                  <a:cubicBezTo>
                    <a:pt x="20782" y="1180"/>
                    <a:pt x="20781" y="1180"/>
                    <a:pt x="20781" y="1180"/>
                  </a:cubicBezTo>
                  <a:lnTo>
                    <a:pt x="20781" y="1180"/>
                  </a:lnTo>
                  <a:lnTo>
                    <a:pt x="20782" y="1166"/>
                  </a:lnTo>
                  <a:lnTo>
                    <a:pt x="20782" y="1166"/>
                  </a:lnTo>
                  <a:cubicBezTo>
                    <a:pt x="20752" y="1176"/>
                    <a:pt x="20723" y="1185"/>
                    <a:pt x="20693" y="1195"/>
                  </a:cubicBezTo>
                  <a:lnTo>
                    <a:pt x="20693" y="1195"/>
                  </a:lnTo>
                  <a:cubicBezTo>
                    <a:pt x="20163" y="1280"/>
                    <a:pt x="19638" y="1316"/>
                    <a:pt x="19116" y="1316"/>
                  </a:cubicBezTo>
                  <a:cubicBezTo>
                    <a:pt x="15975" y="1316"/>
                    <a:pt x="12959" y="0"/>
                    <a:pt x="9808"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128377" y="1216604"/>
              <a:ext cx="577776" cy="132191"/>
            </a:xfrm>
            <a:custGeom>
              <a:avLst/>
              <a:gdLst/>
              <a:ahLst/>
              <a:cxnLst/>
              <a:rect l="l" t="t" r="r" b="b"/>
              <a:pathLst>
                <a:path w="12343" h="2824" extrusionOk="0">
                  <a:moveTo>
                    <a:pt x="12207" y="0"/>
                  </a:moveTo>
                  <a:cubicBezTo>
                    <a:pt x="12203" y="0"/>
                    <a:pt x="12199" y="1"/>
                    <a:pt x="12194" y="2"/>
                  </a:cubicBezTo>
                  <a:cubicBezTo>
                    <a:pt x="10337" y="557"/>
                    <a:pt x="8465" y="1042"/>
                    <a:pt x="6552" y="1430"/>
                  </a:cubicBezTo>
                  <a:cubicBezTo>
                    <a:pt x="5120" y="1714"/>
                    <a:pt x="3502" y="2140"/>
                    <a:pt x="1959" y="2140"/>
                  </a:cubicBezTo>
                  <a:cubicBezTo>
                    <a:pt x="1397" y="2140"/>
                    <a:pt x="844" y="2084"/>
                    <a:pt x="315" y="1943"/>
                  </a:cubicBezTo>
                  <a:cubicBezTo>
                    <a:pt x="310" y="1942"/>
                    <a:pt x="306" y="1941"/>
                    <a:pt x="301" y="1941"/>
                  </a:cubicBezTo>
                  <a:cubicBezTo>
                    <a:pt x="153" y="1941"/>
                    <a:pt x="1" y="2596"/>
                    <a:pt x="162" y="2636"/>
                  </a:cubicBezTo>
                  <a:cubicBezTo>
                    <a:pt x="677" y="2770"/>
                    <a:pt x="1207" y="2823"/>
                    <a:pt x="1742" y="2823"/>
                  </a:cubicBezTo>
                  <a:cubicBezTo>
                    <a:pt x="3096" y="2823"/>
                    <a:pt x="4489" y="2482"/>
                    <a:pt x="5790" y="2234"/>
                  </a:cubicBezTo>
                  <a:cubicBezTo>
                    <a:pt x="7925" y="1832"/>
                    <a:pt x="10032" y="1305"/>
                    <a:pt x="12097" y="681"/>
                  </a:cubicBezTo>
                  <a:cubicBezTo>
                    <a:pt x="12272" y="628"/>
                    <a:pt x="12342" y="0"/>
                    <a:pt x="12207"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392618" y="1193246"/>
              <a:ext cx="695503" cy="993729"/>
            </a:xfrm>
            <a:custGeom>
              <a:avLst/>
              <a:gdLst/>
              <a:ahLst/>
              <a:cxnLst/>
              <a:rect l="l" t="t" r="r" b="b"/>
              <a:pathLst>
                <a:path w="14858" h="21229" extrusionOk="0">
                  <a:moveTo>
                    <a:pt x="3271" y="2718"/>
                  </a:moveTo>
                  <a:lnTo>
                    <a:pt x="3271" y="2718"/>
                  </a:lnTo>
                  <a:cubicBezTo>
                    <a:pt x="5790" y="4492"/>
                    <a:pt x="8127" y="6523"/>
                    <a:pt x="9948" y="9026"/>
                  </a:cubicBezTo>
                  <a:cubicBezTo>
                    <a:pt x="11237" y="10759"/>
                    <a:pt x="12193" y="12714"/>
                    <a:pt x="12789" y="14793"/>
                  </a:cubicBezTo>
                  <a:cubicBezTo>
                    <a:pt x="13053" y="15694"/>
                    <a:pt x="13219" y="16623"/>
                    <a:pt x="13302" y="17551"/>
                  </a:cubicBezTo>
                  <a:cubicBezTo>
                    <a:pt x="13385" y="18452"/>
                    <a:pt x="13358" y="19353"/>
                    <a:pt x="13247" y="20254"/>
                  </a:cubicBezTo>
                  <a:cubicBezTo>
                    <a:pt x="12817" y="20130"/>
                    <a:pt x="12443" y="19880"/>
                    <a:pt x="12165" y="19534"/>
                  </a:cubicBezTo>
                  <a:cubicBezTo>
                    <a:pt x="8852" y="17011"/>
                    <a:pt x="6205" y="13407"/>
                    <a:pt x="5110" y="9387"/>
                  </a:cubicBezTo>
                  <a:cubicBezTo>
                    <a:pt x="4597" y="7492"/>
                    <a:pt x="4220" y="5540"/>
                    <a:pt x="3455" y="3801"/>
                  </a:cubicBezTo>
                  <a:lnTo>
                    <a:pt x="3455" y="3801"/>
                  </a:lnTo>
                  <a:cubicBezTo>
                    <a:pt x="6279" y="6979"/>
                    <a:pt x="8426" y="10717"/>
                    <a:pt x="9753" y="14793"/>
                  </a:cubicBezTo>
                  <a:cubicBezTo>
                    <a:pt x="9761" y="14819"/>
                    <a:pt x="9772" y="14831"/>
                    <a:pt x="9785" y="14831"/>
                  </a:cubicBezTo>
                  <a:cubicBezTo>
                    <a:pt x="9867" y="14831"/>
                    <a:pt x="10037" y="14355"/>
                    <a:pt x="9989" y="14211"/>
                  </a:cubicBezTo>
                  <a:cubicBezTo>
                    <a:pt x="8600" y="9933"/>
                    <a:pt x="6303" y="6009"/>
                    <a:pt x="3271" y="2718"/>
                  </a:cubicBezTo>
                  <a:close/>
                  <a:moveTo>
                    <a:pt x="319" y="0"/>
                  </a:moveTo>
                  <a:cubicBezTo>
                    <a:pt x="229" y="0"/>
                    <a:pt x="0" y="601"/>
                    <a:pt x="175" y="695"/>
                  </a:cubicBezTo>
                  <a:cubicBezTo>
                    <a:pt x="277" y="758"/>
                    <a:pt x="379" y="821"/>
                    <a:pt x="481" y="884"/>
                  </a:cubicBezTo>
                  <a:lnTo>
                    <a:pt x="481" y="884"/>
                  </a:lnTo>
                  <a:lnTo>
                    <a:pt x="480" y="889"/>
                  </a:lnTo>
                  <a:cubicBezTo>
                    <a:pt x="519" y="918"/>
                    <a:pt x="557" y="946"/>
                    <a:pt x="595" y="975"/>
                  </a:cubicBezTo>
                  <a:lnTo>
                    <a:pt x="595" y="975"/>
                  </a:lnTo>
                  <a:cubicBezTo>
                    <a:pt x="947" y="1280"/>
                    <a:pt x="1292" y="1593"/>
                    <a:pt x="1629" y="1913"/>
                  </a:cubicBezTo>
                  <a:lnTo>
                    <a:pt x="1629" y="1913"/>
                  </a:lnTo>
                  <a:cubicBezTo>
                    <a:pt x="4185" y="4693"/>
                    <a:pt x="4188" y="8787"/>
                    <a:pt x="5609" y="12242"/>
                  </a:cubicBezTo>
                  <a:cubicBezTo>
                    <a:pt x="7120" y="15957"/>
                    <a:pt x="10169" y="18674"/>
                    <a:pt x="13163" y="21211"/>
                  </a:cubicBezTo>
                  <a:cubicBezTo>
                    <a:pt x="13177" y="21223"/>
                    <a:pt x="13191" y="21229"/>
                    <a:pt x="13204" y="21229"/>
                  </a:cubicBezTo>
                  <a:cubicBezTo>
                    <a:pt x="13308" y="21229"/>
                    <a:pt x="13385" y="20872"/>
                    <a:pt x="13385" y="20823"/>
                  </a:cubicBezTo>
                  <a:cubicBezTo>
                    <a:pt x="14858" y="11579"/>
                    <a:pt x="7922" y="4721"/>
                    <a:pt x="689" y="225"/>
                  </a:cubicBezTo>
                  <a:lnTo>
                    <a:pt x="689" y="225"/>
                  </a:lnTo>
                  <a:cubicBezTo>
                    <a:pt x="689" y="225"/>
                    <a:pt x="688" y="224"/>
                    <a:pt x="688" y="224"/>
                  </a:cubicBezTo>
                  <a:lnTo>
                    <a:pt x="688" y="224"/>
                  </a:lnTo>
                  <a:cubicBezTo>
                    <a:pt x="688" y="224"/>
                    <a:pt x="688" y="224"/>
                    <a:pt x="688" y="224"/>
                  </a:cubicBezTo>
                  <a:cubicBezTo>
                    <a:pt x="685" y="222"/>
                    <a:pt x="683" y="221"/>
                    <a:pt x="680" y="219"/>
                  </a:cubicBezTo>
                  <a:lnTo>
                    <a:pt x="680" y="219"/>
                  </a:lnTo>
                  <a:cubicBezTo>
                    <a:pt x="563" y="146"/>
                    <a:pt x="445" y="74"/>
                    <a:pt x="327" y="2"/>
                  </a:cubicBezTo>
                  <a:cubicBezTo>
                    <a:pt x="325" y="1"/>
                    <a:pt x="322" y="0"/>
                    <a:pt x="319"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8"/>
            <p:cNvSpPr/>
            <p:nvPr/>
          </p:nvSpPr>
          <p:spPr>
            <a:xfrm>
              <a:off x="-375345" y="927365"/>
              <a:ext cx="800077" cy="322755"/>
            </a:xfrm>
            <a:custGeom>
              <a:avLst/>
              <a:gdLst/>
              <a:ahLst/>
              <a:cxnLst/>
              <a:rect l="l" t="t" r="r" b="b"/>
              <a:pathLst>
                <a:path w="17092" h="6895" extrusionOk="0">
                  <a:moveTo>
                    <a:pt x="10899" y="713"/>
                  </a:moveTo>
                  <a:cubicBezTo>
                    <a:pt x="12571" y="713"/>
                    <a:pt x="14206" y="1103"/>
                    <a:pt x="15870" y="1613"/>
                  </a:cubicBezTo>
                  <a:lnTo>
                    <a:pt x="15870" y="1613"/>
                  </a:lnTo>
                  <a:cubicBezTo>
                    <a:pt x="13537" y="2591"/>
                    <a:pt x="11401" y="3829"/>
                    <a:pt x="9149" y="5003"/>
                  </a:cubicBezTo>
                  <a:cubicBezTo>
                    <a:pt x="7502" y="5863"/>
                    <a:pt x="5802" y="6186"/>
                    <a:pt x="4067" y="6186"/>
                  </a:cubicBezTo>
                  <a:cubicBezTo>
                    <a:pt x="2889" y="6186"/>
                    <a:pt x="1695" y="6037"/>
                    <a:pt x="490" y="5807"/>
                  </a:cubicBezTo>
                  <a:lnTo>
                    <a:pt x="490" y="5807"/>
                  </a:lnTo>
                  <a:cubicBezTo>
                    <a:pt x="2711" y="3967"/>
                    <a:pt x="5020" y="2116"/>
                    <a:pt x="7804" y="1205"/>
                  </a:cubicBezTo>
                  <a:cubicBezTo>
                    <a:pt x="8858" y="857"/>
                    <a:pt x="9885" y="713"/>
                    <a:pt x="10899" y="713"/>
                  </a:cubicBezTo>
                  <a:close/>
                  <a:moveTo>
                    <a:pt x="11018" y="0"/>
                  </a:moveTo>
                  <a:cubicBezTo>
                    <a:pt x="10233" y="0"/>
                    <a:pt x="9440" y="87"/>
                    <a:pt x="8636" y="290"/>
                  </a:cubicBezTo>
                  <a:cubicBezTo>
                    <a:pt x="5365" y="1135"/>
                    <a:pt x="2689" y="3367"/>
                    <a:pt x="152" y="5488"/>
                  </a:cubicBezTo>
                  <a:cubicBezTo>
                    <a:pt x="7" y="5621"/>
                    <a:pt x="0" y="6171"/>
                    <a:pt x="48" y="6171"/>
                  </a:cubicBezTo>
                  <a:cubicBezTo>
                    <a:pt x="51" y="6171"/>
                    <a:pt x="53" y="6170"/>
                    <a:pt x="55" y="6167"/>
                  </a:cubicBezTo>
                  <a:cubicBezTo>
                    <a:pt x="123" y="6111"/>
                    <a:pt x="191" y="6055"/>
                    <a:pt x="258" y="5999"/>
                  </a:cubicBezTo>
                  <a:lnTo>
                    <a:pt x="258" y="5999"/>
                  </a:lnTo>
                  <a:cubicBezTo>
                    <a:pt x="191" y="6197"/>
                    <a:pt x="169" y="6469"/>
                    <a:pt x="263" y="6486"/>
                  </a:cubicBezTo>
                  <a:cubicBezTo>
                    <a:pt x="1505" y="6730"/>
                    <a:pt x="2756" y="6894"/>
                    <a:pt x="3995" y="6894"/>
                  </a:cubicBezTo>
                  <a:cubicBezTo>
                    <a:pt x="5507" y="6894"/>
                    <a:pt x="7002" y="6649"/>
                    <a:pt x="8442" y="6001"/>
                  </a:cubicBezTo>
                  <a:cubicBezTo>
                    <a:pt x="11297" y="4698"/>
                    <a:pt x="13834" y="2979"/>
                    <a:pt x="16814" y="1884"/>
                  </a:cubicBezTo>
                  <a:cubicBezTo>
                    <a:pt x="16939" y="1842"/>
                    <a:pt x="17092" y="1246"/>
                    <a:pt x="16939" y="1191"/>
                  </a:cubicBezTo>
                  <a:cubicBezTo>
                    <a:pt x="14977" y="564"/>
                    <a:pt x="13022" y="0"/>
                    <a:pt x="11018"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8"/>
            <p:cNvSpPr/>
            <p:nvPr/>
          </p:nvSpPr>
          <p:spPr>
            <a:xfrm>
              <a:off x="-378388" y="1027117"/>
              <a:ext cx="465011" cy="201283"/>
            </a:xfrm>
            <a:custGeom>
              <a:avLst/>
              <a:gdLst/>
              <a:ahLst/>
              <a:cxnLst/>
              <a:rect l="l" t="t" r="r" b="b"/>
              <a:pathLst>
                <a:path w="9934" h="4300" extrusionOk="0">
                  <a:moveTo>
                    <a:pt x="9846" y="1"/>
                  </a:moveTo>
                  <a:cubicBezTo>
                    <a:pt x="9844" y="1"/>
                    <a:pt x="9841" y="1"/>
                    <a:pt x="9838" y="3"/>
                  </a:cubicBezTo>
                  <a:cubicBezTo>
                    <a:pt x="8285" y="848"/>
                    <a:pt x="6677" y="1638"/>
                    <a:pt x="5055" y="2359"/>
                  </a:cubicBezTo>
                  <a:cubicBezTo>
                    <a:pt x="3917" y="2856"/>
                    <a:pt x="2576" y="3601"/>
                    <a:pt x="1285" y="3601"/>
                  </a:cubicBezTo>
                  <a:cubicBezTo>
                    <a:pt x="957" y="3601"/>
                    <a:pt x="632" y="3553"/>
                    <a:pt x="314" y="3440"/>
                  </a:cubicBezTo>
                  <a:cubicBezTo>
                    <a:pt x="311" y="3439"/>
                    <a:pt x="307" y="3438"/>
                    <a:pt x="303" y="3438"/>
                  </a:cubicBezTo>
                  <a:cubicBezTo>
                    <a:pt x="179" y="3438"/>
                    <a:pt x="0" y="4080"/>
                    <a:pt x="148" y="4133"/>
                  </a:cubicBezTo>
                  <a:cubicBezTo>
                    <a:pt x="476" y="4250"/>
                    <a:pt x="806" y="4299"/>
                    <a:pt x="1133" y="4299"/>
                  </a:cubicBezTo>
                  <a:cubicBezTo>
                    <a:pt x="2286" y="4299"/>
                    <a:pt x="3423" y="3689"/>
                    <a:pt x="4459" y="3246"/>
                  </a:cubicBezTo>
                  <a:cubicBezTo>
                    <a:pt x="6261" y="2484"/>
                    <a:pt x="8022" y="1611"/>
                    <a:pt x="9741" y="682"/>
                  </a:cubicBezTo>
                  <a:cubicBezTo>
                    <a:pt x="9915" y="601"/>
                    <a:pt x="9934" y="1"/>
                    <a:pt x="9846"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8" name="Google Shape;998;p38"/>
          <p:cNvGrpSpPr/>
          <p:nvPr/>
        </p:nvGrpSpPr>
        <p:grpSpPr>
          <a:xfrm>
            <a:off x="7350497" y="4286679"/>
            <a:ext cx="3081549" cy="1994761"/>
            <a:chOff x="3476322" y="3871854"/>
            <a:chExt cx="3081549" cy="1994761"/>
          </a:xfrm>
        </p:grpSpPr>
        <p:sp>
          <p:nvSpPr>
            <p:cNvPr id="999" name="Google Shape;999;p38"/>
            <p:cNvSpPr/>
            <p:nvPr/>
          </p:nvSpPr>
          <p:spPr>
            <a:xfrm>
              <a:off x="3476322" y="4434043"/>
              <a:ext cx="929647" cy="290128"/>
            </a:xfrm>
            <a:custGeom>
              <a:avLst/>
              <a:gdLst/>
              <a:ahLst/>
              <a:cxnLst/>
              <a:rect l="l" t="t" r="r" b="b"/>
              <a:pathLst>
                <a:path w="19860" h="6198" extrusionOk="0">
                  <a:moveTo>
                    <a:pt x="6608" y="1035"/>
                  </a:moveTo>
                  <a:cubicBezTo>
                    <a:pt x="7486" y="1035"/>
                    <a:pt x="8379" y="1187"/>
                    <a:pt x="9261" y="1326"/>
                  </a:cubicBezTo>
                  <a:cubicBezTo>
                    <a:pt x="12072" y="1780"/>
                    <a:pt x="14828" y="2557"/>
                    <a:pt x="17467" y="3645"/>
                  </a:cubicBezTo>
                  <a:lnTo>
                    <a:pt x="17467" y="3645"/>
                  </a:lnTo>
                  <a:cubicBezTo>
                    <a:pt x="14865" y="4468"/>
                    <a:pt x="11720" y="5184"/>
                    <a:pt x="8737" y="5184"/>
                  </a:cubicBezTo>
                  <a:cubicBezTo>
                    <a:pt x="5937" y="5184"/>
                    <a:pt x="3279" y="4553"/>
                    <a:pt x="1344" y="2789"/>
                  </a:cubicBezTo>
                  <a:lnTo>
                    <a:pt x="1344" y="2789"/>
                  </a:lnTo>
                  <a:cubicBezTo>
                    <a:pt x="2403" y="2486"/>
                    <a:pt x="3279" y="1996"/>
                    <a:pt x="4326" y="1506"/>
                  </a:cubicBezTo>
                  <a:cubicBezTo>
                    <a:pt x="5062" y="1154"/>
                    <a:pt x="5829" y="1035"/>
                    <a:pt x="6608" y="1035"/>
                  </a:cubicBezTo>
                  <a:close/>
                  <a:moveTo>
                    <a:pt x="6415" y="0"/>
                  </a:moveTo>
                  <a:cubicBezTo>
                    <a:pt x="5956" y="0"/>
                    <a:pt x="5504" y="42"/>
                    <a:pt x="5074" y="148"/>
                  </a:cubicBezTo>
                  <a:cubicBezTo>
                    <a:pt x="3425" y="550"/>
                    <a:pt x="2136" y="1673"/>
                    <a:pt x="403" y="1978"/>
                  </a:cubicBezTo>
                  <a:cubicBezTo>
                    <a:pt x="1" y="2047"/>
                    <a:pt x="70" y="2657"/>
                    <a:pt x="264" y="2879"/>
                  </a:cubicBezTo>
                  <a:cubicBezTo>
                    <a:pt x="2368" y="5345"/>
                    <a:pt x="5497" y="6197"/>
                    <a:pt x="8802" y="6197"/>
                  </a:cubicBezTo>
                  <a:cubicBezTo>
                    <a:pt x="12288" y="6197"/>
                    <a:pt x="15970" y="5250"/>
                    <a:pt x="18853" y="4249"/>
                  </a:cubicBezTo>
                  <a:lnTo>
                    <a:pt x="18853" y="4249"/>
                  </a:lnTo>
                  <a:cubicBezTo>
                    <a:pt x="18973" y="4304"/>
                    <a:pt x="19093" y="4360"/>
                    <a:pt x="19214" y="4417"/>
                  </a:cubicBezTo>
                  <a:cubicBezTo>
                    <a:pt x="19268" y="4443"/>
                    <a:pt x="19319" y="4454"/>
                    <a:pt x="19364" y="4454"/>
                  </a:cubicBezTo>
                  <a:cubicBezTo>
                    <a:pt x="19595" y="4454"/>
                    <a:pt x="19704" y="4164"/>
                    <a:pt x="19678" y="3896"/>
                  </a:cubicBezTo>
                  <a:lnTo>
                    <a:pt x="19678" y="3896"/>
                  </a:lnTo>
                  <a:cubicBezTo>
                    <a:pt x="19860" y="3628"/>
                    <a:pt x="19684" y="3026"/>
                    <a:pt x="19337" y="3026"/>
                  </a:cubicBezTo>
                  <a:cubicBezTo>
                    <a:pt x="19302" y="3026"/>
                    <a:pt x="19265" y="3032"/>
                    <a:pt x="19227" y="3045"/>
                  </a:cubicBezTo>
                  <a:cubicBezTo>
                    <a:pt x="19092" y="3095"/>
                    <a:pt x="18953" y="3144"/>
                    <a:pt x="18813" y="3194"/>
                  </a:cubicBezTo>
                  <a:lnTo>
                    <a:pt x="18813" y="3194"/>
                  </a:lnTo>
                  <a:cubicBezTo>
                    <a:pt x="15785" y="1826"/>
                    <a:pt x="12593" y="859"/>
                    <a:pt x="9316" y="328"/>
                  </a:cubicBezTo>
                  <a:cubicBezTo>
                    <a:pt x="8402" y="187"/>
                    <a:pt x="7391" y="0"/>
                    <a:pt x="6415"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8"/>
            <p:cNvSpPr/>
            <p:nvPr/>
          </p:nvSpPr>
          <p:spPr>
            <a:xfrm>
              <a:off x="4004947" y="3918711"/>
              <a:ext cx="455087" cy="710295"/>
            </a:xfrm>
            <a:custGeom>
              <a:avLst/>
              <a:gdLst/>
              <a:ahLst/>
              <a:cxnLst/>
              <a:rect l="l" t="t" r="r" b="b"/>
              <a:pathLst>
                <a:path w="9722" h="15174" extrusionOk="0">
                  <a:moveTo>
                    <a:pt x="874" y="1348"/>
                  </a:moveTo>
                  <a:cubicBezTo>
                    <a:pt x="5425" y="4019"/>
                    <a:pt x="8499" y="8812"/>
                    <a:pt x="8729" y="14137"/>
                  </a:cubicBezTo>
                  <a:lnTo>
                    <a:pt x="8729" y="14137"/>
                  </a:lnTo>
                  <a:cubicBezTo>
                    <a:pt x="5366" y="13902"/>
                    <a:pt x="2812" y="10016"/>
                    <a:pt x="2015" y="7040"/>
                  </a:cubicBezTo>
                  <a:cubicBezTo>
                    <a:pt x="1512" y="5116"/>
                    <a:pt x="1532" y="3166"/>
                    <a:pt x="874" y="1348"/>
                  </a:cubicBezTo>
                  <a:close/>
                  <a:moveTo>
                    <a:pt x="187" y="1"/>
                  </a:moveTo>
                  <a:cubicBezTo>
                    <a:pt x="1" y="1"/>
                    <a:pt x="175" y="863"/>
                    <a:pt x="227" y="955"/>
                  </a:cubicBezTo>
                  <a:cubicBezTo>
                    <a:pt x="1239" y="2632"/>
                    <a:pt x="1211" y="4559"/>
                    <a:pt x="1558" y="6430"/>
                  </a:cubicBezTo>
                  <a:cubicBezTo>
                    <a:pt x="1794" y="7705"/>
                    <a:pt x="2237" y="8939"/>
                    <a:pt x="2875" y="10076"/>
                  </a:cubicBezTo>
                  <a:cubicBezTo>
                    <a:pt x="4238" y="12509"/>
                    <a:pt x="6144" y="15174"/>
                    <a:pt x="9162" y="15174"/>
                  </a:cubicBezTo>
                  <a:cubicBezTo>
                    <a:pt x="9274" y="15174"/>
                    <a:pt x="9386" y="15170"/>
                    <a:pt x="9501" y="15163"/>
                  </a:cubicBezTo>
                  <a:cubicBezTo>
                    <a:pt x="9721" y="15149"/>
                    <a:pt x="9613" y="14137"/>
                    <a:pt x="9381" y="14137"/>
                  </a:cubicBezTo>
                  <a:cubicBezTo>
                    <a:pt x="9379" y="14137"/>
                    <a:pt x="9378" y="14137"/>
                    <a:pt x="9376" y="14137"/>
                  </a:cubicBezTo>
                  <a:lnTo>
                    <a:pt x="9362" y="14137"/>
                  </a:lnTo>
                  <a:cubicBezTo>
                    <a:pt x="9263" y="14144"/>
                    <a:pt x="9164" y="14147"/>
                    <a:pt x="9065" y="14148"/>
                  </a:cubicBezTo>
                  <a:lnTo>
                    <a:pt x="9065" y="14148"/>
                  </a:lnTo>
                  <a:cubicBezTo>
                    <a:pt x="8749" y="8254"/>
                    <a:pt x="5484" y="2816"/>
                    <a:pt x="227" y="12"/>
                  </a:cubicBezTo>
                  <a:cubicBezTo>
                    <a:pt x="212" y="4"/>
                    <a:pt x="199" y="1"/>
                    <a:pt x="187"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8"/>
            <p:cNvSpPr/>
            <p:nvPr/>
          </p:nvSpPr>
          <p:spPr>
            <a:xfrm>
              <a:off x="4030506" y="4569183"/>
              <a:ext cx="505314" cy="499510"/>
            </a:xfrm>
            <a:custGeom>
              <a:avLst/>
              <a:gdLst/>
              <a:ahLst/>
              <a:cxnLst/>
              <a:rect l="l" t="t" r="r" b="b"/>
              <a:pathLst>
                <a:path w="10795" h="10671" extrusionOk="0">
                  <a:moveTo>
                    <a:pt x="8981" y="1117"/>
                  </a:moveTo>
                  <a:lnTo>
                    <a:pt x="8981" y="1117"/>
                  </a:lnTo>
                  <a:cubicBezTo>
                    <a:pt x="10794" y="3933"/>
                    <a:pt x="6112" y="5715"/>
                    <a:pt x="4394" y="6479"/>
                  </a:cubicBezTo>
                  <a:cubicBezTo>
                    <a:pt x="3107" y="7051"/>
                    <a:pt x="1960" y="7754"/>
                    <a:pt x="1195" y="8872"/>
                  </a:cubicBezTo>
                  <a:lnTo>
                    <a:pt x="1195" y="8872"/>
                  </a:lnTo>
                  <a:cubicBezTo>
                    <a:pt x="1602" y="5274"/>
                    <a:pt x="5680" y="2100"/>
                    <a:pt x="8981" y="1117"/>
                  </a:cubicBezTo>
                  <a:close/>
                  <a:moveTo>
                    <a:pt x="9246" y="1"/>
                  </a:moveTo>
                  <a:cubicBezTo>
                    <a:pt x="9233" y="1"/>
                    <a:pt x="9219" y="2"/>
                    <a:pt x="9204" y="6"/>
                  </a:cubicBezTo>
                  <a:cubicBezTo>
                    <a:pt x="4879" y="1101"/>
                    <a:pt x="0" y="5384"/>
                    <a:pt x="638" y="10194"/>
                  </a:cubicBezTo>
                  <a:cubicBezTo>
                    <a:pt x="667" y="10372"/>
                    <a:pt x="831" y="10670"/>
                    <a:pt x="988" y="10670"/>
                  </a:cubicBezTo>
                  <a:cubicBezTo>
                    <a:pt x="1051" y="10670"/>
                    <a:pt x="1113" y="10622"/>
                    <a:pt x="1164" y="10499"/>
                  </a:cubicBezTo>
                  <a:cubicBezTo>
                    <a:pt x="2481" y="7228"/>
                    <a:pt x="6612" y="7491"/>
                    <a:pt x="8761" y="5079"/>
                  </a:cubicBezTo>
                  <a:cubicBezTo>
                    <a:pt x="9811" y="3896"/>
                    <a:pt x="10178" y="2229"/>
                    <a:pt x="9531" y="820"/>
                  </a:cubicBezTo>
                  <a:lnTo>
                    <a:pt x="9531" y="820"/>
                  </a:lnTo>
                  <a:cubicBezTo>
                    <a:pt x="9634" y="521"/>
                    <a:pt x="9495" y="1"/>
                    <a:pt x="9246"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8"/>
            <p:cNvSpPr/>
            <p:nvPr/>
          </p:nvSpPr>
          <p:spPr>
            <a:xfrm>
              <a:off x="4372453" y="3871854"/>
              <a:ext cx="492909" cy="779948"/>
            </a:xfrm>
            <a:custGeom>
              <a:avLst/>
              <a:gdLst/>
              <a:ahLst/>
              <a:cxnLst/>
              <a:rect l="l" t="t" r="r" b="b"/>
              <a:pathLst>
                <a:path w="10530" h="16662" extrusionOk="0">
                  <a:moveTo>
                    <a:pt x="544" y="1158"/>
                  </a:moveTo>
                  <a:cubicBezTo>
                    <a:pt x="3120" y="2433"/>
                    <a:pt x="5658" y="3812"/>
                    <a:pt x="7181" y="6336"/>
                  </a:cubicBezTo>
                  <a:cubicBezTo>
                    <a:pt x="8807" y="9012"/>
                    <a:pt x="9569" y="12196"/>
                    <a:pt x="9665" y="15320"/>
                  </a:cubicBezTo>
                  <a:lnTo>
                    <a:pt x="9665" y="15320"/>
                  </a:lnTo>
                  <a:cubicBezTo>
                    <a:pt x="6997" y="14430"/>
                    <a:pt x="5201" y="12193"/>
                    <a:pt x="3687" y="9871"/>
                  </a:cubicBezTo>
                  <a:cubicBezTo>
                    <a:pt x="1869" y="7078"/>
                    <a:pt x="939" y="4383"/>
                    <a:pt x="544" y="1158"/>
                  </a:cubicBezTo>
                  <a:close/>
                  <a:moveTo>
                    <a:pt x="178" y="0"/>
                  </a:moveTo>
                  <a:cubicBezTo>
                    <a:pt x="0" y="0"/>
                    <a:pt x="1" y="466"/>
                    <a:pt x="14" y="542"/>
                  </a:cubicBezTo>
                  <a:cubicBezTo>
                    <a:pt x="374" y="4146"/>
                    <a:pt x="1206" y="7084"/>
                    <a:pt x="3175" y="10162"/>
                  </a:cubicBezTo>
                  <a:cubicBezTo>
                    <a:pt x="4807" y="12729"/>
                    <a:pt x="6740" y="15334"/>
                    <a:pt x="9710" y="16314"/>
                  </a:cubicBezTo>
                  <a:lnTo>
                    <a:pt x="9710" y="16314"/>
                  </a:lnTo>
                  <a:cubicBezTo>
                    <a:pt x="9769" y="16509"/>
                    <a:pt x="9897" y="16662"/>
                    <a:pt x="9999" y="16662"/>
                  </a:cubicBezTo>
                  <a:cubicBezTo>
                    <a:pt x="10064" y="16662"/>
                    <a:pt x="10119" y="16599"/>
                    <a:pt x="10139" y="16442"/>
                  </a:cubicBezTo>
                  <a:lnTo>
                    <a:pt x="10139" y="16442"/>
                  </a:lnTo>
                  <a:cubicBezTo>
                    <a:pt x="10156" y="16446"/>
                    <a:pt x="10172" y="16451"/>
                    <a:pt x="10189" y="16455"/>
                  </a:cubicBezTo>
                  <a:cubicBezTo>
                    <a:pt x="10203" y="16458"/>
                    <a:pt x="10216" y="16460"/>
                    <a:pt x="10228" y="16460"/>
                  </a:cubicBezTo>
                  <a:cubicBezTo>
                    <a:pt x="10529" y="16460"/>
                    <a:pt x="10455" y="15537"/>
                    <a:pt x="10189" y="15457"/>
                  </a:cubicBezTo>
                  <a:lnTo>
                    <a:pt x="10175" y="15471"/>
                  </a:lnTo>
                  <a:cubicBezTo>
                    <a:pt x="10161" y="15467"/>
                    <a:pt x="10147" y="15464"/>
                    <a:pt x="10133" y="15460"/>
                  </a:cubicBezTo>
                  <a:lnTo>
                    <a:pt x="10133" y="15460"/>
                  </a:lnTo>
                  <a:cubicBezTo>
                    <a:pt x="10025" y="12335"/>
                    <a:pt x="9312" y="9245"/>
                    <a:pt x="7888" y="6447"/>
                  </a:cubicBezTo>
                  <a:cubicBezTo>
                    <a:pt x="6238" y="3231"/>
                    <a:pt x="3382" y="1567"/>
                    <a:pt x="236" y="15"/>
                  </a:cubicBezTo>
                  <a:cubicBezTo>
                    <a:pt x="215" y="5"/>
                    <a:pt x="195" y="0"/>
                    <a:pt x="178"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8"/>
            <p:cNvSpPr/>
            <p:nvPr/>
          </p:nvSpPr>
          <p:spPr>
            <a:xfrm>
              <a:off x="4457506" y="4634436"/>
              <a:ext cx="618454" cy="527502"/>
            </a:xfrm>
            <a:custGeom>
              <a:avLst/>
              <a:gdLst/>
              <a:ahLst/>
              <a:cxnLst/>
              <a:rect l="l" t="t" r="r" b="b"/>
              <a:pathLst>
                <a:path w="13212" h="11269" extrusionOk="0">
                  <a:moveTo>
                    <a:pt x="12024" y="1585"/>
                  </a:moveTo>
                  <a:cubicBezTo>
                    <a:pt x="11178" y="4141"/>
                    <a:pt x="9966" y="6447"/>
                    <a:pt x="7235" y="7483"/>
                  </a:cubicBezTo>
                  <a:cubicBezTo>
                    <a:pt x="5987" y="7941"/>
                    <a:pt x="4671" y="8176"/>
                    <a:pt x="3451" y="8675"/>
                  </a:cubicBezTo>
                  <a:cubicBezTo>
                    <a:pt x="2565" y="9039"/>
                    <a:pt x="1744" y="9783"/>
                    <a:pt x="836" y="10109"/>
                  </a:cubicBezTo>
                  <a:lnTo>
                    <a:pt x="836" y="10109"/>
                  </a:lnTo>
                  <a:cubicBezTo>
                    <a:pt x="1925" y="7923"/>
                    <a:pt x="5278" y="6758"/>
                    <a:pt x="7124" y="5626"/>
                  </a:cubicBezTo>
                  <a:cubicBezTo>
                    <a:pt x="8122" y="5016"/>
                    <a:pt x="8815" y="4032"/>
                    <a:pt x="9702" y="3269"/>
                  </a:cubicBezTo>
                  <a:cubicBezTo>
                    <a:pt x="10425" y="2647"/>
                    <a:pt x="11220" y="2105"/>
                    <a:pt x="12024" y="1585"/>
                  </a:cubicBezTo>
                  <a:close/>
                  <a:moveTo>
                    <a:pt x="12779" y="0"/>
                  </a:moveTo>
                  <a:cubicBezTo>
                    <a:pt x="12753" y="0"/>
                    <a:pt x="12725" y="8"/>
                    <a:pt x="12697" y="25"/>
                  </a:cubicBezTo>
                  <a:lnTo>
                    <a:pt x="12697" y="39"/>
                  </a:lnTo>
                  <a:cubicBezTo>
                    <a:pt x="12680" y="49"/>
                    <a:pt x="12664" y="60"/>
                    <a:pt x="12648" y="70"/>
                  </a:cubicBezTo>
                  <a:lnTo>
                    <a:pt x="12648" y="70"/>
                  </a:lnTo>
                  <a:cubicBezTo>
                    <a:pt x="12623" y="49"/>
                    <a:pt x="12598" y="36"/>
                    <a:pt x="12574" y="36"/>
                  </a:cubicBezTo>
                  <a:cubicBezTo>
                    <a:pt x="12527" y="36"/>
                    <a:pt x="12483" y="83"/>
                    <a:pt x="12449" y="198"/>
                  </a:cubicBezTo>
                  <a:lnTo>
                    <a:pt x="12449" y="198"/>
                  </a:lnTo>
                  <a:cubicBezTo>
                    <a:pt x="9948" y="1836"/>
                    <a:pt x="7966" y="4062"/>
                    <a:pt x="5322" y="5432"/>
                  </a:cubicBezTo>
                  <a:cubicBezTo>
                    <a:pt x="3284" y="6471"/>
                    <a:pt x="484" y="8107"/>
                    <a:pt x="41" y="10533"/>
                  </a:cubicBezTo>
                  <a:cubicBezTo>
                    <a:pt x="0" y="10709"/>
                    <a:pt x="52" y="11268"/>
                    <a:pt x="326" y="11268"/>
                  </a:cubicBezTo>
                  <a:cubicBezTo>
                    <a:pt x="332" y="11268"/>
                    <a:pt x="339" y="11268"/>
                    <a:pt x="346" y="11267"/>
                  </a:cubicBezTo>
                  <a:cubicBezTo>
                    <a:pt x="1760" y="11129"/>
                    <a:pt x="2952" y="9895"/>
                    <a:pt x="4282" y="9438"/>
                  </a:cubicBezTo>
                  <a:cubicBezTo>
                    <a:pt x="5613" y="8980"/>
                    <a:pt x="7055" y="8731"/>
                    <a:pt x="8330" y="8079"/>
                  </a:cubicBezTo>
                  <a:cubicBezTo>
                    <a:pt x="11037" y="6726"/>
                    <a:pt x="12040" y="3799"/>
                    <a:pt x="12834" y="1067"/>
                  </a:cubicBezTo>
                  <a:lnTo>
                    <a:pt x="12834" y="1067"/>
                  </a:lnTo>
                  <a:cubicBezTo>
                    <a:pt x="12871" y="1043"/>
                    <a:pt x="12909" y="1020"/>
                    <a:pt x="12946" y="996"/>
                  </a:cubicBezTo>
                  <a:cubicBezTo>
                    <a:pt x="13211" y="832"/>
                    <a:pt x="13051" y="0"/>
                    <a:pt x="12779"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4909223" y="4048609"/>
              <a:ext cx="492769" cy="773769"/>
            </a:xfrm>
            <a:custGeom>
              <a:avLst/>
              <a:gdLst/>
              <a:ahLst/>
              <a:cxnLst/>
              <a:rect l="l" t="t" r="r" b="b"/>
              <a:pathLst>
                <a:path w="10527" h="16530" extrusionOk="0">
                  <a:moveTo>
                    <a:pt x="998" y="2026"/>
                  </a:moveTo>
                  <a:cubicBezTo>
                    <a:pt x="2422" y="3663"/>
                    <a:pt x="4410" y="4787"/>
                    <a:pt x="5639" y="6635"/>
                  </a:cubicBezTo>
                  <a:cubicBezTo>
                    <a:pt x="7250" y="9064"/>
                    <a:pt x="8314" y="11806"/>
                    <a:pt x="8893" y="14646"/>
                  </a:cubicBezTo>
                  <a:lnTo>
                    <a:pt x="8893" y="14646"/>
                  </a:lnTo>
                  <a:cubicBezTo>
                    <a:pt x="6728" y="13121"/>
                    <a:pt x="5485" y="11122"/>
                    <a:pt x="4045" y="8756"/>
                  </a:cubicBezTo>
                  <a:cubicBezTo>
                    <a:pt x="3268" y="7495"/>
                    <a:pt x="2312" y="6441"/>
                    <a:pt x="1771" y="5027"/>
                  </a:cubicBezTo>
                  <a:cubicBezTo>
                    <a:pt x="1405" y="4057"/>
                    <a:pt x="1178" y="3045"/>
                    <a:pt x="998" y="2026"/>
                  </a:cubicBezTo>
                  <a:close/>
                  <a:moveTo>
                    <a:pt x="387" y="0"/>
                  </a:moveTo>
                  <a:cubicBezTo>
                    <a:pt x="183" y="0"/>
                    <a:pt x="1" y="275"/>
                    <a:pt x="39" y="550"/>
                  </a:cubicBezTo>
                  <a:cubicBezTo>
                    <a:pt x="288" y="2186"/>
                    <a:pt x="551" y="3849"/>
                    <a:pt x="1120" y="5388"/>
                  </a:cubicBezTo>
                  <a:cubicBezTo>
                    <a:pt x="1688" y="6899"/>
                    <a:pt x="2672" y="8008"/>
                    <a:pt x="3504" y="9352"/>
                  </a:cubicBezTo>
                  <a:cubicBezTo>
                    <a:pt x="5129" y="12022"/>
                    <a:pt x="6513" y="14246"/>
                    <a:pt x="9112" y="15878"/>
                  </a:cubicBezTo>
                  <a:lnTo>
                    <a:pt x="9112" y="15878"/>
                  </a:lnTo>
                  <a:cubicBezTo>
                    <a:pt x="9124" y="15953"/>
                    <a:pt x="9135" y="16028"/>
                    <a:pt x="9146" y="16103"/>
                  </a:cubicBezTo>
                  <a:cubicBezTo>
                    <a:pt x="9184" y="16393"/>
                    <a:pt x="9358" y="16530"/>
                    <a:pt x="9522" y="16530"/>
                  </a:cubicBezTo>
                  <a:cubicBezTo>
                    <a:pt x="9649" y="16530"/>
                    <a:pt x="9771" y="16448"/>
                    <a:pt x="9823" y="16292"/>
                  </a:cubicBezTo>
                  <a:lnTo>
                    <a:pt x="9823" y="16292"/>
                  </a:lnTo>
                  <a:cubicBezTo>
                    <a:pt x="9860" y="16312"/>
                    <a:pt x="9898" y="16332"/>
                    <a:pt x="9936" y="16352"/>
                  </a:cubicBezTo>
                  <a:cubicBezTo>
                    <a:pt x="9998" y="16386"/>
                    <a:pt x="10055" y="16401"/>
                    <a:pt x="10106" y="16401"/>
                  </a:cubicBezTo>
                  <a:cubicBezTo>
                    <a:pt x="10472" y="16401"/>
                    <a:pt x="10526" y="15620"/>
                    <a:pt x="10185" y="15438"/>
                  </a:cubicBezTo>
                  <a:cubicBezTo>
                    <a:pt x="10023" y="15352"/>
                    <a:pt x="9865" y="15263"/>
                    <a:pt x="9712" y="15173"/>
                  </a:cubicBezTo>
                  <a:lnTo>
                    <a:pt x="9712" y="15173"/>
                  </a:lnTo>
                  <a:cubicBezTo>
                    <a:pt x="9222" y="12298"/>
                    <a:pt x="8230" y="9537"/>
                    <a:pt x="6775" y="6996"/>
                  </a:cubicBezTo>
                  <a:cubicBezTo>
                    <a:pt x="6068" y="5790"/>
                    <a:pt x="5264" y="4667"/>
                    <a:pt x="4225" y="3724"/>
                  </a:cubicBezTo>
                  <a:cubicBezTo>
                    <a:pt x="2963" y="2601"/>
                    <a:pt x="1508" y="1714"/>
                    <a:pt x="662" y="203"/>
                  </a:cubicBezTo>
                  <a:cubicBezTo>
                    <a:pt x="579" y="59"/>
                    <a:pt x="481" y="0"/>
                    <a:pt x="387"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5240638" y="4745142"/>
              <a:ext cx="283669" cy="702244"/>
            </a:xfrm>
            <a:custGeom>
              <a:avLst/>
              <a:gdLst/>
              <a:ahLst/>
              <a:cxnLst/>
              <a:rect l="l" t="t" r="r" b="b"/>
              <a:pathLst>
                <a:path w="6060" h="15002" extrusionOk="0">
                  <a:moveTo>
                    <a:pt x="3267" y="2027"/>
                  </a:moveTo>
                  <a:cubicBezTo>
                    <a:pt x="6059" y="5201"/>
                    <a:pt x="2295" y="9735"/>
                    <a:pt x="3139" y="13734"/>
                  </a:cubicBezTo>
                  <a:lnTo>
                    <a:pt x="3139" y="13734"/>
                  </a:lnTo>
                  <a:cubicBezTo>
                    <a:pt x="2071" y="13222"/>
                    <a:pt x="1249" y="12274"/>
                    <a:pt x="888" y="11120"/>
                  </a:cubicBezTo>
                  <a:cubicBezTo>
                    <a:pt x="430" y="9568"/>
                    <a:pt x="1179" y="8209"/>
                    <a:pt x="1941" y="6892"/>
                  </a:cubicBezTo>
                  <a:cubicBezTo>
                    <a:pt x="2949" y="5159"/>
                    <a:pt x="3085" y="3840"/>
                    <a:pt x="3267" y="2027"/>
                  </a:cubicBezTo>
                  <a:close/>
                  <a:moveTo>
                    <a:pt x="2090" y="1"/>
                  </a:moveTo>
                  <a:cubicBezTo>
                    <a:pt x="1758" y="1"/>
                    <a:pt x="1687" y="771"/>
                    <a:pt x="2024" y="987"/>
                  </a:cubicBezTo>
                  <a:cubicBezTo>
                    <a:pt x="2231" y="1119"/>
                    <a:pt x="2421" y="1254"/>
                    <a:pt x="2595" y="1392"/>
                  </a:cubicBezTo>
                  <a:lnTo>
                    <a:pt x="2595" y="1392"/>
                  </a:lnTo>
                  <a:cubicBezTo>
                    <a:pt x="2517" y="2325"/>
                    <a:pt x="2542" y="3236"/>
                    <a:pt x="2301" y="4148"/>
                  </a:cubicBezTo>
                  <a:cubicBezTo>
                    <a:pt x="2038" y="5104"/>
                    <a:pt x="1553" y="5853"/>
                    <a:pt x="1068" y="6712"/>
                  </a:cubicBezTo>
                  <a:cubicBezTo>
                    <a:pt x="486" y="7724"/>
                    <a:pt x="0" y="8764"/>
                    <a:pt x="14" y="9956"/>
                  </a:cubicBezTo>
                  <a:cubicBezTo>
                    <a:pt x="28" y="12257"/>
                    <a:pt x="1525" y="14281"/>
                    <a:pt x="3715" y="14988"/>
                  </a:cubicBezTo>
                  <a:cubicBezTo>
                    <a:pt x="3745" y="14997"/>
                    <a:pt x="3773" y="15002"/>
                    <a:pt x="3799" y="15002"/>
                  </a:cubicBezTo>
                  <a:cubicBezTo>
                    <a:pt x="4077" y="15002"/>
                    <a:pt x="4152" y="14498"/>
                    <a:pt x="4076" y="14295"/>
                  </a:cubicBezTo>
                  <a:cubicBezTo>
                    <a:pt x="2828" y="11287"/>
                    <a:pt x="4991" y="8306"/>
                    <a:pt x="5143" y="5284"/>
                  </a:cubicBezTo>
                  <a:cubicBezTo>
                    <a:pt x="5254" y="2956"/>
                    <a:pt x="4187" y="1278"/>
                    <a:pt x="2260" y="59"/>
                  </a:cubicBezTo>
                  <a:cubicBezTo>
                    <a:pt x="2198" y="18"/>
                    <a:pt x="2141" y="1"/>
                    <a:pt x="2090"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8"/>
            <p:cNvSpPr/>
            <p:nvPr/>
          </p:nvSpPr>
          <p:spPr>
            <a:xfrm>
              <a:off x="5079705" y="4761057"/>
              <a:ext cx="316389" cy="256940"/>
            </a:xfrm>
            <a:custGeom>
              <a:avLst/>
              <a:gdLst/>
              <a:ahLst/>
              <a:cxnLst/>
              <a:rect l="l" t="t" r="r" b="b"/>
              <a:pathLst>
                <a:path w="6759" h="5489" extrusionOk="0">
                  <a:moveTo>
                    <a:pt x="5210" y="1481"/>
                  </a:moveTo>
                  <a:lnTo>
                    <a:pt x="5210" y="1481"/>
                  </a:lnTo>
                  <a:cubicBezTo>
                    <a:pt x="4494" y="3011"/>
                    <a:pt x="2644" y="3866"/>
                    <a:pt x="1046" y="4367"/>
                  </a:cubicBezTo>
                  <a:lnTo>
                    <a:pt x="1046" y="4367"/>
                  </a:lnTo>
                  <a:cubicBezTo>
                    <a:pt x="1443" y="3742"/>
                    <a:pt x="3028" y="2673"/>
                    <a:pt x="3327" y="2477"/>
                  </a:cubicBezTo>
                  <a:cubicBezTo>
                    <a:pt x="3929" y="2085"/>
                    <a:pt x="4558" y="1753"/>
                    <a:pt x="5210" y="1481"/>
                  </a:cubicBezTo>
                  <a:close/>
                  <a:moveTo>
                    <a:pt x="5735" y="1"/>
                  </a:moveTo>
                  <a:cubicBezTo>
                    <a:pt x="5636" y="1"/>
                    <a:pt x="5546" y="85"/>
                    <a:pt x="5513" y="292"/>
                  </a:cubicBezTo>
                  <a:lnTo>
                    <a:pt x="5513" y="292"/>
                  </a:lnTo>
                  <a:cubicBezTo>
                    <a:pt x="4180" y="768"/>
                    <a:pt x="2947" y="1484"/>
                    <a:pt x="1872" y="2408"/>
                  </a:cubicBezTo>
                  <a:cubicBezTo>
                    <a:pt x="999" y="3156"/>
                    <a:pt x="1" y="4043"/>
                    <a:pt x="555" y="5263"/>
                  </a:cubicBezTo>
                  <a:cubicBezTo>
                    <a:pt x="594" y="5340"/>
                    <a:pt x="691" y="5488"/>
                    <a:pt x="804" y="5488"/>
                  </a:cubicBezTo>
                  <a:cubicBezTo>
                    <a:pt x="814" y="5488"/>
                    <a:pt x="823" y="5487"/>
                    <a:pt x="832" y="5485"/>
                  </a:cubicBezTo>
                  <a:cubicBezTo>
                    <a:pt x="3150" y="4819"/>
                    <a:pt x="5468" y="3609"/>
                    <a:pt x="5994" y="1188"/>
                  </a:cubicBezTo>
                  <a:lnTo>
                    <a:pt x="5994" y="1188"/>
                  </a:lnTo>
                  <a:cubicBezTo>
                    <a:pt x="6125" y="1144"/>
                    <a:pt x="6258" y="1102"/>
                    <a:pt x="6391" y="1063"/>
                  </a:cubicBezTo>
                  <a:cubicBezTo>
                    <a:pt x="6759" y="958"/>
                    <a:pt x="6628" y="43"/>
                    <a:pt x="6319" y="43"/>
                  </a:cubicBezTo>
                  <a:cubicBezTo>
                    <a:pt x="6302" y="43"/>
                    <a:pt x="6284" y="45"/>
                    <a:pt x="6266" y="51"/>
                  </a:cubicBezTo>
                  <a:cubicBezTo>
                    <a:pt x="6165" y="80"/>
                    <a:pt x="6065" y="109"/>
                    <a:pt x="5965" y="140"/>
                  </a:cubicBezTo>
                  <a:lnTo>
                    <a:pt x="5965" y="140"/>
                  </a:lnTo>
                  <a:cubicBezTo>
                    <a:pt x="5899" y="54"/>
                    <a:pt x="5814" y="1"/>
                    <a:pt x="5735"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8"/>
            <p:cNvSpPr/>
            <p:nvPr/>
          </p:nvSpPr>
          <p:spPr>
            <a:xfrm>
              <a:off x="5298167" y="4327316"/>
              <a:ext cx="161494" cy="493190"/>
            </a:xfrm>
            <a:custGeom>
              <a:avLst/>
              <a:gdLst/>
              <a:ahLst/>
              <a:cxnLst/>
              <a:rect l="l" t="t" r="r" b="b"/>
              <a:pathLst>
                <a:path w="3450" h="10536" extrusionOk="0">
                  <a:moveTo>
                    <a:pt x="1879" y="1457"/>
                  </a:moveTo>
                  <a:lnTo>
                    <a:pt x="1879" y="1457"/>
                  </a:lnTo>
                  <a:cubicBezTo>
                    <a:pt x="2497" y="3576"/>
                    <a:pt x="1842" y="5762"/>
                    <a:pt x="1188" y="7869"/>
                  </a:cubicBezTo>
                  <a:lnTo>
                    <a:pt x="1188" y="7869"/>
                  </a:lnTo>
                  <a:cubicBezTo>
                    <a:pt x="819" y="5718"/>
                    <a:pt x="1052" y="3495"/>
                    <a:pt x="1879" y="1457"/>
                  </a:cubicBezTo>
                  <a:close/>
                  <a:moveTo>
                    <a:pt x="1842" y="1"/>
                  </a:moveTo>
                  <a:cubicBezTo>
                    <a:pt x="1749" y="1"/>
                    <a:pt x="1656" y="54"/>
                    <a:pt x="1599" y="168"/>
                  </a:cubicBezTo>
                  <a:cubicBezTo>
                    <a:pt x="287" y="2980"/>
                    <a:pt x="0" y="6163"/>
                    <a:pt x="799" y="9149"/>
                  </a:cubicBezTo>
                  <a:lnTo>
                    <a:pt x="799" y="9149"/>
                  </a:lnTo>
                  <a:cubicBezTo>
                    <a:pt x="734" y="9373"/>
                    <a:pt x="672" y="9595"/>
                    <a:pt x="615" y="9816"/>
                  </a:cubicBezTo>
                  <a:cubicBezTo>
                    <a:pt x="538" y="10125"/>
                    <a:pt x="790" y="10535"/>
                    <a:pt x="1007" y="10535"/>
                  </a:cubicBezTo>
                  <a:cubicBezTo>
                    <a:pt x="1087" y="10535"/>
                    <a:pt x="1163" y="10478"/>
                    <a:pt x="1215" y="10338"/>
                  </a:cubicBezTo>
                  <a:lnTo>
                    <a:pt x="1215" y="10338"/>
                  </a:lnTo>
                  <a:cubicBezTo>
                    <a:pt x="1270" y="10401"/>
                    <a:pt x="1333" y="10429"/>
                    <a:pt x="1394" y="10429"/>
                  </a:cubicBezTo>
                  <a:cubicBezTo>
                    <a:pt x="1603" y="10429"/>
                    <a:pt x="1800" y="10111"/>
                    <a:pt x="1682" y="9775"/>
                  </a:cubicBezTo>
                  <a:cubicBezTo>
                    <a:pt x="1622" y="9603"/>
                    <a:pt x="1566" y="9430"/>
                    <a:pt x="1514" y="9257"/>
                  </a:cubicBezTo>
                  <a:lnTo>
                    <a:pt x="1514" y="9257"/>
                  </a:lnTo>
                  <a:cubicBezTo>
                    <a:pt x="2378" y="6239"/>
                    <a:pt x="3449" y="3281"/>
                    <a:pt x="2126" y="210"/>
                  </a:cubicBezTo>
                  <a:cubicBezTo>
                    <a:pt x="2066" y="75"/>
                    <a:pt x="1953" y="1"/>
                    <a:pt x="1842"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8"/>
            <p:cNvSpPr/>
            <p:nvPr/>
          </p:nvSpPr>
          <p:spPr>
            <a:xfrm>
              <a:off x="5480726" y="4575643"/>
              <a:ext cx="279877" cy="360577"/>
            </a:xfrm>
            <a:custGeom>
              <a:avLst/>
              <a:gdLst/>
              <a:ahLst/>
              <a:cxnLst/>
              <a:rect l="l" t="t" r="r" b="b"/>
              <a:pathLst>
                <a:path w="5979" h="7703" extrusionOk="0">
                  <a:moveTo>
                    <a:pt x="700" y="1392"/>
                  </a:moveTo>
                  <a:cubicBezTo>
                    <a:pt x="2354" y="2800"/>
                    <a:pt x="3992" y="4302"/>
                    <a:pt x="4924" y="6259"/>
                  </a:cubicBezTo>
                  <a:lnTo>
                    <a:pt x="4924" y="6259"/>
                  </a:lnTo>
                  <a:cubicBezTo>
                    <a:pt x="3103" y="5234"/>
                    <a:pt x="1166" y="3405"/>
                    <a:pt x="700" y="1392"/>
                  </a:cubicBezTo>
                  <a:close/>
                  <a:moveTo>
                    <a:pt x="254" y="1"/>
                  </a:moveTo>
                  <a:cubicBezTo>
                    <a:pt x="96" y="1"/>
                    <a:pt x="0" y="268"/>
                    <a:pt x="0" y="422"/>
                  </a:cubicBezTo>
                  <a:cubicBezTo>
                    <a:pt x="95" y="3526"/>
                    <a:pt x="2708" y="6219"/>
                    <a:pt x="5416" y="7529"/>
                  </a:cubicBezTo>
                  <a:lnTo>
                    <a:pt x="5416" y="7529"/>
                  </a:lnTo>
                  <a:cubicBezTo>
                    <a:pt x="5476" y="7651"/>
                    <a:pt x="5550" y="7702"/>
                    <a:pt x="5622" y="7702"/>
                  </a:cubicBezTo>
                  <a:cubicBezTo>
                    <a:pt x="5806" y="7702"/>
                    <a:pt x="5979" y="7369"/>
                    <a:pt x="5878" y="7048"/>
                  </a:cubicBezTo>
                  <a:cubicBezTo>
                    <a:pt x="5868" y="7016"/>
                    <a:pt x="5858" y="6985"/>
                    <a:pt x="5849" y="6953"/>
                  </a:cubicBezTo>
                  <a:lnTo>
                    <a:pt x="5849" y="6953"/>
                  </a:lnTo>
                  <a:cubicBezTo>
                    <a:pt x="5839" y="6913"/>
                    <a:pt x="5826" y="6874"/>
                    <a:pt x="5811" y="6838"/>
                  </a:cubicBezTo>
                  <a:lnTo>
                    <a:pt x="5811" y="6838"/>
                  </a:lnTo>
                  <a:cubicBezTo>
                    <a:pt x="4868" y="3970"/>
                    <a:pt x="2635" y="1956"/>
                    <a:pt x="388" y="62"/>
                  </a:cubicBezTo>
                  <a:cubicBezTo>
                    <a:pt x="340" y="19"/>
                    <a:pt x="295" y="1"/>
                    <a:pt x="254"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8"/>
            <p:cNvSpPr/>
            <p:nvPr/>
          </p:nvSpPr>
          <p:spPr>
            <a:xfrm>
              <a:off x="5613105" y="4879206"/>
              <a:ext cx="204981" cy="386791"/>
            </a:xfrm>
            <a:custGeom>
              <a:avLst/>
              <a:gdLst/>
              <a:ahLst/>
              <a:cxnLst/>
              <a:rect l="l" t="t" r="r" b="b"/>
              <a:pathLst>
                <a:path w="4379" h="8263" extrusionOk="0">
                  <a:moveTo>
                    <a:pt x="2715" y="1208"/>
                  </a:moveTo>
                  <a:cubicBezTo>
                    <a:pt x="3852" y="2990"/>
                    <a:pt x="1762" y="5607"/>
                    <a:pt x="450" y="6919"/>
                  </a:cubicBezTo>
                  <a:lnTo>
                    <a:pt x="450" y="6919"/>
                  </a:lnTo>
                  <a:cubicBezTo>
                    <a:pt x="528" y="4744"/>
                    <a:pt x="885" y="2544"/>
                    <a:pt x="2715" y="1208"/>
                  </a:cubicBezTo>
                  <a:close/>
                  <a:moveTo>
                    <a:pt x="2538" y="1"/>
                  </a:moveTo>
                  <a:cubicBezTo>
                    <a:pt x="2468" y="1"/>
                    <a:pt x="2427" y="127"/>
                    <a:pt x="2413" y="289"/>
                  </a:cubicBezTo>
                  <a:lnTo>
                    <a:pt x="2413" y="289"/>
                  </a:lnTo>
                  <a:cubicBezTo>
                    <a:pt x="165" y="1987"/>
                    <a:pt x="26" y="4991"/>
                    <a:pt x="0" y="7633"/>
                  </a:cubicBezTo>
                  <a:cubicBezTo>
                    <a:pt x="0" y="7706"/>
                    <a:pt x="86" y="8262"/>
                    <a:pt x="258" y="8262"/>
                  </a:cubicBezTo>
                  <a:cubicBezTo>
                    <a:pt x="281" y="8262"/>
                    <a:pt x="306" y="8252"/>
                    <a:pt x="333" y="8229"/>
                  </a:cubicBezTo>
                  <a:cubicBezTo>
                    <a:pt x="2128" y="6559"/>
                    <a:pt x="4378" y="3320"/>
                    <a:pt x="3129" y="808"/>
                  </a:cubicBezTo>
                  <a:lnTo>
                    <a:pt x="3129" y="808"/>
                  </a:lnTo>
                  <a:cubicBezTo>
                    <a:pt x="3177" y="513"/>
                    <a:pt x="3038" y="4"/>
                    <a:pt x="2849" y="4"/>
                  </a:cubicBezTo>
                  <a:cubicBezTo>
                    <a:pt x="2829" y="4"/>
                    <a:pt x="2808" y="9"/>
                    <a:pt x="2786" y="22"/>
                  </a:cubicBezTo>
                  <a:lnTo>
                    <a:pt x="2800" y="22"/>
                  </a:lnTo>
                  <a:cubicBezTo>
                    <a:pt x="2756" y="50"/>
                    <a:pt x="2712" y="79"/>
                    <a:pt x="2668" y="107"/>
                  </a:cubicBezTo>
                  <a:lnTo>
                    <a:pt x="2668" y="107"/>
                  </a:lnTo>
                  <a:cubicBezTo>
                    <a:pt x="2653" y="88"/>
                    <a:pt x="2636" y="69"/>
                    <a:pt x="2620" y="50"/>
                  </a:cubicBezTo>
                  <a:cubicBezTo>
                    <a:pt x="2589" y="16"/>
                    <a:pt x="2562" y="1"/>
                    <a:pt x="2538"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8"/>
            <p:cNvSpPr/>
            <p:nvPr/>
          </p:nvSpPr>
          <p:spPr>
            <a:xfrm>
              <a:off x="4890218" y="5336539"/>
              <a:ext cx="812294" cy="395498"/>
            </a:xfrm>
            <a:custGeom>
              <a:avLst/>
              <a:gdLst/>
              <a:ahLst/>
              <a:cxnLst/>
              <a:rect l="l" t="t" r="r" b="b"/>
              <a:pathLst>
                <a:path w="17353" h="8449" extrusionOk="0">
                  <a:moveTo>
                    <a:pt x="15694" y="983"/>
                  </a:moveTo>
                  <a:cubicBezTo>
                    <a:pt x="15952" y="983"/>
                    <a:pt x="16214" y="1003"/>
                    <a:pt x="16483" y="1046"/>
                  </a:cubicBezTo>
                  <a:lnTo>
                    <a:pt x="16483" y="1046"/>
                  </a:lnTo>
                  <a:cubicBezTo>
                    <a:pt x="14749" y="3243"/>
                    <a:pt x="12597" y="5980"/>
                    <a:pt x="10079" y="7025"/>
                  </a:cubicBezTo>
                  <a:cubicBezTo>
                    <a:pt x="9485" y="7274"/>
                    <a:pt x="8869" y="7363"/>
                    <a:pt x="8248" y="7363"/>
                  </a:cubicBezTo>
                  <a:cubicBezTo>
                    <a:pt x="7448" y="7363"/>
                    <a:pt x="6639" y="7215"/>
                    <a:pt x="5851" y="7067"/>
                  </a:cubicBezTo>
                  <a:cubicBezTo>
                    <a:pt x="4604" y="6839"/>
                    <a:pt x="3374" y="6528"/>
                    <a:pt x="2171" y="6141"/>
                  </a:cubicBezTo>
                  <a:lnTo>
                    <a:pt x="2171" y="6141"/>
                  </a:lnTo>
                  <a:cubicBezTo>
                    <a:pt x="4467" y="5683"/>
                    <a:pt x="6852" y="5055"/>
                    <a:pt x="8873" y="4045"/>
                  </a:cubicBezTo>
                  <a:cubicBezTo>
                    <a:pt x="11116" y="2935"/>
                    <a:pt x="13154" y="983"/>
                    <a:pt x="15694" y="983"/>
                  </a:cubicBezTo>
                  <a:close/>
                  <a:moveTo>
                    <a:pt x="15587" y="1"/>
                  </a:moveTo>
                  <a:cubicBezTo>
                    <a:pt x="13408" y="1"/>
                    <a:pt x="11599" y="1374"/>
                    <a:pt x="9704" y="2506"/>
                  </a:cubicBezTo>
                  <a:cubicBezTo>
                    <a:pt x="6932" y="4156"/>
                    <a:pt x="3411" y="4918"/>
                    <a:pt x="264" y="5459"/>
                  </a:cubicBezTo>
                  <a:cubicBezTo>
                    <a:pt x="1" y="5514"/>
                    <a:pt x="153" y="6388"/>
                    <a:pt x="348" y="6471"/>
                  </a:cubicBezTo>
                  <a:cubicBezTo>
                    <a:pt x="2395" y="7263"/>
                    <a:pt x="5384" y="8448"/>
                    <a:pt x="7954" y="8448"/>
                  </a:cubicBezTo>
                  <a:cubicBezTo>
                    <a:pt x="8759" y="8448"/>
                    <a:pt x="9522" y="8332"/>
                    <a:pt x="10203" y="8051"/>
                  </a:cubicBezTo>
                  <a:cubicBezTo>
                    <a:pt x="13031" y="6887"/>
                    <a:pt x="15374" y="3685"/>
                    <a:pt x="17217" y="1370"/>
                  </a:cubicBezTo>
                  <a:cubicBezTo>
                    <a:pt x="17352" y="1193"/>
                    <a:pt x="17223" y="653"/>
                    <a:pt x="17103" y="455"/>
                  </a:cubicBezTo>
                  <a:lnTo>
                    <a:pt x="17103" y="455"/>
                  </a:lnTo>
                  <a:cubicBezTo>
                    <a:pt x="17068" y="306"/>
                    <a:pt x="17007" y="186"/>
                    <a:pt x="16926" y="164"/>
                  </a:cubicBezTo>
                  <a:lnTo>
                    <a:pt x="16926" y="164"/>
                  </a:lnTo>
                  <a:lnTo>
                    <a:pt x="16940" y="177"/>
                  </a:lnTo>
                  <a:cubicBezTo>
                    <a:pt x="16472" y="55"/>
                    <a:pt x="16022" y="1"/>
                    <a:pt x="15587"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8"/>
            <p:cNvSpPr/>
            <p:nvPr/>
          </p:nvSpPr>
          <p:spPr>
            <a:xfrm>
              <a:off x="5534183" y="5339395"/>
              <a:ext cx="231195" cy="527221"/>
            </a:xfrm>
            <a:custGeom>
              <a:avLst/>
              <a:gdLst/>
              <a:ahLst/>
              <a:cxnLst/>
              <a:rect l="l" t="t" r="r" b="b"/>
              <a:pathLst>
                <a:path w="4939" h="11263" extrusionOk="0">
                  <a:moveTo>
                    <a:pt x="3101" y="1446"/>
                  </a:moveTo>
                  <a:cubicBezTo>
                    <a:pt x="3902" y="3185"/>
                    <a:pt x="4440" y="4880"/>
                    <a:pt x="3502" y="6742"/>
                  </a:cubicBezTo>
                  <a:cubicBezTo>
                    <a:pt x="2953" y="7818"/>
                    <a:pt x="2225" y="8808"/>
                    <a:pt x="1527" y="9806"/>
                  </a:cubicBezTo>
                  <a:lnTo>
                    <a:pt x="1527" y="9806"/>
                  </a:lnTo>
                  <a:cubicBezTo>
                    <a:pt x="1043" y="7245"/>
                    <a:pt x="1040" y="3176"/>
                    <a:pt x="3101" y="1446"/>
                  </a:cubicBezTo>
                  <a:close/>
                  <a:moveTo>
                    <a:pt x="3661" y="1"/>
                  </a:moveTo>
                  <a:cubicBezTo>
                    <a:pt x="3619" y="1"/>
                    <a:pt x="3576" y="11"/>
                    <a:pt x="3530" y="33"/>
                  </a:cubicBezTo>
                  <a:cubicBezTo>
                    <a:pt x="3410" y="89"/>
                    <a:pt x="3294" y="150"/>
                    <a:pt x="3183" y="216"/>
                  </a:cubicBezTo>
                  <a:lnTo>
                    <a:pt x="3183" y="216"/>
                  </a:lnTo>
                  <a:cubicBezTo>
                    <a:pt x="3109" y="217"/>
                    <a:pt x="3037" y="267"/>
                    <a:pt x="2980" y="345"/>
                  </a:cubicBezTo>
                  <a:lnTo>
                    <a:pt x="2980" y="345"/>
                  </a:lnTo>
                  <a:cubicBezTo>
                    <a:pt x="1" y="2359"/>
                    <a:pt x="302" y="8007"/>
                    <a:pt x="1062" y="10943"/>
                  </a:cubicBezTo>
                  <a:cubicBezTo>
                    <a:pt x="1112" y="11143"/>
                    <a:pt x="1253" y="11263"/>
                    <a:pt x="1399" y="11263"/>
                  </a:cubicBezTo>
                  <a:cubicBezTo>
                    <a:pt x="1496" y="11263"/>
                    <a:pt x="1595" y="11211"/>
                    <a:pt x="1672" y="11095"/>
                  </a:cubicBezTo>
                  <a:cubicBezTo>
                    <a:pt x="2795" y="9418"/>
                    <a:pt x="4417" y="7602"/>
                    <a:pt x="4708" y="5536"/>
                  </a:cubicBezTo>
                  <a:cubicBezTo>
                    <a:pt x="4939" y="3958"/>
                    <a:pt x="4372" y="2455"/>
                    <a:pt x="3716" y="1035"/>
                  </a:cubicBezTo>
                  <a:lnTo>
                    <a:pt x="3716" y="1035"/>
                  </a:lnTo>
                  <a:cubicBezTo>
                    <a:pt x="3755" y="1015"/>
                    <a:pt x="3794" y="995"/>
                    <a:pt x="3835" y="976"/>
                  </a:cubicBezTo>
                  <a:cubicBezTo>
                    <a:pt x="4196" y="814"/>
                    <a:pt x="4031" y="1"/>
                    <a:pt x="3661"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5796085" y="5147146"/>
              <a:ext cx="238169" cy="643263"/>
            </a:xfrm>
            <a:custGeom>
              <a:avLst/>
              <a:gdLst/>
              <a:ahLst/>
              <a:cxnLst/>
              <a:rect l="l" t="t" r="r" b="b"/>
              <a:pathLst>
                <a:path w="5088" h="13742" extrusionOk="0">
                  <a:moveTo>
                    <a:pt x="2060" y="1144"/>
                  </a:moveTo>
                  <a:cubicBezTo>
                    <a:pt x="4316" y="2145"/>
                    <a:pt x="4369" y="4916"/>
                    <a:pt x="4422" y="7134"/>
                  </a:cubicBezTo>
                  <a:cubicBezTo>
                    <a:pt x="4470" y="8833"/>
                    <a:pt x="4353" y="10541"/>
                    <a:pt x="4088" y="12225"/>
                  </a:cubicBezTo>
                  <a:lnTo>
                    <a:pt x="4088" y="12225"/>
                  </a:lnTo>
                  <a:lnTo>
                    <a:pt x="2357" y="8008"/>
                  </a:lnTo>
                  <a:cubicBezTo>
                    <a:pt x="1497" y="5928"/>
                    <a:pt x="0" y="3198"/>
                    <a:pt x="1982" y="1285"/>
                  </a:cubicBezTo>
                  <a:cubicBezTo>
                    <a:pt x="2018" y="1251"/>
                    <a:pt x="2044" y="1202"/>
                    <a:pt x="2060" y="1144"/>
                  </a:cubicBezTo>
                  <a:close/>
                  <a:moveTo>
                    <a:pt x="1652" y="1"/>
                  </a:moveTo>
                  <a:cubicBezTo>
                    <a:pt x="1475" y="1"/>
                    <a:pt x="1415" y="311"/>
                    <a:pt x="1459" y="588"/>
                  </a:cubicBezTo>
                  <a:lnTo>
                    <a:pt x="1459" y="588"/>
                  </a:lnTo>
                  <a:cubicBezTo>
                    <a:pt x="371" y="1840"/>
                    <a:pt x="264" y="3506"/>
                    <a:pt x="665" y="5111"/>
                  </a:cubicBezTo>
                  <a:cubicBezTo>
                    <a:pt x="1400" y="7994"/>
                    <a:pt x="2883" y="10794"/>
                    <a:pt x="4020" y="13539"/>
                  </a:cubicBezTo>
                  <a:cubicBezTo>
                    <a:pt x="4077" y="13677"/>
                    <a:pt x="4159" y="13742"/>
                    <a:pt x="4238" y="13742"/>
                  </a:cubicBezTo>
                  <a:cubicBezTo>
                    <a:pt x="4332" y="13742"/>
                    <a:pt x="4420" y="13649"/>
                    <a:pt x="4450" y="13483"/>
                  </a:cubicBezTo>
                  <a:cubicBezTo>
                    <a:pt x="4990" y="10572"/>
                    <a:pt x="5087" y="7606"/>
                    <a:pt x="4755" y="4667"/>
                  </a:cubicBezTo>
                  <a:cubicBezTo>
                    <a:pt x="4491" y="2574"/>
                    <a:pt x="3868" y="730"/>
                    <a:pt x="1705" y="9"/>
                  </a:cubicBezTo>
                  <a:cubicBezTo>
                    <a:pt x="1686" y="4"/>
                    <a:pt x="1669" y="1"/>
                    <a:pt x="1652"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5934502" y="5169521"/>
              <a:ext cx="555916" cy="238637"/>
            </a:xfrm>
            <a:custGeom>
              <a:avLst/>
              <a:gdLst/>
              <a:ahLst/>
              <a:cxnLst/>
              <a:rect l="l" t="t" r="r" b="b"/>
              <a:pathLst>
                <a:path w="11876" h="5098" extrusionOk="0">
                  <a:moveTo>
                    <a:pt x="5316" y="1005"/>
                  </a:moveTo>
                  <a:cubicBezTo>
                    <a:pt x="7219" y="1005"/>
                    <a:pt x="9118" y="1332"/>
                    <a:pt x="10924" y="1982"/>
                  </a:cubicBezTo>
                  <a:lnTo>
                    <a:pt x="10924" y="1982"/>
                  </a:lnTo>
                  <a:cubicBezTo>
                    <a:pt x="9545" y="3193"/>
                    <a:pt x="7109" y="4103"/>
                    <a:pt x="4956" y="4103"/>
                  </a:cubicBezTo>
                  <a:cubicBezTo>
                    <a:pt x="3075" y="4103"/>
                    <a:pt x="1411" y="3409"/>
                    <a:pt x="855" y="1615"/>
                  </a:cubicBezTo>
                  <a:lnTo>
                    <a:pt x="855" y="1615"/>
                  </a:lnTo>
                  <a:cubicBezTo>
                    <a:pt x="2315" y="1208"/>
                    <a:pt x="3817" y="1005"/>
                    <a:pt x="5316" y="1005"/>
                  </a:cubicBezTo>
                  <a:close/>
                  <a:moveTo>
                    <a:pt x="5167" y="1"/>
                  </a:moveTo>
                  <a:cubicBezTo>
                    <a:pt x="3503" y="1"/>
                    <a:pt x="1835" y="250"/>
                    <a:pt x="217" y="751"/>
                  </a:cubicBezTo>
                  <a:cubicBezTo>
                    <a:pt x="0" y="819"/>
                    <a:pt x="195" y="1765"/>
                    <a:pt x="347" y="1765"/>
                  </a:cubicBezTo>
                  <a:cubicBezTo>
                    <a:pt x="350" y="1765"/>
                    <a:pt x="353" y="1764"/>
                    <a:pt x="356" y="1763"/>
                  </a:cubicBezTo>
                  <a:cubicBezTo>
                    <a:pt x="427" y="1741"/>
                    <a:pt x="497" y="1720"/>
                    <a:pt x="568" y="1698"/>
                  </a:cubicBezTo>
                  <a:lnTo>
                    <a:pt x="568" y="1698"/>
                  </a:lnTo>
                  <a:cubicBezTo>
                    <a:pt x="1130" y="4101"/>
                    <a:pt x="3217" y="5098"/>
                    <a:pt x="5494" y="5098"/>
                  </a:cubicBezTo>
                  <a:cubicBezTo>
                    <a:pt x="7884" y="5098"/>
                    <a:pt x="10485" y="3999"/>
                    <a:pt x="11751" y="2276"/>
                  </a:cubicBezTo>
                  <a:cubicBezTo>
                    <a:pt x="11875" y="2124"/>
                    <a:pt x="11834" y="1389"/>
                    <a:pt x="11626" y="1306"/>
                  </a:cubicBezTo>
                  <a:cubicBezTo>
                    <a:pt x="9565" y="437"/>
                    <a:pt x="7370" y="1"/>
                    <a:pt x="5167"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a:off x="5634684" y="4349176"/>
              <a:ext cx="798859" cy="664936"/>
            </a:xfrm>
            <a:custGeom>
              <a:avLst/>
              <a:gdLst/>
              <a:ahLst/>
              <a:cxnLst/>
              <a:rect l="l" t="t" r="r" b="b"/>
              <a:pathLst>
                <a:path w="17066" h="14205" extrusionOk="0">
                  <a:moveTo>
                    <a:pt x="1102" y="1153"/>
                  </a:moveTo>
                  <a:lnTo>
                    <a:pt x="1102" y="1153"/>
                  </a:lnTo>
                  <a:cubicBezTo>
                    <a:pt x="7219" y="2771"/>
                    <a:pt x="10583" y="8977"/>
                    <a:pt x="15820" y="12197"/>
                  </a:cubicBezTo>
                  <a:lnTo>
                    <a:pt x="15820" y="12197"/>
                  </a:lnTo>
                  <a:cubicBezTo>
                    <a:pt x="14994" y="12891"/>
                    <a:pt x="13822" y="13142"/>
                    <a:pt x="12687" y="13142"/>
                  </a:cubicBezTo>
                  <a:cubicBezTo>
                    <a:pt x="12272" y="13142"/>
                    <a:pt x="11861" y="13109"/>
                    <a:pt x="11474" y="13050"/>
                  </a:cubicBezTo>
                  <a:cubicBezTo>
                    <a:pt x="9381" y="12745"/>
                    <a:pt x="7662" y="11609"/>
                    <a:pt x="6359" y="9959"/>
                  </a:cubicBezTo>
                  <a:cubicBezTo>
                    <a:pt x="4275" y="7316"/>
                    <a:pt x="2734" y="4129"/>
                    <a:pt x="1102" y="1153"/>
                  </a:cubicBezTo>
                  <a:close/>
                  <a:moveTo>
                    <a:pt x="341" y="0"/>
                  </a:moveTo>
                  <a:cubicBezTo>
                    <a:pt x="0" y="0"/>
                    <a:pt x="168" y="722"/>
                    <a:pt x="260" y="880"/>
                  </a:cubicBezTo>
                  <a:lnTo>
                    <a:pt x="4072" y="7547"/>
                  </a:lnTo>
                  <a:cubicBezTo>
                    <a:pt x="5056" y="9266"/>
                    <a:pt x="6082" y="11040"/>
                    <a:pt x="7621" y="12330"/>
                  </a:cubicBezTo>
                  <a:cubicBezTo>
                    <a:pt x="8874" y="13373"/>
                    <a:pt x="11026" y="14205"/>
                    <a:pt x="12995" y="14205"/>
                  </a:cubicBezTo>
                  <a:cubicBezTo>
                    <a:pt x="14663" y="14205"/>
                    <a:pt x="16200" y="13608"/>
                    <a:pt x="16950" y="12038"/>
                  </a:cubicBezTo>
                  <a:cubicBezTo>
                    <a:pt x="17065" y="11807"/>
                    <a:pt x="16863" y="11114"/>
                    <a:pt x="16688" y="11114"/>
                  </a:cubicBezTo>
                  <a:cubicBezTo>
                    <a:pt x="16653" y="11114"/>
                    <a:pt x="16619" y="11142"/>
                    <a:pt x="16589" y="11207"/>
                  </a:cubicBezTo>
                  <a:cubicBezTo>
                    <a:pt x="16533" y="11324"/>
                    <a:pt x="16470" y="11435"/>
                    <a:pt x="16402" y="11540"/>
                  </a:cubicBezTo>
                  <a:lnTo>
                    <a:pt x="16402" y="11540"/>
                  </a:lnTo>
                  <a:cubicBezTo>
                    <a:pt x="10610" y="8326"/>
                    <a:pt x="7227" y="1347"/>
                    <a:pt x="399" y="6"/>
                  </a:cubicBezTo>
                  <a:cubicBezTo>
                    <a:pt x="378" y="2"/>
                    <a:pt x="359" y="0"/>
                    <a:pt x="341"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a:off x="6250283" y="4140544"/>
              <a:ext cx="307589" cy="788280"/>
            </a:xfrm>
            <a:custGeom>
              <a:avLst/>
              <a:gdLst/>
              <a:ahLst/>
              <a:cxnLst/>
              <a:rect l="l" t="t" r="r" b="b"/>
              <a:pathLst>
                <a:path w="6571" h="16840" extrusionOk="0">
                  <a:moveTo>
                    <a:pt x="1791" y="1772"/>
                  </a:moveTo>
                  <a:cubicBezTo>
                    <a:pt x="2583" y="3771"/>
                    <a:pt x="4241" y="5340"/>
                    <a:pt x="5074" y="7347"/>
                  </a:cubicBezTo>
                  <a:cubicBezTo>
                    <a:pt x="5476" y="8303"/>
                    <a:pt x="5725" y="9301"/>
                    <a:pt x="5836" y="10313"/>
                  </a:cubicBezTo>
                  <a:cubicBezTo>
                    <a:pt x="5947" y="11353"/>
                    <a:pt x="6086" y="13876"/>
                    <a:pt x="5088" y="14610"/>
                  </a:cubicBezTo>
                  <a:cubicBezTo>
                    <a:pt x="4444" y="15073"/>
                    <a:pt x="3718" y="15040"/>
                    <a:pt x="3194" y="15505"/>
                  </a:cubicBezTo>
                  <a:lnTo>
                    <a:pt x="3194" y="15505"/>
                  </a:lnTo>
                  <a:cubicBezTo>
                    <a:pt x="424" y="15125"/>
                    <a:pt x="703" y="9534"/>
                    <a:pt x="943" y="7638"/>
                  </a:cubicBezTo>
                  <a:cubicBezTo>
                    <a:pt x="1174" y="5675"/>
                    <a:pt x="1587" y="3741"/>
                    <a:pt x="1791" y="1772"/>
                  </a:cubicBezTo>
                  <a:close/>
                  <a:moveTo>
                    <a:pt x="1636" y="0"/>
                  </a:moveTo>
                  <a:cubicBezTo>
                    <a:pt x="1531" y="0"/>
                    <a:pt x="1429" y="140"/>
                    <a:pt x="1414" y="374"/>
                  </a:cubicBezTo>
                  <a:cubicBezTo>
                    <a:pt x="1220" y="3992"/>
                    <a:pt x="0" y="7541"/>
                    <a:pt x="389" y="11200"/>
                  </a:cubicBezTo>
                  <a:cubicBezTo>
                    <a:pt x="559" y="12772"/>
                    <a:pt x="1147" y="15714"/>
                    <a:pt x="2868" y="16394"/>
                  </a:cubicBezTo>
                  <a:lnTo>
                    <a:pt x="2868" y="16394"/>
                  </a:lnTo>
                  <a:cubicBezTo>
                    <a:pt x="2919" y="16624"/>
                    <a:pt x="3021" y="16840"/>
                    <a:pt x="3120" y="16840"/>
                  </a:cubicBezTo>
                  <a:cubicBezTo>
                    <a:pt x="3153" y="16840"/>
                    <a:pt x="3186" y="16815"/>
                    <a:pt x="3216" y="16759"/>
                  </a:cubicBezTo>
                  <a:cubicBezTo>
                    <a:pt x="3266" y="16672"/>
                    <a:pt x="3321" y="16593"/>
                    <a:pt x="3381" y="16523"/>
                  </a:cubicBezTo>
                  <a:lnTo>
                    <a:pt x="3381" y="16523"/>
                  </a:lnTo>
                  <a:cubicBezTo>
                    <a:pt x="3463" y="16532"/>
                    <a:pt x="3547" y="16537"/>
                    <a:pt x="3633" y="16537"/>
                  </a:cubicBezTo>
                  <a:cubicBezTo>
                    <a:pt x="3637" y="16537"/>
                    <a:pt x="3642" y="16537"/>
                    <a:pt x="3646" y="16537"/>
                  </a:cubicBezTo>
                  <a:cubicBezTo>
                    <a:pt x="3774" y="16537"/>
                    <a:pt x="3833" y="16360"/>
                    <a:pt x="3834" y="16154"/>
                  </a:cubicBezTo>
                  <a:lnTo>
                    <a:pt x="3834" y="16154"/>
                  </a:lnTo>
                  <a:cubicBezTo>
                    <a:pt x="4546" y="15739"/>
                    <a:pt x="5500" y="15680"/>
                    <a:pt x="5933" y="14763"/>
                  </a:cubicBezTo>
                  <a:cubicBezTo>
                    <a:pt x="6571" y="13418"/>
                    <a:pt x="6446" y="11380"/>
                    <a:pt x="6252" y="9953"/>
                  </a:cubicBezTo>
                  <a:cubicBezTo>
                    <a:pt x="6044" y="8442"/>
                    <a:pt x="5573" y="6972"/>
                    <a:pt x="4838" y="5628"/>
                  </a:cubicBezTo>
                  <a:cubicBezTo>
                    <a:pt x="3882" y="3826"/>
                    <a:pt x="2260" y="2356"/>
                    <a:pt x="1858" y="319"/>
                  </a:cubicBezTo>
                  <a:cubicBezTo>
                    <a:pt x="1814" y="98"/>
                    <a:pt x="1724" y="0"/>
                    <a:pt x="1636"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a:off x="5685754" y="4989209"/>
              <a:ext cx="540468" cy="406779"/>
            </a:xfrm>
            <a:custGeom>
              <a:avLst/>
              <a:gdLst/>
              <a:ahLst/>
              <a:cxnLst/>
              <a:rect l="l" t="t" r="r" b="b"/>
              <a:pathLst>
                <a:path w="11546" h="8690" extrusionOk="0">
                  <a:moveTo>
                    <a:pt x="11235" y="1"/>
                  </a:moveTo>
                  <a:cubicBezTo>
                    <a:pt x="11233" y="1"/>
                    <a:pt x="11231" y="1"/>
                    <a:pt x="11229" y="1"/>
                  </a:cubicBezTo>
                  <a:cubicBezTo>
                    <a:pt x="6322" y="459"/>
                    <a:pt x="2468" y="3855"/>
                    <a:pt x="84" y="7999"/>
                  </a:cubicBezTo>
                  <a:cubicBezTo>
                    <a:pt x="1" y="8142"/>
                    <a:pt x="141" y="8689"/>
                    <a:pt x="270" y="8689"/>
                  </a:cubicBezTo>
                  <a:cubicBezTo>
                    <a:pt x="292" y="8689"/>
                    <a:pt x="313" y="8673"/>
                    <a:pt x="333" y="8637"/>
                  </a:cubicBezTo>
                  <a:cubicBezTo>
                    <a:pt x="2690" y="4548"/>
                    <a:pt x="6488" y="1207"/>
                    <a:pt x="11326" y="764"/>
                  </a:cubicBezTo>
                  <a:cubicBezTo>
                    <a:pt x="11546" y="750"/>
                    <a:pt x="11452" y="1"/>
                    <a:pt x="11235" y="1"/>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8"/>
            <p:cNvSpPr/>
            <p:nvPr/>
          </p:nvSpPr>
          <p:spPr>
            <a:xfrm>
              <a:off x="4348907" y="4556966"/>
              <a:ext cx="1894167" cy="458410"/>
            </a:xfrm>
            <a:custGeom>
              <a:avLst/>
              <a:gdLst/>
              <a:ahLst/>
              <a:cxnLst/>
              <a:rect l="l" t="t" r="r" b="b"/>
              <a:pathLst>
                <a:path w="40465" h="9793" extrusionOk="0">
                  <a:moveTo>
                    <a:pt x="3992" y="0"/>
                  </a:moveTo>
                  <a:cubicBezTo>
                    <a:pt x="2789" y="0"/>
                    <a:pt x="1566" y="209"/>
                    <a:pt x="254" y="710"/>
                  </a:cubicBezTo>
                  <a:cubicBezTo>
                    <a:pt x="0" y="812"/>
                    <a:pt x="118" y="1434"/>
                    <a:pt x="394" y="1434"/>
                  </a:cubicBezTo>
                  <a:cubicBezTo>
                    <a:pt x="420" y="1434"/>
                    <a:pt x="447" y="1429"/>
                    <a:pt x="475" y="1417"/>
                  </a:cubicBezTo>
                  <a:lnTo>
                    <a:pt x="489" y="1431"/>
                  </a:lnTo>
                  <a:cubicBezTo>
                    <a:pt x="1723" y="934"/>
                    <a:pt x="3042" y="681"/>
                    <a:pt x="4365" y="681"/>
                  </a:cubicBezTo>
                  <a:cubicBezTo>
                    <a:pt x="4960" y="681"/>
                    <a:pt x="5556" y="732"/>
                    <a:pt x="6145" y="835"/>
                  </a:cubicBezTo>
                  <a:cubicBezTo>
                    <a:pt x="7739" y="1126"/>
                    <a:pt x="9195" y="1916"/>
                    <a:pt x="10789" y="2235"/>
                  </a:cubicBezTo>
                  <a:cubicBezTo>
                    <a:pt x="11491" y="2383"/>
                    <a:pt x="12202" y="2396"/>
                    <a:pt x="12911" y="2396"/>
                  </a:cubicBezTo>
                  <a:cubicBezTo>
                    <a:pt x="13072" y="2396"/>
                    <a:pt x="13233" y="2396"/>
                    <a:pt x="13394" y="2396"/>
                  </a:cubicBezTo>
                  <a:cubicBezTo>
                    <a:pt x="14118" y="2396"/>
                    <a:pt x="14838" y="2410"/>
                    <a:pt x="15543" y="2568"/>
                  </a:cubicBezTo>
                  <a:cubicBezTo>
                    <a:pt x="17234" y="2928"/>
                    <a:pt x="18260" y="4273"/>
                    <a:pt x="19813" y="4924"/>
                  </a:cubicBezTo>
                  <a:cubicBezTo>
                    <a:pt x="21324" y="5562"/>
                    <a:pt x="22959" y="5728"/>
                    <a:pt x="24484" y="6393"/>
                  </a:cubicBezTo>
                  <a:cubicBezTo>
                    <a:pt x="26051" y="7073"/>
                    <a:pt x="27548" y="7627"/>
                    <a:pt x="29225" y="7960"/>
                  </a:cubicBezTo>
                  <a:cubicBezTo>
                    <a:pt x="32829" y="8653"/>
                    <a:pt x="36489" y="9180"/>
                    <a:pt x="40107" y="9790"/>
                  </a:cubicBezTo>
                  <a:cubicBezTo>
                    <a:pt x="40119" y="9792"/>
                    <a:pt x="40132" y="9793"/>
                    <a:pt x="40144" y="9793"/>
                  </a:cubicBezTo>
                  <a:cubicBezTo>
                    <a:pt x="40465" y="9793"/>
                    <a:pt x="40428" y="9094"/>
                    <a:pt x="40134" y="9027"/>
                  </a:cubicBezTo>
                  <a:cubicBezTo>
                    <a:pt x="36419" y="8417"/>
                    <a:pt x="32649" y="7904"/>
                    <a:pt x="28948" y="7142"/>
                  </a:cubicBezTo>
                  <a:cubicBezTo>
                    <a:pt x="27160" y="6782"/>
                    <a:pt x="25621" y="6089"/>
                    <a:pt x="23957" y="5395"/>
                  </a:cubicBezTo>
                  <a:cubicBezTo>
                    <a:pt x="22072" y="4619"/>
                    <a:pt x="20104" y="4536"/>
                    <a:pt x="18413" y="3302"/>
                  </a:cubicBezTo>
                  <a:cubicBezTo>
                    <a:pt x="17276" y="2471"/>
                    <a:pt x="16361" y="1875"/>
                    <a:pt x="14920" y="1722"/>
                  </a:cubicBezTo>
                  <a:cubicBezTo>
                    <a:pt x="13007" y="1528"/>
                    <a:pt x="11232" y="1694"/>
                    <a:pt x="9347" y="1071"/>
                  </a:cubicBezTo>
                  <a:cubicBezTo>
                    <a:pt x="7463" y="445"/>
                    <a:pt x="5749" y="0"/>
                    <a:pt x="3992" y="0"/>
                  </a:cubicBezTo>
                  <a:close/>
                </a:path>
              </a:pathLst>
            </a:custGeom>
            <a:solidFill>
              <a:srgbClr val="FFD1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38"/>
          <p:cNvGrpSpPr/>
          <p:nvPr/>
        </p:nvGrpSpPr>
        <p:grpSpPr>
          <a:xfrm rot="2213250">
            <a:off x="-40201" y="4122939"/>
            <a:ext cx="1748535" cy="1517775"/>
            <a:chOff x="972034" y="4038077"/>
            <a:chExt cx="1579697" cy="1371393"/>
          </a:xfrm>
        </p:grpSpPr>
        <p:sp>
          <p:nvSpPr>
            <p:cNvPr id="1019" name="Google Shape;1019;p38"/>
            <p:cNvSpPr/>
            <p:nvPr/>
          </p:nvSpPr>
          <p:spPr>
            <a:xfrm>
              <a:off x="1874296" y="5118358"/>
              <a:ext cx="279690" cy="109723"/>
            </a:xfrm>
            <a:custGeom>
              <a:avLst/>
              <a:gdLst/>
              <a:ahLst/>
              <a:cxnLst/>
              <a:rect l="l" t="t" r="r" b="b"/>
              <a:pathLst>
                <a:path w="5975" h="2344" extrusionOk="0">
                  <a:moveTo>
                    <a:pt x="5614" y="1"/>
                  </a:moveTo>
                  <a:cubicBezTo>
                    <a:pt x="3909" y="999"/>
                    <a:pt x="1982" y="1553"/>
                    <a:pt x="0" y="1623"/>
                  </a:cubicBezTo>
                  <a:lnTo>
                    <a:pt x="28" y="2343"/>
                  </a:lnTo>
                  <a:cubicBezTo>
                    <a:pt x="2121" y="2260"/>
                    <a:pt x="4172" y="1678"/>
                    <a:pt x="5975" y="624"/>
                  </a:cubicBezTo>
                  <a:lnTo>
                    <a:pt x="5614" y="1"/>
                  </a:ln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8"/>
            <p:cNvSpPr/>
            <p:nvPr/>
          </p:nvSpPr>
          <p:spPr>
            <a:xfrm>
              <a:off x="1854168" y="4845830"/>
              <a:ext cx="70121" cy="200581"/>
            </a:xfrm>
            <a:custGeom>
              <a:avLst/>
              <a:gdLst/>
              <a:ahLst/>
              <a:cxnLst/>
              <a:rect l="l" t="t" r="r" b="b"/>
              <a:pathLst>
                <a:path w="1498" h="4285" extrusionOk="0">
                  <a:moveTo>
                    <a:pt x="790" y="1"/>
                  </a:moveTo>
                  <a:lnTo>
                    <a:pt x="0" y="4145"/>
                  </a:lnTo>
                  <a:lnTo>
                    <a:pt x="707" y="4284"/>
                  </a:lnTo>
                  <a:lnTo>
                    <a:pt x="1497" y="125"/>
                  </a:lnTo>
                  <a:lnTo>
                    <a:pt x="790" y="1"/>
                  </a:ln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38"/>
            <p:cNvGrpSpPr/>
            <p:nvPr/>
          </p:nvGrpSpPr>
          <p:grpSpPr>
            <a:xfrm>
              <a:off x="972034" y="4038077"/>
              <a:ext cx="1579697" cy="1371393"/>
              <a:chOff x="972034" y="4038077"/>
              <a:chExt cx="1579697" cy="1371393"/>
            </a:xfrm>
          </p:grpSpPr>
          <p:sp>
            <p:nvSpPr>
              <p:cNvPr id="1022" name="Google Shape;1022;p38"/>
              <p:cNvSpPr/>
              <p:nvPr/>
            </p:nvSpPr>
            <p:spPr>
              <a:xfrm>
                <a:off x="1241613" y="4544093"/>
                <a:ext cx="1310118" cy="646540"/>
              </a:xfrm>
              <a:custGeom>
                <a:avLst/>
                <a:gdLst/>
                <a:ahLst/>
                <a:cxnLst/>
                <a:rect l="l" t="t" r="r" b="b"/>
                <a:pathLst>
                  <a:path w="27988" h="13812" extrusionOk="0">
                    <a:moveTo>
                      <a:pt x="583" y="1"/>
                    </a:moveTo>
                    <a:lnTo>
                      <a:pt x="1" y="431"/>
                    </a:lnTo>
                    <a:lnTo>
                      <a:pt x="15" y="431"/>
                    </a:lnTo>
                    <a:cubicBezTo>
                      <a:pt x="6389" y="8881"/>
                      <a:pt x="16334" y="13812"/>
                      <a:pt x="26875" y="13812"/>
                    </a:cubicBezTo>
                    <a:cubicBezTo>
                      <a:pt x="27245" y="13812"/>
                      <a:pt x="27616" y="13806"/>
                      <a:pt x="27988" y="13793"/>
                    </a:cubicBezTo>
                    <a:lnTo>
                      <a:pt x="27960" y="13087"/>
                    </a:lnTo>
                    <a:cubicBezTo>
                      <a:pt x="27603" y="13098"/>
                      <a:pt x="27247" y="13104"/>
                      <a:pt x="26891" y="13104"/>
                    </a:cubicBezTo>
                    <a:cubicBezTo>
                      <a:pt x="16568" y="13104"/>
                      <a:pt x="6814" y="8269"/>
                      <a:pt x="583" y="1"/>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8"/>
              <p:cNvSpPr/>
              <p:nvPr/>
            </p:nvSpPr>
            <p:spPr>
              <a:xfrm>
                <a:off x="972034" y="4261454"/>
                <a:ext cx="564248" cy="538689"/>
              </a:xfrm>
              <a:custGeom>
                <a:avLst/>
                <a:gdLst/>
                <a:ahLst/>
                <a:cxnLst/>
                <a:rect l="l" t="t" r="r" b="b"/>
                <a:pathLst>
                  <a:path w="12054" h="11508" extrusionOk="0">
                    <a:moveTo>
                      <a:pt x="549" y="0"/>
                    </a:moveTo>
                    <a:cubicBezTo>
                      <a:pt x="211" y="0"/>
                      <a:pt x="1" y="472"/>
                      <a:pt x="173" y="771"/>
                    </a:cubicBezTo>
                    <a:cubicBezTo>
                      <a:pt x="2294" y="4500"/>
                      <a:pt x="4387" y="8687"/>
                      <a:pt x="8283" y="10863"/>
                    </a:cubicBezTo>
                    <a:lnTo>
                      <a:pt x="8338" y="10891"/>
                    </a:lnTo>
                    <a:cubicBezTo>
                      <a:pt x="8722" y="11092"/>
                      <a:pt x="9693" y="11507"/>
                      <a:pt x="10359" y="11507"/>
                    </a:cubicBezTo>
                    <a:cubicBezTo>
                      <a:pt x="10653" y="11507"/>
                      <a:pt x="10888" y="11426"/>
                      <a:pt x="10986" y="11209"/>
                    </a:cubicBezTo>
                    <a:cubicBezTo>
                      <a:pt x="12053" y="8881"/>
                      <a:pt x="11332" y="6330"/>
                      <a:pt x="9516" y="4583"/>
                    </a:cubicBezTo>
                    <a:cubicBezTo>
                      <a:pt x="7090" y="2255"/>
                      <a:pt x="3597" y="1700"/>
                      <a:pt x="769" y="64"/>
                    </a:cubicBezTo>
                    <a:cubicBezTo>
                      <a:pt x="692" y="20"/>
                      <a:pt x="618" y="0"/>
                      <a:pt x="549"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8"/>
              <p:cNvSpPr/>
              <p:nvPr/>
            </p:nvSpPr>
            <p:spPr>
              <a:xfrm>
                <a:off x="1741262" y="4038077"/>
                <a:ext cx="382204" cy="890747"/>
              </a:xfrm>
              <a:custGeom>
                <a:avLst/>
                <a:gdLst/>
                <a:ahLst/>
                <a:cxnLst/>
                <a:rect l="l" t="t" r="r" b="b"/>
                <a:pathLst>
                  <a:path w="8165" h="19029" extrusionOk="0">
                    <a:moveTo>
                      <a:pt x="2211" y="0"/>
                    </a:moveTo>
                    <a:cubicBezTo>
                      <a:pt x="1998" y="0"/>
                      <a:pt x="1785" y="133"/>
                      <a:pt x="1733" y="387"/>
                    </a:cubicBezTo>
                    <a:cubicBezTo>
                      <a:pt x="818" y="3589"/>
                      <a:pt x="0" y="6833"/>
                      <a:pt x="291" y="10187"/>
                    </a:cubicBezTo>
                    <a:cubicBezTo>
                      <a:pt x="569" y="13140"/>
                      <a:pt x="1442" y="16023"/>
                      <a:pt x="2842" y="18629"/>
                    </a:cubicBezTo>
                    <a:cubicBezTo>
                      <a:pt x="2919" y="18770"/>
                      <a:pt x="3056" y="18852"/>
                      <a:pt x="3208" y="18852"/>
                    </a:cubicBezTo>
                    <a:cubicBezTo>
                      <a:pt x="3220" y="18852"/>
                      <a:pt x="3232" y="18852"/>
                      <a:pt x="3244" y="18851"/>
                    </a:cubicBezTo>
                    <a:cubicBezTo>
                      <a:pt x="3311" y="18969"/>
                      <a:pt x="3432" y="19028"/>
                      <a:pt x="3552" y="19028"/>
                    </a:cubicBezTo>
                    <a:cubicBezTo>
                      <a:pt x="3658" y="19028"/>
                      <a:pt x="3762" y="18983"/>
                      <a:pt x="3826" y="18892"/>
                    </a:cubicBezTo>
                    <a:cubicBezTo>
                      <a:pt x="8165" y="13140"/>
                      <a:pt x="5601" y="6001"/>
                      <a:pt x="2662" y="304"/>
                    </a:cubicBezTo>
                    <a:cubicBezTo>
                      <a:pt x="2579" y="99"/>
                      <a:pt x="2395" y="0"/>
                      <a:pt x="2211"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8"/>
              <p:cNvSpPr/>
              <p:nvPr/>
            </p:nvSpPr>
            <p:spPr>
              <a:xfrm>
                <a:off x="1106659" y="5137878"/>
                <a:ext cx="920144" cy="271592"/>
              </a:xfrm>
              <a:custGeom>
                <a:avLst/>
                <a:gdLst/>
                <a:ahLst/>
                <a:cxnLst/>
                <a:rect l="l" t="t" r="r" b="b"/>
                <a:pathLst>
                  <a:path w="19657" h="5802" extrusionOk="0">
                    <a:moveTo>
                      <a:pt x="15184" y="1"/>
                    </a:moveTo>
                    <a:cubicBezTo>
                      <a:pt x="13482" y="1"/>
                      <a:pt x="11759" y="296"/>
                      <a:pt x="10161" y="651"/>
                    </a:cubicBezTo>
                    <a:cubicBezTo>
                      <a:pt x="8567" y="1011"/>
                      <a:pt x="7001" y="1483"/>
                      <a:pt x="5462" y="2037"/>
                    </a:cubicBezTo>
                    <a:cubicBezTo>
                      <a:pt x="4506" y="2384"/>
                      <a:pt x="3577" y="2841"/>
                      <a:pt x="2606" y="3215"/>
                    </a:cubicBezTo>
                    <a:cubicBezTo>
                      <a:pt x="1789" y="3520"/>
                      <a:pt x="749" y="3645"/>
                      <a:pt x="222" y="4435"/>
                    </a:cubicBezTo>
                    <a:cubicBezTo>
                      <a:pt x="0" y="4782"/>
                      <a:pt x="181" y="4990"/>
                      <a:pt x="499" y="5115"/>
                    </a:cubicBezTo>
                    <a:cubicBezTo>
                      <a:pt x="901" y="5267"/>
                      <a:pt x="1553" y="5281"/>
                      <a:pt x="1789" y="5323"/>
                    </a:cubicBezTo>
                    <a:cubicBezTo>
                      <a:pt x="2690" y="5461"/>
                      <a:pt x="3591" y="5572"/>
                      <a:pt x="4492" y="5655"/>
                    </a:cubicBezTo>
                    <a:cubicBezTo>
                      <a:pt x="5475" y="5753"/>
                      <a:pt x="6459" y="5802"/>
                      <a:pt x="7443" y="5802"/>
                    </a:cubicBezTo>
                    <a:cubicBezTo>
                      <a:pt x="8275" y="5802"/>
                      <a:pt x="9107" y="5767"/>
                      <a:pt x="9939" y="5697"/>
                    </a:cubicBezTo>
                    <a:cubicBezTo>
                      <a:pt x="13502" y="5364"/>
                      <a:pt x="17009" y="4117"/>
                      <a:pt x="19449" y="1400"/>
                    </a:cubicBezTo>
                    <a:cubicBezTo>
                      <a:pt x="19657" y="1178"/>
                      <a:pt x="19490" y="845"/>
                      <a:pt x="19255" y="748"/>
                    </a:cubicBezTo>
                    <a:cubicBezTo>
                      <a:pt x="19213" y="720"/>
                      <a:pt x="19171" y="693"/>
                      <a:pt x="19130" y="679"/>
                    </a:cubicBezTo>
                    <a:cubicBezTo>
                      <a:pt x="17877" y="188"/>
                      <a:pt x="16537" y="1"/>
                      <a:pt x="15184" y="1"/>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6" name="Google Shape;1026;p38"/>
          <p:cNvGrpSpPr/>
          <p:nvPr/>
        </p:nvGrpSpPr>
        <p:grpSpPr>
          <a:xfrm rot="4785860">
            <a:off x="6638382" y="1500486"/>
            <a:ext cx="3774581" cy="1979859"/>
            <a:chOff x="6797960" y="203729"/>
            <a:chExt cx="3774524" cy="1979829"/>
          </a:xfrm>
        </p:grpSpPr>
        <p:sp>
          <p:nvSpPr>
            <p:cNvPr id="1027" name="Google Shape;1027;p38"/>
            <p:cNvSpPr/>
            <p:nvPr/>
          </p:nvSpPr>
          <p:spPr>
            <a:xfrm>
              <a:off x="7296299" y="282183"/>
              <a:ext cx="3276185" cy="1482192"/>
            </a:xfrm>
            <a:custGeom>
              <a:avLst/>
              <a:gdLst/>
              <a:ahLst/>
              <a:cxnLst/>
              <a:rect l="l" t="t" r="r" b="b"/>
              <a:pathLst>
                <a:path w="69989" h="31664" extrusionOk="0">
                  <a:moveTo>
                    <a:pt x="63720" y="0"/>
                  </a:moveTo>
                  <a:cubicBezTo>
                    <a:pt x="56473" y="0"/>
                    <a:pt x="49100" y="1157"/>
                    <a:pt x="42085" y="3413"/>
                  </a:cubicBezTo>
                  <a:cubicBezTo>
                    <a:pt x="33047" y="6338"/>
                    <a:pt x="24591" y="11093"/>
                    <a:pt x="17605" y="17178"/>
                  </a:cubicBezTo>
                  <a:cubicBezTo>
                    <a:pt x="16108" y="18481"/>
                    <a:pt x="14638" y="19881"/>
                    <a:pt x="13211" y="21240"/>
                  </a:cubicBezTo>
                  <a:cubicBezTo>
                    <a:pt x="9205" y="25052"/>
                    <a:pt x="5060" y="28974"/>
                    <a:pt x="0" y="31248"/>
                  </a:cubicBezTo>
                  <a:lnTo>
                    <a:pt x="180" y="31664"/>
                  </a:lnTo>
                  <a:cubicBezTo>
                    <a:pt x="5323" y="29363"/>
                    <a:pt x="9496" y="25398"/>
                    <a:pt x="13529" y="21572"/>
                  </a:cubicBezTo>
                  <a:cubicBezTo>
                    <a:pt x="14943" y="20228"/>
                    <a:pt x="16427" y="18828"/>
                    <a:pt x="17910" y="17525"/>
                  </a:cubicBezTo>
                  <a:cubicBezTo>
                    <a:pt x="30400" y="6625"/>
                    <a:pt x="47167" y="463"/>
                    <a:pt x="63772" y="463"/>
                  </a:cubicBezTo>
                  <a:cubicBezTo>
                    <a:pt x="65836" y="463"/>
                    <a:pt x="67897" y="559"/>
                    <a:pt x="69947" y="752"/>
                  </a:cubicBezTo>
                  <a:lnTo>
                    <a:pt x="69989" y="294"/>
                  </a:lnTo>
                  <a:cubicBezTo>
                    <a:pt x="67918" y="98"/>
                    <a:pt x="65824" y="0"/>
                    <a:pt x="63720"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8"/>
            <p:cNvSpPr/>
            <p:nvPr/>
          </p:nvSpPr>
          <p:spPr>
            <a:xfrm>
              <a:off x="6797960" y="1254052"/>
              <a:ext cx="1174557" cy="929506"/>
            </a:xfrm>
            <a:custGeom>
              <a:avLst/>
              <a:gdLst/>
              <a:ahLst/>
              <a:cxnLst/>
              <a:rect l="l" t="t" r="r" b="b"/>
              <a:pathLst>
                <a:path w="25092" h="19857" extrusionOk="0">
                  <a:moveTo>
                    <a:pt x="24242" y="0"/>
                  </a:moveTo>
                  <a:cubicBezTo>
                    <a:pt x="23656" y="0"/>
                    <a:pt x="22776" y="419"/>
                    <a:pt x="21888" y="824"/>
                  </a:cubicBezTo>
                  <a:cubicBezTo>
                    <a:pt x="17744" y="2695"/>
                    <a:pt x="13848" y="5274"/>
                    <a:pt x="10369" y="8185"/>
                  </a:cubicBezTo>
                  <a:cubicBezTo>
                    <a:pt x="6363" y="11539"/>
                    <a:pt x="2870" y="15476"/>
                    <a:pt x="0" y="19856"/>
                  </a:cubicBezTo>
                  <a:cubicBezTo>
                    <a:pt x="416" y="19219"/>
                    <a:pt x="5088" y="18595"/>
                    <a:pt x="6030" y="18235"/>
                  </a:cubicBezTo>
                  <a:cubicBezTo>
                    <a:pt x="7985" y="17500"/>
                    <a:pt x="9870" y="16599"/>
                    <a:pt x="11658" y="15532"/>
                  </a:cubicBezTo>
                  <a:cubicBezTo>
                    <a:pt x="15359" y="13314"/>
                    <a:pt x="18617" y="10444"/>
                    <a:pt x="21292" y="7076"/>
                  </a:cubicBezTo>
                  <a:cubicBezTo>
                    <a:pt x="22429" y="5634"/>
                    <a:pt x="24508" y="3347"/>
                    <a:pt x="24869" y="1517"/>
                  </a:cubicBezTo>
                  <a:cubicBezTo>
                    <a:pt x="25092" y="381"/>
                    <a:pt x="24800" y="0"/>
                    <a:pt x="24242"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8"/>
            <p:cNvSpPr/>
            <p:nvPr/>
          </p:nvSpPr>
          <p:spPr>
            <a:xfrm>
              <a:off x="7140562" y="781271"/>
              <a:ext cx="1312084" cy="320134"/>
            </a:xfrm>
            <a:custGeom>
              <a:avLst/>
              <a:gdLst/>
              <a:ahLst/>
              <a:cxnLst/>
              <a:rect l="l" t="t" r="r" b="b"/>
              <a:pathLst>
                <a:path w="28030" h="6839" extrusionOk="0">
                  <a:moveTo>
                    <a:pt x="24086" y="0"/>
                  </a:moveTo>
                  <a:cubicBezTo>
                    <a:pt x="20429" y="0"/>
                    <a:pt x="15390" y="1182"/>
                    <a:pt x="13945" y="1567"/>
                  </a:cubicBezTo>
                  <a:cubicBezTo>
                    <a:pt x="9135" y="2815"/>
                    <a:pt x="4547" y="4825"/>
                    <a:pt x="0" y="6835"/>
                  </a:cubicBezTo>
                  <a:cubicBezTo>
                    <a:pt x="665" y="6837"/>
                    <a:pt x="1330" y="6838"/>
                    <a:pt x="1995" y="6838"/>
                  </a:cubicBezTo>
                  <a:cubicBezTo>
                    <a:pt x="6395" y="6838"/>
                    <a:pt x="10804" y="6759"/>
                    <a:pt x="15151" y="6072"/>
                  </a:cubicBezTo>
                  <a:cubicBezTo>
                    <a:pt x="19421" y="5407"/>
                    <a:pt x="24633" y="4201"/>
                    <a:pt x="28029" y="1373"/>
                  </a:cubicBezTo>
                  <a:cubicBezTo>
                    <a:pt x="27662" y="351"/>
                    <a:pt x="26079" y="0"/>
                    <a:pt x="24086"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8"/>
            <p:cNvSpPr/>
            <p:nvPr/>
          </p:nvSpPr>
          <p:spPr>
            <a:xfrm>
              <a:off x="7614888" y="203729"/>
              <a:ext cx="1593693" cy="341245"/>
            </a:xfrm>
            <a:custGeom>
              <a:avLst/>
              <a:gdLst/>
              <a:ahLst/>
              <a:cxnLst/>
              <a:rect l="l" t="t" r="r" b="b"/>
              <a:pathLst>
                <a:path w="34046" h="7290" extrusionOk="0">
                  <a:moveTo>
                    <a:pt x="7742" y="1"/>
                  </a:moveTo>
                  <a:cubicBezTo>
                    <a:pt x="5160" y="1"/>
                    <a:pt x="2576" y="131"/>
                    <a:pt x="0" y="390"/>
                  </a:cubicBezTo>
                  <a:cubicBezTo>
                    <a:pt x="5268" y="2455"/>
                    <a:pt x="10549" y="4521"/>
                    <a:pt x="16039" y="5810"/>
                  </a:cubicBezTo>
                  <a:cubicBezTo>
                    <a:pt x="18451" y="6378"/>
                    <a:pt x="20890" y="6753"/>
                    <a:pt x="23358" y="6947"/>
                  </a:cubicBezTo>
                  <a:cubicBezTo>
                    <a:pt x="24374" y="7019"/>
                    <a:pt x="26411" y="7289"/>
                    <a:pt x="28231" y="7289"/>
                  </a:cubicBezTo>
                  <a:cubicBezTo>
                    <a:pt x="29565" y="7289"/>
                    <a:pt x="30782" y="7144"/>
                    <a:pt x="31398" y="6669"/>
                  </a:cubicBezTo>
                  <a:cubicBezTo>
                    <a:pt x="34045" y="4618"/>
                    <a:pt x="23122" y="1540"/>
                    <a:pt x="21486" y="1249"/>
                  </a:cubicBezTo>
                  <a:cubicBezTo>
                    <a:pt x="16948" y="415"/>
                    <a:pt x="12347" y="1"/>
                    <a:pt x="7742" y="1"/>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8"/>
            <p:cNvSpPr/>
            <p:nvPr/>
          </p:nvSpPr>
          <p:spPr>
            <a:xfrm>
              <a:off x="8758830" y="342006"/>
              <a:ext cx="944813" cy="1318544"/>
            </a:xfrm>
            <a:custGeom>
              <a:avLst/>
              <a:gdLst/>
              <a:ahLst/>
              <a:cxnLst/>
              <a:rect l="l" t="t" r="r" b="b"/>
              <a:pathLst>
                <a:path w="20184" h="28168" extrusionOk="0">
                  <a:moveTo>
                    <a:pt x="19477" y="0"/>
                  </a:moveTo>
                  <a:lnTo>
                    <a:pt x="19477" y="0"/>
                  </a:lnTo>
                  <a:cubicBezTo>
                    <a:pt x="14611" y="2149"/>
                    <a:pt x="10522" y="8110"/>
                    <a:pt x="7791" y="12490"/>
                  </a:cubicBezTo>
                  <a:cubicBezTo>
                    <a:pt x="4701" y="17437"/>
                    <a:pt x="2345" y="22813"/>
                    <a:pt x="3" y="28162"/>
                  </a:cubicBezTo>
                  <a:lnTo>
                    <a:pt x="3" y="28162"/>
                  </a:lnTo>
                  <a:cubicBezTo>
                    <a:pt x="307" y="27483"/>
                    <a:pt x="2983" y="26461"/>
                    <a:pt x="3674" y="25978"/>
                  </a:cubicBezTo>
                  <a:cubicBezTo>
                    <a:pt x="4908" y="25146"/>
                    <a:pt x="6086" y="24231"/>
                    <a:pt x="7209" y="23247"/>
                  </a:cubicBezTo>
                  <a:cubicBezTo>
                    <a:pt x="9496" y="21251"/>
                    <a:pt x="11534" y="18977"/>
                    <a:pt x="13267" y="16482"/>
                  </a:cubicBezTo>
                  <a:cubicBezTo>
                    <a:pt x="14986" y="14042"/>
                    <a:pt x="16399" y="11395"/>
                    <a:pt x="17508" y="8622"/>
                  </a:cubicBezTo>
                  <a:cubicBezTo>
                    <a:pt x="18382" y="6391"/>
                    <a:pt x="20184" y="2288"/>
                    <a:pt x="19477" y="0"/>
                  </a:cubicBezTo>
                  <a:close/>
                  <a:moveTo>
                    <a:pt x="3" y="28162"/>
                  </a:moveTo>
                  <a:cubicBezTo>
                    <a:pt x="3" y="28164"/>
                    <a:pt x="2" y="28166"/>
                    <a:pt x="1" y="28168"/>
                  </a:cubicBezTo>
                  <a:cubicBezTo>
                    <a:pt x="2" y="28166"/>
                    <a:pt x="3" y="28164"/>
                    <a:pt x="3" y="28162"/>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8"/>
            <p:cNvSpPr/>
            <p:nvPr/>
          </p:nvSpPr>
          <p:spPr>
            <a:xfrm>
              <a:off x="8145666" y="688915"/>
              <a:ext cx="601696" cy="1218886"/>
            </a:xfrm>
            <a:custGeom>
              <a:avLst/>
              <a:gdLst/>
              <a:ahLst/>
              <a:cxnLst/>
              <a:rect l="l" t="t" r="r" b="b"/>
              <a:pathLst>
                <a:path w="12854" h="26039" extrusionOk="0">
                  <a:moveTo>
                    <a:pt x="12263" y="0"/>
                  </a:moveTo>
                  <a:cubicBezTo>
                    <a:pt x="11009" y="0"/>
                    <a:pt x="8007" y="3504"/>
                    <a:pt x="7472" y="4178"/>
                  </a:cubicBezTo>
                  <a:cubicBezTo>
                    <a:pt x="5712" y="6451"/>
                    <a:pt x="4270" y="8946"/>
                    <a:pt x="3216" y="11622"/>
                  </a:cubicBezTo>
                  <a:cubicBezTo>
                    <a:pt x="1373" y="16210"/>
                    <a:pt x="499" y="21131"/>
                    <a:pt x="0" y="26038"/>
                  </a:cubicBezTo>
                  <a:cubicBezTo>
                    <a:pt x="6626" y="19163"/>
                    <a:pt x="12268" y="10638"/>
                    <a:pt x="12809" y="1087"/>
                  </a:cubicBezTo>
                  <a:cubicBezTo>
                    <a:pt x="12853" y="308"/>
                    <a:pt x="12635" y="0"/>
                    <a:pt x="12263" y="0"/>
                  </a:cubicBezTo>
                  <a:close/>
                </a:path>
              </a:pathLst>
            </a:custGeom>
            <a:solidFill>
              <a:srgbClr val="828D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6" name="Picture 55" descr="panah kanan remove bg.png"/>
          <p:cNvPicPr>
            <a:picLocks noChangeAspect="1"/>
          </p:cNvPicPr>
          <p:nvPr/>
        </p:nvPicPr>
        <p:blipFill>
          <a:blip r:embed="rId3"/>
          <a:stretch>
            <a:fillRect/>
          </a:stretch>
        </p:blipFill>
        <p:spPr>
          <a:xfrm>
            <a:off x="7329973" y="4559532"/>
            <a:ext cx="495490" cy="505812"/>
          </a:xfrm>
          <a:prstGeom prst="rect">
            <a:avLst/>
          </a:prstGeom>
        </p:spPr>
      </p:pic>
      <p:pic>
        <p:nvPicPr>
          <p:cNvPr id="57" name="Picture 56" descr="panah kiri remove bg.png"/>
          <p:cNvPicPr>
            <a:picLocks noChangeAspect="1"/>
          </p:cNvPicPr>
          <p:nvPr/>
        </p:nvPicPr>
        <p:blipFill>
          <a:blip r:embed="rId4"/>
          <a:stretch>
            <a:fillRect/>
          </a:stretch>
        </p:blipFill>
        <p:spPr>
          <a:xfrm>
            <a:off x="7780107" y="4442849"/>
            <a:ext cx="722167" cy="722167"/>
          </a:xfrm>
          <a:prstGeom prst="rect">
            <a:avLst/>
          </a:prstGeom>
        </p:spPr>
      </p:pic>
      <p:pic>
        <p:nvPicPr>
          <p:cNvPr id="58" name="Picture 57" descr="home remove bg.png">
            <a:hlinkClick r:id="rId5" action="ppaction://hlinksldjump"/>
          </p:cNvPr>
          <p:cNvPicPr>
            <a:picLocks noChangeAspect="1"/>
          </p:cNvPicPr>
          <p:nvPr/>
        </p:nvPicPr>
        <p:blipFill>
          <a:blip r:embed="rId6"/>
          <a:stretch>
            <a:fillRect/>
          </a:stretch>
        </p:blipFill>
        <p:spPr>
          <a:xfrm>
            <a:off x="8415892" y="4544002"/>
            <a:ext cx="503526" cy="538332"/>
          </a:xfrm>
          <a:prstGeom prst="rect">
            <a:avLst/>
          </a:prstGeom>
        </p:spPr>
      </p:pic>
      <p:pic>
        <p:nvPicPr>
          <p:cNvPr id="59" name="Google Shape;17221;p11" descr="Among Us Ghost Ew, People&quot; Mask by Go-Fun | Redbubble"/>
          <p:cNvPicPr preferRelativeResize="0"/>
          <p:nvPr/>
        </p:nvPicPr>
        <p:blipFill rotWithShape="1">
          <a:blip r:embed="rId7">
            <a:alphaModFix/>
          </a:blip>
          <a:srcRect l="20760" t="26343" r="19639" b="46257"/>
          <a:stretch/>
        </p:blipFill>
        <p:spPr>
          <a:xfrm>
            <a:off x="3013088" y="0"/>
            <a:ext cx="2922492" cy="961772"/>
          </a:xfrm>
          <a:prstGeom prst="rect">
            <a:avLst/>
          </a:prstGeom>
          <a:noFill/>
          <a:ln>
            <a:noFill/>
          </a:ln>
        </p:spPr>
      </p:pic>
      <p:pic>
        <p:nvPicPr>
          <p:cNvPr id="60" name="Google Shape;17072;p7" descr="Speech Bubble Maker - Empty Pixel Speech Bubble Png, Transparent Png -  860x420(#632891) - PngFind"/>
          <p:cNvPicPr preferRelativeResize="0"/>
          <p:nvPr/>
        </p:nvPicPr>
        <p:blipFill rotWithShape="1">
          <a:blip r:embed="rId8">
            <a:alphaModFix/>
          </a:blip>
          <a:srcRect/>
          <a:stretch/>
        </p:blipFill>
        <p:spPr>
          <a:xfrm>
            <a:off x="5866718" y="0"/>
            <a:ext cx="1523783" cy="642017"/>
          </a:xfrm>
          <a:prstGeom prst="rect">
            <a:avLst/>
          </a:prstGeom>
          <a:noFill/>
          <a:ln>
            <a:noFill/>
          </a:ln>
        </p:spPr>
      </p:pic>
      <p:pic>
        <p:nvPicPr>
          <p:cNvPr id="61" name="Google Shape;17072;p7" descr="Speech Bubble Maker - Empty Pixel Speech Bubble Png, Transparent Png -  860x420(#632891) - PngFind"/>
          <p:cNvPicPr preferRelativeResize="0"/>
          <p:nvPr/>
        </p:nvPicPr>
        <p:blipFill rotWithShape="1">
          <a:blip r:embed="rId8">
            <a:alphaModFix/>
          </a:blip>
          <a:srcRect/>
          <a:stretch/>
        </p:blipFill>
        <p:spPr>
          <a:xfrm flipH="1">
            <a:off x="1454075" y="0"/>
            <a:ext cx="1558066" cy="710005"/>
          </a:xfrm>
          <a:prstGeom prst="rect">
            <a:avLst/>
          </a:prstGeom>
          <a:noFill/>
          <a:ln>
            <a:noFill/>
          </a:ln>
        </p:spPr>
      </p:pic>
    </p:spTree>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980"/>
                                        </p:tgtEl>
                                        <p:attrNameLst>
                                          <p:attrName>style.visibility</p:attrName>
                                        </p:attrNameLst>
                                      </p:cBhvr>
                                      <p:to>
                                        <p:strVal val="visible"/>
                                      </p:to>
                                    </p:set>
                                    <p:animEffect transition="in" filter="wipe(down)">
                                      <p:cBhvr>
                                        <p:cTn id="12" dur="290">
                                          <p:stCondLst>
                                            <p:cond delay="0"/>
                                          </p:stCondLst>
                                        </p:cTn>
                                        <p:tgtEl>
                                          <p:spTgt spid="980"/>
                                        </p:tgtEl>
                                      </p:cBhvr>
                                    </p:animEffect>
                                    <p:anim calcmode="lin" valueType="num">
                                      <p:cBhvr>
                                        <p:cTn id="13" dur="911" tmFilter="0,0; 0.14,0.36; 0.43,0.73; 0.71,0.91; 1.0,1.0">
                                          <p:stCondLst>
                                            <p:cond delay="0"/>
                                          </p:stCondLst>
                                        </p:cTn>
                                        <p:tgtEl>
                                          <p:spTgt spid="980"/>
                                        </p:tgtEl>
                                        <p:attrNameLst>
                                          <p:attrName>ppt_x</p:attrName>
                                        </p:attrNameLst>
                                      </p:cBhvr>
                                      <p:tavLst>
                                        <p:tav tm="0">
                                          <p:val>
                                            <p:strVal val="#ppt_x-0.25"/>
                                          </p:val>
                                        </p:tav>
                                        <p:tav tm="100000">
                                          <p:val>
                                            <p:strVal val="#ppt_x"/>
                                          </p:val>
                                        </p:tav>
                                      </p:tavLst>
                                    </p:anim>
                                    <p:anim calcmode="lin" valueType="num">
                                      <p:cBhvr>
                                        <p:cTn id="14" dur="332" tmFilter="0.0,0.0; 0.25,0.07; 0.50,0.2; 0.75,0.467; 1.0,1.0">
                                          <p:stCondLst>
                                            <p:cond delay="0"/>
                                          </p:stCondLst>
                                        </p:cTn>
                                        <p:tgtEl>
                                          <p:spTgt spid="980"/>
                                        </p:tgtEl>
                                        <p:attrNameLst>
                                          <p:attrName>ppt_y</p:attrName>
                                        </p:attrNameLst>
                                      </p:cBhvr>
                                      <p:tavLst>
                                        <p:tav tm="0" fmla="#ppt_y-sin(pi*$)/3">
                                          <p:val>
                                            <p:fltVal val="0.5"/>
                                          </p:val>
                                        </p:tav>
                                        <p:tav tm="100000">
                                          <p:val>
                                            <p:fltVal val="1"/>
                                          </p:val>
                                        </p:tav>
                                      </p:tavLst>
                                    </p:anim>
                                    <p:anim calcmode="lin" valueType="num">
                                      <p:cBhvr>
                                        <p:cTn id="15" dur="332" tmFilter="0, 0; 0.125,0.2665; 0.25,0.4; 0.375,0.465; 0.5,0.5;  0.625,0.535; 0.75,0.6; 0.875,0.7335; 1,1">
                                          <p:stCondLst>
                                            <p:cond delay="332"/>
                                          </p:stCondLst>
                                        </p:cTn>
                                        <p:tgtEl>
                                          <p:spTgt spid="980"/>
                                        </p:tgtEl>
                                        <p:attrNameLst>
                                          <p:attrName>ppt_y</p:attrName>
                                        </p:attrNameLst>
                                      </p:cBhvr>
                                      <p:tavLst>
                                        <p:tav tm="0" fmla="#ppt_y-sin(pi*$)/9">
                                          <p:val>
                                            <p:fltVal val="0"/>
                                          </p:val>
                                        </p:tav>
                                        <p:tav tm="100000">
                                          <p:val>
                                            <p:fltVal val="1"/>
                                          </p:val>
                                        </p:tav>
                                      </p:tavLst>
                                    </p:anim>
                                    <p:anim calcmode="lin" valueType="num">
                                      <p:cBhvr>
                                        <p:cTn id="16" dur="166" tmFilter="0, 0; 0.125,0.2665; 0.25,0.4; 0.375,0.465; 0.5,0.5;  0.625,0.535; 0.75,0.6; 0.875,0.7335; 1,1">
                                          <p:stCondLst>
                                            <p:cond delay="662"/>
                                          </p:stCondLst>
                                        </p:cTn>
                                        <p:tgtEl>
                                          <p:spTgt spid="980"/>
                                        </p:tgtEl>
                                        <p:attrNameLst>
                                          <p:attrName>ppt_y</p:attrName>
                                        </p:attrNameLst>
                                      </p:cBhvr>
                                      <p:tavLst>
                                        <p:tav tm="0" fmla="#ppt_y-sin(pi*$)/27">
                                          <p:val>
                                            <p:fltVal val="0"/>
                                          </p:val>
                                        </p:tav>
                                        <p:tav tm="100000">
                                          <p:val>
                                            <p:fltVal val="1"/>
                                          </p:val>
                                        </p:tav>
                                      </p:tavLst>
                                    </p:anim>
                                    <p:anim calcmode="lin" valueType="num">
                                      <p:cBhvr>
                                        <p:cTn id="17" dur="82" tmFilter="0, 0; 0.125,0.2665; 0.25,0.4; 0.375,0.465; 0.5,0.5;  0.625,0.535; 0.75,0.6; 0.875,0.7335; 1,1">
                                          <p:stCondLst>
                                            <p:cond delay="828"/>
                                          </p:stCondLst>
                                        </p:cTn>
                                        <p:tgtEl>
                                          <p:spTgt spid="980"/>
                                        </p:tgtEl>
                                        <p:attrNameLst>
                                          <p:attrName>ppt_y</p:attrName>
                                        </p:attrNameLst>
                                      </p:cBhvr>
                                      <p:tavLst>
                                        <p:tav tm="0" fmla="#ppt_y-sin(pi*$)/81">
                                          <p:val>
                                            <p:fltVal val="0"/>
                                          </p:val>
                                        </p:tav>
                                        <p:tav tm="100000">
                                          <p:val>
                                            <p:fltVal val="1"/>
                                          </p:val>
                                        </p:tav>
                                      </p:tavLst>
                                    </p:anim>
                                    <p:animScale>
                                      <p:cBhvr>
                                        <p:cTn id="18" dur="13">
                                          <p:stCondLst>
                                            <p:cond delay="325"/>
                                          </p:stCondLst>
                                        </p:cTn>
                                        <p:tgtEl>
                                          <p:spTgt spid="980"/>
                                        </p:tgtEl>
                                      </p:cBhvr>
                                      <p:to x="100000" y="60000"/>
                                    </p:animScale>
                                    <p:animScale>
                                      <p:cBhvr>
                                        <p:cTn id="19" dur="83" decel="50000">
                                          <p:stCondLst>
                                            <p:cond delay="338"/>
                                          </p:stCondLst>
                                        </p:cTn>
                                        <p:tgtEl>
                                          <p:spTgt spid="980"/>
                                        </p:tgtEl>
                                      </p:cBhvr>
                                      <p:to x="100000" y="100000"/>
                                    </p:animScale>
                                    <p:animScale>
                                      <p:cBhvr>
                                        <p:cTn id="20" dur="13">
                                          <p:stCondLst>
                                            <p:cond delay="656"/>
                                          </p:stCondLst>
                                        </p:cTn>
                                        <p:tgtEl>
                                          <p:spTgt spid="980"/>
                                        </p:tgtEl>
                                      </p:cBhvr>
                                      <p:to x="100000" y="80000"/>
                                    </p:animScale>
                                    <p:animScale>
                                      <p:cBhvr>
                                        <p:cTn id="21" dur="83" decel="50000">
                                          <p:stCondLst>
                                            <p:cond delay="669"/>
                                          </p:stCondLst>
                                        </p:cTn>
                                        <p:tgtEl>
                                          <p:spTgt spid="980"/>
                                        </p:tgtEl>
                                      </p:cBhvr>
                                      <p:to x="100000" y="100000"/>
                                    </p:animScale>
                                    <p:animScale>
                                      <p:cBhvr>
                                        <p:cTn id="22" dur="13">
                                          <p:stCondLst>
                                            <p:cond delay="821"/>
                                          </p:stCondLst>
                                        </p:cTn>
                                        <p:tgtEl>
                                          <p:spTgt spid="980"/>
                                        </p:tgtEl>
                                      </p:cBhvr>
                                      <p:to x="100000" y="90000"/>
                                    </p:animScale>
                                    <p:animScale>
                                      <p:cBhvr>
                                        <p:cTn id="23" dur="83" decel="50000">
                                          <p:stCondLst>
                                            <p:cond delay="834"/>
                                          </p:stCondLst>
                                        </p:cTn>
                                        <p:tgtEl>
                                          <p:spTgt spid="980"/>
                                        </p:tgtEl>
                                      </p:cBhvr>
                                      <p:to x="100000" y="100000"/>
                                    </p:animScale>
                                    <p:animScale>
                                      <p:cBhvr>
                                        <p:cTn id="24" dur="13">
                                          <p:stCondLst>
                                            <p:cond delay="904"/>
                                          </p:stCondLst>
                                        </p:cTn>
                                        <p:tgtEl>
                                          <p:spTgt spid="980"/>
                                        </p:tgtEl>
                                      </p:cBhvr>
                                      <p:to x="100000" y="95000"/>
                                    </p:animScale>
                                    <p:animScale>
                                      <p:cBhvr>
                                        <p:cTn id="25" dur="83" decel="50000">
                                          <p:stCondLst>
                                            <p:cond delay="917"/>
                                          </p:stCondLst>
                                        </p:cTn>
                                        <p:tgtEl>
                                          <p:spTgt spid="980"/>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52" presetClass="entr" presetSubtype="0" fill="hold" grpId="0" nodeType="clickEffect">
                                  <p:stCondLst>
                                    <p:cond delay="0"/>
                                  </p:stCondLst>
                                  <p:childTnLst>
                                    <p:set>
                                      <p:cBhvr>
                                        <p:cTn id="29" dur="1" fill="hold">
                                          <p:stCondLst>
                                            <p:cond delay="0"/>
                                          </p:stCondLst>
                                        </p:cTn>
                                        <p:tgtEl>
                                          <p:spTgt spid="978">
                                            <p:txEl>
                                              <p:pRg st="0" end="0"/>
                                            </p:txEl>
                                          </p:spTgt>
                                        </p:tgtEl>
                                        <p:attrNameLst>
                                          <p:attrName>style.visibility</p:attrName>
                                        </p:attrNameLst>
                                      </p:cBhvr>
                                      <p:to>
                                        <p:strVal val="visible"/>
                                      </p:to>
                                    </p:set>
                                    <p:animScale>
                                      <p:cBhvr>
                                        <p:cTn id="30" dur="1000" decel="50000" fill="hold">
                                          <p:stCondLst>
                                            <p:cond delay="0"/>
                                          </p:stCondLst>
                                        </p:cTn>
                                        <p:tgtEl>
                                          <p:spTgt spid="978">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978">
                                            <p:txEl>
                                              <p:pRg st="0" end="0"/>
                                            </p:txEl>
                                          </p:spTgt>
                                        </p:tgtEl>
                                        <p:attrNameLst>
                                          <p:attrName>ppt_x</p:attrName>
                                          <p:attrName>ppt_y</p:attrName>
                                        </p:attrNameLst>
                                      </p:cBhvr>
                                    </p:animMotion>
                                    <p:animEffect transition="in" filter="fade">
                                      <p:cBhvr>
                                        <p:cTn id="32" dur="1000"/>
                                        <p:tgtEl>
                                          <p:spTgt spid="97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2" presetClass="entr" presetSubtype="0" fill="hold" grpId="0" nodeType="clickEffect">
                                  <p:stCondLst>
                                    <p:cond delay="0"/>
                                  </p:stCondLst>
                                  <p:childTnLst>
                                    <p:set>
                                      <p:cBhvr>
                                        <p:cTn id="36" dur="1" fill="hold">
                                          <p:stCondLst>
                                            <p:cond delay="0"/>
                                          </p:stCondLst>
                                        </p:cTn>
                                        <p:tgtEl>
                                          <p:spTgt spid="978">
                                            <p:txEl>
                                              <p:pRg st="1" end="1"/>
                                            </p:txEl>
                                          </p:spTgt>
                                        </p:tgtEl>
                                        <p:attrNameLst>
                                          <p:attrName>style.visibility</p:attrName>
                                        </p:attrNameLst>
                                      </p:cBhvr>
                                      <p:to>
                                        <p:strVal val="visible"/>
                                      </p:to>
                                    </p:set>
                                    <p:animScale>
                                      <p:cBhvr>
                                        <p:cTn id="37" dur="1000" decel="50000" fill="hold">
                                          <p:stCondLst>
                                            <p:cond delay="0"/>
                                          </p:stCondLst>
                                        </p:cTn>
                                        <p:tgtEl>
                                          <p:spTgt spid="978">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978">
                                            <p:txEl>
                                              <p:pRg st="1" end="1"/>
                                            </p:txEl>
                                          </p:spTgt>
                                        </p:tgtEl>
                                        <p:attrNameLst>
                                          <p:attrName>ppt_x</p:attrName>
                                          <p:attrName>ppt_y</p:attrName>
                                        </p:attrNameLst>
                                      </p:cBhvr>
                                    </p:animMotion>
                                    <p:animEffect transition="in" filter="fade">
                                      <p:cBhvr>
                                        <p:cTn id="39" dur="1000"/>
                                        <p:tgtEl>
                                          <p:spTgt spid="978">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2" presetClass="entr" presetSubtype="0" fill="hold" grpId="0" nodeType="clickEffect">
                                  <p:stCondLst>
                                    <p:cond delay="0"/>
                                  </p:stCondLst>
                                  <p:childTnLst>
                                    <p:set>
                                      <p:cBhvr>
                                        <p:cTn id="43" dur="1" fill="hold">
                                          <p:stCondLst>
                                            <p:cond delay="0"/>
                                          </p:stCondLst>
                                        </p:cTn>
                                        <p:tgtEl>
                                          <p:spTgt spid="978">
                                            <p:txEl>
                                              <p:pRg st="2" end="2"/>
                                            </p:txEl>
                                          </p:spTgt>
                                        </p:tgtEl>
                                        <p:attrNameLst>
                                          <p:attrName>style.visibility</p:attrName>
                                        </p:attrNameLst>
                                      </p:cBhvr>
                                      <p:to>
                                        <p:strVal val="visible"/>
                                      </p:to>
                                    </p:set>
                                    <p:animScale>
                                      <p:cBhvr>
                                        <p:cTn id="44" dur="1000" decel="50000" fill="hold">
                                          <p:stCondLst>
                                            <p:cond delay="0"/>
                                          </p:stCondLst>
                                        </p:cTn>
                                        <p:tgtEl>
                                          <p:spTgt spid="978">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978">
                                            <p:txEl>
                                              <p:pRg st="2" end="2"/>
                                            </p:txEl>
                                          </p:spTgt>
                                        </p:tgtEl>
                                        <p:attrNameLst>
                                          <p:attrName>ppt_x</p:attrName>
                                          <p:attrName>ppt_y</p:attrName>
                                        </p:attrNameLst>
                                      </p:cBhvr>
                                    </p:animMotion>
                                    <p:animEffect transition="in" filter="fade">
                                      <p:cBhvr>
                                        <p:cTn id="46" dur="1000"/>
                                        <p:tgtEl>
                                          <p:spTgt spid="978">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2" presetClass="entr" presetSubtype="0" fill="hold" grpId="0" nodeType="clickEffect">
                                  <p:stCondLst>
                                    <p:cond delay="0"/>
                                  </p:stCondLst>
                                  <p:childTnLst>
                                    <p:set>
                                      <p:cBhvr>
                                        <p:cTn id="50" dur="1" fill="hold">
                                          <p:stCondLst>
                                            <p:cond delay="0"/>
                                          </p:stCondLst>
                                        </p:cTn>
                                        <p:tgtEl>
                                          <p:spTgt spid="978">
                                            <p:txEl>
                                              <p:pRg st="3" end="3"/>
                                            </p:txEl>
                                          </p:spTgt>
                                        </p:tgtEl>
                                        <p:attrNameLst>
                                          <p:attrName>style.visibility</p:attrName>
                                        </p:attrNameLst>
                                      </p:cBhvr>
                                      <p:to>
                                        <p:strVal val="visible"/>
                                      </p:to>
                                    </p:set>
                                    <p:animScale>
                                      <p:cBhvr>
                                        <p:cTn id="51" dur="1000" decel="50000" fill="hold">
                                          <p:stCondLst>
                                            <p:cond delay="0"/>
                                          </p:stCondLst>
                                        </p:cTn>
                                        <p:tgtEl>
                                          <p:spTgt spid="978">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978">
                                            <p:txEl>
                                              <p:pRg st="3" end="3"/>
                                            </p:txEl>
                                          </p:spTgt>
                                        </p:tgtEl>
                                        <p:attrNameLst>
                                          <p:attrName>ppt_x</p:attrName>
                                          <p:attrName>ppt_y</p:attrName>
                                        </p:attrNameLst>
                                      </p:cBhvr>
                                    </p:animMotion>
                                    <p:animEffect transition="in" filter="fade">
                                      <p:cBhvr>
                                        <p:cTn id="53" dur="1000"/>
                                        <p:tgtEl>
                                          <p:spTgt spid="978">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6" presetClass="entr" presetSubtype="0" fill="hold" grpId="0" nodeType="clickEffect">
                                  <p:stCondLst>
                                    <p:cond delay="0"/>
                                  </p:stCondLst>
                                  <p:childTnLst>
                                    <p:set>
                                      <p:cBhvr>
                                        <p:cTn id="57" dur="1" fill="hold">
                                          <p:stCondLst>
                                            <p:cond delay="0"/>
                                          </p:stCondLst>
                                        </p:cTn>
                                        <p:tgtEl>
                                          <p:spTgt spid="981"/>
                                        </p:tgtEl>
                                        <p:attrNameLst>
                                          <p:attrName>style.visibility</p:attrName>
                                        </p:attrNameLst>
                                      </p:cBhvr>
                                      <p:to>
                                        <p:strVal val="visible"/>
                                      </p:to>
                                    </p:set>
                                    <p:animEffect transition="in" filter="wipe(down)">
                                      <p:cBhvr>
                                        <p:cTn id="58" dur="290">
                                          <p:stCondLst>
                                            <p:cond delay="0"/>
                                          </p:stCondLst>
                                        </p:cTn>
                                        <p:tgtEl>
                                          <p:spTgt spid="981"/>
                                        </p:tgtEl>
                                      </p:cBhvr>
                                    </p:animEffect>
                                    <p:anim calcmode="lin" valueType="num">
                                      <p:cBhvr>
                                        <p:cTn id="59" dur="911" tmFilter="0,0; 0.14,0.36; 0.43,0.73; 0.71,0.91; 1.0,1.0">
                                          <p:stCondLst>
                                            <p:cond delay="0"/>
                                          </p:stCondLst>
                                        </p:cTn>
                                        <p:tgtEl>
                                          <p:spTgt spid="981"/>
                                        </p:tgtEl>
                                        <p:attrNameLst>
                                          <p:attrName>ppt_x</p:attrName>
                                        </p:attrNameLst>
                                      </p:cBhvr>
                                      <p:tavLst>
                                        <p:tav tm="0">
                                          <p:val>
                                            <p:strVal val="#ppt_x-0.25"/>
                                          </p:val>
                                        </p:tav>
                                        <p:tav tm="100000">
                                          <p:val>
                                            <p:strVal val="#ppt_x"/>
                                          </p:val>
                                        </p:tav>
                                      </p:tavLst>
                                    </p:anim>
                                    <p:anim calcmode="lin" valueType="num">
                                      <p:cBhvr>
                                        <p:cTn id="60" dur="332" tmFilter="0.0,0.0; 0.25,0.07; 0.50,0.2; 0.75,0.467; 1.0,1.0">
                                          <p:stCondLst>
                                            <p:cond delay="0"/>
                                          </p:stCondLst>
                                        </p:cTn>
                                        <p:tgtEl>
                                          <p:spTgt spid="981"/>
                                        </p:tgtEl>
                                        <p:attrNameLst>
                                          <p:attrName>ppt_y</p:attrName>
                                        </p:attrNameLst>
                                      </p:cBhvr>
                                      <p:tavLst>
                                        <p:tav tm="0" fmla="#ppt_y-sin(pi*$)/3">
                                          <p:val>
                                            <p:fltVal val="0.5"/>
                                          </p:val>
                                        </p:tav>
                                        <p:tav tm="100000">
                                          <p:val>
                                            <p:fltVal val="1"/>
                                          </p:val>
                                        </p:tav>
                                      </p:tavLst>
                                    </p:anim>
                                    <p:anim calcmode="lin" valueType="num">
                                      <p:cBhvr>
                                        <p:cTn id="61" dur="332" tmFilter="0, 0; 0.125,0.2665; 0.25,0.4; 0.375,0.465; 0.5,0.5;  0.625,0.535; 0.75,0.6; 0.875,0.7335; 1,1">
                                          <p:stCondLst>
                                            <p:cond delay="332"/>
                                          </p:stCondLst>
                                        </p:cTn>
                                        <p:tgtEl>
                                          <p:spTgt spid="981"/>
                                        </p:tgtEl>
                                        <p:attrNameLst>
                                          <p:attrName>ppt_y</p:attrName>
                                        </p:attrNameLst>
                                      </p:cBhvr>
                                      <p:tavLst>
                                        <p:tav tm="0" fmla="#ppt_y-sin(pi*$)/9">
                                          <p:val>
                                            <p:fltVal val="0"/>
                                          </p:val>
                                        </p:tav>
                                        <p:tav tm="100000">
                                          <p:val>
                                            <p:fltVal val="1"/>
                                          </p:val>
                                        </p:tav>
                                      </p:tavLst>
                                    </p:anim>
                                    <p:anim calcmode="lin" valueType="num">
                                      <p:cBhvr>
                                        <p:cTn id="62" dur="166" tmFilter="0, 0; 0.125,0.2665; 0.25,0.4; 0.375,0.465; 0.5,0.5;  0.625,0.535; 0.75,0.6; 0.875,0.7335; 1,1">
                                          <p:stCondLst>
                                            <p:cond delay="662"/>
                                          </p:stCondLst>
                                        </p:cTn>
                                        <p:tgtEl>
                                          <p:spTgt spid="981"/>
                                        </p:tgtEl>
                                        <p:attrNameLst>
                                          <p:attrName>ppt_y</p:attrName>
                                        </p:attrNameLst>
                                      </p:cBhvr>
                                      <p:tavLst>
                                        <p:tav tm="0" fmla="#ppt_y-sin(pi*$)/27">
                                          <p:val>
                                            <p:fltVal val="0"/>
                                          </p:val>
                                        </p:tav>
                                        <p:tav tm="100000">
                                          <p:val>
                                            <p:fltVal val="1"/>
                                          </p:val>
                                        </p:tav>
                                      </p:tavLst>
                                    </p:anim>
                                    <p:anim calcmode="lin" valueType="num">
                                      <p:cBhvr>
                                        <p:cTn id="63" dur="82" tmFilter="0, 0; 0.125,0.2665; 0.25,0.4; 0.375,0.465; 0.5,0.5;  0.625,0.535; 0.75,0.6; 0.875,0.7335; 1,1">
                                          <p:stCondLst>
                                            <p:cond delay="828"/>
                                          </p:stCondLst>
                                        </p:cTn>
                                        <p:tgtEl>
                                          <p:spTgt spid="981"/>
                                        </p:tgtEl>
                                        <p:attrNameLst>
                                          <p:attrName>ppt_y</p:attrName>
                                        </p:attrNameLst>
                                      </p:cBhvr>
                                      <p:tavLst>
                                        <p:tav tm="0" fmla="#ppt_y-sin(pi*$)/81">
                                          <p:val>
                                            <p:fltVal val="0"/>
                                          </p:val>
                                        </p:tav>
                                        <p:tav tm="100000">
                                          <p:val>
                                            <p:fltVal val="1"/>
                                          </p:val>
                                        </p:tav>
                                      </p:tavLst>
                                    </p:anim>
                                    <p:animScale>
                                      <p:cBhvr>
                                        <p:cTn id="64" dur="13">
                                          <p:stCondLst>
                                            <p:cond delay="325"/>
                                          </p:stCondLst>
                                        </p:cTn>
                                        <p:tgtEl>
                                          <p:spTgt spid="981"/>
                                        </p:tgtEl>
                                      </p:cBhvr>
                                      <p:to x="100000" y="60000"/>
                                    </p:animScale>
                                    <p:animScale>
                                      <p:cBhvr>
                                        <p:cTn id="65" dur="83" decel="50000">
                                          <p:stCondLst>
                                            <p:cond delay="338"/>
                                          </p:stCondLst>
                                        </p:cTn>
                                        <p:tgtEl>
                                          <p:spTgt spid="981"/>
                                        </p:tgtEl>
                                      </p:cBhvr>
                                      <p:to x="100000" y="100000"/>
                                    </p:animScale>
                                    <p:animScale>
                                      <p:cBhvr>
                                        <p:cTn id="66" dur="13">
                                          <p:stCondLst>
                                            <p:cond delay="656"/>
                                          </p:stCondLst>
                                        </p:cTn>
                                        <p:tgtEl>
                                          <p:spTgt spid="981"/>
                                        </p:tgtEl>
                                      </p:cBhvr>
                                      <p:to x="100000" y="80000"/>
                                    </p:animScale>
                                    <p:animScale>
                                      <p:cBhvr>
                                        <p:cTn id="67" dur="83" decel="50000">
                                          <p:stCondLst>
                                            <p:cond delay="669"/>
                                          </p:stCondLst>
                                        </p:cTn>
                                        <p:tgtEl>
                                          <p:spTgt spid="981"/>
                                        </p:tgtEl>
                                      </p:cBhvr>
                                      <p:to x="100000" y="100000"/>
                                    </p:animScale>
                                    <p:animScale>
                                      <p:cBhvr>
                                        <p:cTn id="68" dur="13">
                                          <p:stCondLst>
                                            <p:cond delay="821"/>
                                          </p:stCondLst>
                                        </p:cTn>
                                        <p:tgtEl>
                                          <p:spTgt spid="981"/>
                                        </p:tgtEl>
                                      </p:cBhvr>
                                      <p:to x="100000" y="90000"/>
                                    </p:animScale>
                                    <p:animScale>
                                      <p:cBhvr>
                                        <p:cTn id="69" dur="83" decel="50000">
                                          <p:stCondLst>
                                            <p:cond delay="834"/>
                                          </p:stCondLst>
                                        </p:cTn>
                                        <p:tgtEl>
                                          <p:spTgt spid="981"/>
                                        </p:tgtEl>
                                      </p:cBhvr>
                                      <p:to x="100000" y="100000"/>
                                    </p:animScale>
                                    <p:animScale>
                                      <p:cBhvr>
                                        <p:cTn id="70" dur="13">
                                          <p:stCondLst>
                                            <p:cond delay="904"/>
                                          </p:stCondLst>
                                        </p:cTn>
                                        <p:tgtEl>
                                          <p:spTgt spid="981"/>
                                        </p:tgtEl>
                                      </p:cBhvr>
                                      <p:to x="100000" y="95000"/>
                                    </p:animScale>
                                    <p:animScale>
                                      <p:cBhvr>
                                        <p:cTn id="71" dur="83" decel="50000">
                                          <p:stCondLst>
                                            <p:cond delay="917"/>
                                          </p:stCondLst>
                                        </p:cTn>
                                        <p:tgtEl>
                                          <p:spTgt spid="981"/>
                                        </p:tgtEl>
                                      </p:cBhvr>
                                      <p:to x="100000" y="100000"/>
                                    </p:animScale>
                                  </p:childTnLst>
                                </p:cTn>
                              </p:par>
                            </p:childTnLst>
                          </p:cTn>
                        </p:par>
                      </p:childTnLst>
                    </p:cTn>
                  </p:par>
                  <p:par>
                    <p:cTn id="72" fill="hold">
                      <p:stCondLst>
                        <p:cond delay="indefinite"/>
                      </p:stCondLst>
                      <p:childTnLst>
                        <p:par>
                          <p:cTn id="73" fill="hold">
                            <p:stCondLst>
                              <p:cond delay="0"/>
                            </p:stCondLst>
                            <p:childTnLst>
                              <p:par>
                                <p:cTn id="74" presetID="52" presetClass="entr" presetSubtype="0" fill="hold" grpId="0" nodeType="clickEffect">
                                  <p:stCondLst>
                                    <p:cond delay="0"/>
                                  </p:stCondLst>
                                  <p:childTnLst>
                                    <p:set>
                                      <p:cBhvr>
                                        <p:cTn id="75" dur="1" fill="hold">
                                          <p:stCondLst>
                                            <p:cond delay="0"/>
                                          </p:stCondLst>
                                        </p:cTn>
                                        <p:tgtEl>
                                          <p:spTgt spid="979">
                                            <p:txEl>
                                              <p:pRg st="0" end="0"/>
                                            </p:txEl>
                                          </p:spTgt>
                                        </p:tgtEl>
                                        <p:attrNameLst>
                                          <p:attrName>style.visibility</p:attrName>
                                        </p:attrNameLst>
                                      </p:cBhvr>
                                      <p:to>
                                        <p:strVal val="visible"/>
                                      </p:to>
                                    </p:set>
                                    <p:animScale>
                                      <p:cBhvr>
                                        <p:cTn id="76" dur="1000" decel="50000" fill="hold">
                                          <p:stCondLst>
                                            <p:cond delay="0"/>
                                          </p:stCondLst>
                                        </p:cTn>
                                        <p:tgtEl>
                                          <p:spTgt spid="97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7" dur="1000" decel="50000" fill="hold">
                                          <p:stCondLst>
                                            <p:cond delay="0"/>
                                          </p:stCondLst>
                                        </p:cTn>
                                        <p:tgtEl>
                                          <p:spTgt spid="979">
                                            <p:txEl>
                                              <p:pRg st="0" end="0"/>
                                            </p:txEl>
                                          </p:spTgt>
                                        </p:tgtEl>
                                        <p:attrNameLst>
                                          <p:attrName>ppt_x</p:attrName>
                                          <p:attrName>ppt_y</p:attrName>
                                        </p:attrNameLst>
                                      </p:cBhvr>
                                    </p:animMotion>
                                    <p:animEffect transition="in" filter="fade">
                                      <p:cBhvr>
                                        <p:cTn id="78" dur="1000"/>
                                        <p:tgtEl>
                                          <p:spTgt spid="979">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52" presetClass="entr" presetSubtype="0" fill="hold" grpId="0" nodeType="clickEffect">
                                  <p:stCondLst>
                                    <p:cond delay="0"/>
                                  </p:stCondLst>
                                  <p:childTnLst>
                                    <p:set>
                                      <p:cBhvr>
                                        <p:cTn id="82" dur="1" fill="hold">
                                          <p:stCondLst>
                                            <p:cond delay="0"/>
                                          </p:stCondLst>
                                        </p:cTn>
                                        <p:tgtEl>
                                          <p:spTgt spid="979">
                                            <p:txEl>
                                              <p:pRg st="1" end="1"/>
                                            </p:txEl>
                                          </p:spTgt>
                                        </p:tgtEl>
                                        <p:attrNameLst>
                                          <p:attrName>style.visibility</p:attrName>
                                        </p:attrNameLst>
                                      </p:cBhvr>
                                      <p:to>
                                        <p:strVal val="visible"/>
                                      </p:to>
                                    </p:set>
                                    <p:animScale>
                                      <p:cBhvr>
                                        <p:cTn id="83" dur="1000" decel="50000" fill="hold">
                                          <p:stCondLst>
                                            <p:cond delay="0"/>
                                          </p:stCondLst>
                                        </p:cTn>
                                        <p:tgtEl>
                                          <p:spTgt spid="979">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4" dur="1000" decel="50000" fill="hold">
                                          <p:stCondLst>
                                            <p:cond delay="0"/>
                                          </p:stCondLst>
                                        </p:cTn>
                                        <p:tgtEl>
                                          <p:spTgt spid="979">
                                            <p:txEl>
                                              <p:pRg st="1" end="1"/>
                                            </p:txEl>
                                          </p:spTgt>
                                        </p:tgtEl>
                                        <p:attrNameLst>
                                          <p:attrName>ppt_x</p:attrName>
                                          <p:attrName>ppt_y</p:attrName>
                                        </p:attrNameLst>
                                      </p:cBhvr>
                                    </p:animMotion>
                                    <p:animEffect transition="in" filter="fade">
                                      <p:cBhvr>
                                        <p:cTn id="85" dur="1000"/>
                                        <p:tgtEl>
                                          <p:spTgt spid="979">
                                            <p:txEl>
                                              <p:pRg st="1" end="1"/>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52" presetClass="entr" presetSubtype="0" fill="hold" grpId="0" nodeType="clickEffect">
                                  <p:stCondLst>
                                    <p:cond delay="0"/>
                                  </p:stCondLst>
                                  <p:childTnLst>
                                    <p:set>
                                      <p:cBhvr>
                                        <p:cTn id="89" dur="1" fill="hold">
                                          <p:stCondLst>
                                            <p:cond delay="0"/>
                                          </p:stCondLst>
                                        </p:cTn>
                                        <p:tgtEl>
                                          <p:spTgt spid="979">
                                            <p:txEl>
                                              <p:pRg st="2" end="2"/>
                                            </p:txEl>
                                          </p:spTgt>
                                        </p:tgtEl>
                                        <p:attrNameLst>
                                          <p:attrName>style.visibility</p:attrName>
                                        </p:attrNameLst>
                                      </p:cBhvr>
                                      <p:to>
                                        <p:strVal val="visible"/>
                                      </p:to>
                                    </p:set>
                                    <p:animScale>
                                      <p:cBhvr>
                                        <p:cTn id="90" dur="1000" decel="50000" fill="hold">
                                          <p:stCondLst>
                                            <p:cond delay="0"/>
                                          </p:stCondLst>
                                        </p:cTn>
                                        <p:tgtEl>
                                          <p:spTgt spid="979">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91" dur="1000" decel="50000" fill="hold">
                                          <p:stCondLst>
                                            <p:cond delay="0"/>
                                          </p:stCondLst>
                                        </p:cTn>
                                        <p:tgtEl>
                                          <p:spTgt spid="979">
                                            <p:txEl>
                                              <p:pRg st="2" end="2"/>
                                            </p:txEl>
                                          </p:spTgt>
                                        </p:tgtEl>
                                        <p:attrNameLst>
                                          <p:attrName>ppt_x</p:attrName>
                                          <p:attrName>ppt_y</p:attrName>
                                        </p:attrNameLst>
                                      </p:cBhvr>
                                    </p:animMotion>
                                    <p:animEffect transition="in" filter="fade">
                                      <p:cBhvr>
                                        <p:cTn id="92" dur="1000"/>
                                        <p:tgtEl>
                                          <p:spTgt spid="9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 grpId="0" build="p"/>
      <p:bldP spid="979" grpId="0" build="p"/>
      <p:bldP spid="980" grpId="0"/>
      <p:bldP spid="981" grpId="0"/>
    </p:bldLst>
  </p:timing>
</p:sld>
</file>

<file path=ppt/theme/theme1.xml><?xml version="1.0" encoding="utf-8"?>
<a:theme xmlns:a="http://schemas.openxmlformats.org/drawingml/2006/main" name="Trity Lesson Plan by Slidesgo">
  <a:themeElements>
    <a:clrScheme name="Simple Light">
      <a:dk1>
        <a:srgbClr val="000000"/>
      </a:dk1>
      <a:lt1>
        <a:srgbClr val="FFFFFF"/>
      </a:lt1>
      <a:dk2>
        <a:srgbClr val="595959"/>
      </a:dk2>
      <a:lt2>
        <a:srgbClr val="EEEEEE"/>
      </a:lt2>
      <a:accent1>
        <a:srgbClr val="EB7E7C"/>
      </a:accent1>
      <a:accent2>
        <a:srgbClr val="B3C4B9"/>
      </a:accent2>
      <a:accent3>
        <a:srgbClr val="E7AE5D"/>
      </a:accent3>
      <a:accent4>
        <a:srgbClr val="828D87"/>
      </a:accent4>
      <a:accent5>
        <a:srgbClr val="FFFFFF"/>
      </a:accent5>
      <a:accent6>
        <a:srgbClr val="FFD1B6"/>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1739</TotalTime>
  <Words>751</Words>
  <PresentationFormat>On-screen Show (16:9)</PresentationFormat>
  <Paragraphs>99</Paragraphs>
  <Slides>18</Slides>
  <Notes>11</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Handlee</vt:lpstr>
      <vt:lpstr>Baloo 2</vt:lpstr>
      <vt:lpstr>Bakso Sapi</vt:lpstr>
      <vt:lpstr>Stanberry</vt:lpstr>
      <vt:lpstr>Courier New</vt:lpstr>
      <vt:lpstr>Wingdings</vt:lpstr>
      <vt:lpstr>Concert One</vt:lpstr>
      <vt:lpstr>Juice ITC</vt:lpstr>
      <vt:lpstr>Trity Lesson Plan by Slidesgo</vt:lpstr>
      <vt:lpstr>JUDUL PRESENTASI KALIAN</vt:lpstr>
      <vt:lpstr>Slide 2</vt:lpstr>
      <vt:lpstr>Landasan Teori</vt:lpstr>
      <vt:lpstr>Model dari E-Goverment</vt:lpstr>
      <vt:lpstr>Government to Citizen atau Government to Customer (G2C)</vt:lpstr>
      <vt:lpstr>Government to Employee (G2E)</vt:lpstr>
      <vt:lpstr> Government to Business (G2B)</vt:lpstr>
      <vt:lpstr>Government to Government (G2G)</vt:lpstr>
      <vt:lpstr>Kelebihan (+) </vt:lpstr>
      <vt:lpstr>Implementasi Untuk Menjadi Good Goverment </vt:lpstr>
      <vt:lpstr>Slide 11</vt:lpstr>
      <vt:lpstr>Prinsip-Prinsip Good Governance</vt:lpstr>
      <vt:lpstr>Perusahaan yang Menerapkan e-Goverment</vt:lpstr>
      <vt:lpstr>Slide 14</vt:lpstr>
      <vt:lpstr>Slide 15</vt:lpstr>
      <vt:lpstr>Kesimpulan </vt:lpstr>
      <vt:lpstr>[1] E. E. Supriyanto, “Kebijakan Inovasi Teknologi Informasi (IT) Melalui Program Elektronik Goverment dalam Meningkatkan Kualitas Pelayanan Publik di Indonesia,” J. Ilmu Pemerintah.  Kaji. Ilmu Pemerintah. dan Polit. Drh., vol. 1, no. 1, p. 141, 2016, doi: 10.24905/jip.v1i1.438.</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JUDUL PRESENTASI KALIAN</dc:title>
  <dc:creator>janiceclaresta10@gmail.com</dc:creator>
  <cp:lastModifiedBy>asus</cp:lastModifiedBy>
  <cp:revision>21</cp:revision>
  <dcterms:modified xsi:type="dcterms:W3CDTF">2020-12-02T04:13:59Z</dcterms:modified>
</cp:coreProperties>
</file>