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1"/>
  </p:handoutMasterIdLst>
  <p:sldIdLst>
    <p:sldId id="257" r:id="rId2"/>
    <p:sldId id="258" r:id="rId3"/>
    <p:sldId id="259" r:id="rId4"/>
    <p:sldId id="260" r:id="rId5"/>
    <p:sldId id="261" r:id="rId6"/>
    <p:sldId id="262" r:id="rId7"/>
    <p:sldId id="263" r:id="rId8"/>
    <p:sldId id="264" r:id="rId9"/>
    <p:sldId id="265" r:id="rId10"/>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sz="quarter" idx="1"/>
          </p:nvPr>
        </p:nvSpPr>
        <p:spPr>
          <a:xfrm>
            <a:off x="4023092" y="0"/>
            <a:ext cx="3077739" cy="471054"/>
          </a:xfrm>
          <a:prstGeom prst="rect">
            <a:avLst/>
          </a:prstGeom>
        </p:spPr>
        <p:txBody>
          <a:bodyPr vert="horz" lIns="94229" tIns="47114" rIns="94229" bIns="47114" rtlCol="0"/>
          <a:lstStyle>
            <a:lvl1pPr algn="r">
              <a:defRPr sz="1200"/>
            </a:lvl1pPr>
          </a:lstStyle>
          <a:p>
            <a:fld id="{CAF983B4-7A9F-4891-A5FC-CD44D60CBE7F}" type="datetimeFigureOut">
              <a:rPr lang="en-US" smtClean="0"/>
              <a:t>11/3/2020</a:t>
            </a:fld>
            <a:endParaRPr lang="en-US"/>
          </a:p>
        </p:txBody>
      </p:sp>
      <p:sp>
        <p:nvSpPr>
          <p:cNvPr id="4" name="Footer Placeholder 3"/>
          <p:cNvSpPr>
            <a:spLocks noGrp="1"/>
          </p:cNvSpPr>
          <p:nvPr>
            <p:ph type="ftr" sz="quarter" idx="2"/>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5" name="Slide Number Placeholder 4"/>
          <p:cNvSpPr>
            <a:spLocks noGrp="1"/>
          </p:cNvSpPr>
          <p:nvPr>
            <p:ph type="sldNum" sz="quarter" idx="3"/>
          </p:nvPr>
        </p:nvSpPr>
        <p:spPr>
          <a:xfrm>
            <a:off x="4023092" y="8917422"/>
            <a:ext cx="3077739" cy="471053"/>
          </a:xfrm>
          <a:prstGeom prst="rect">
            <a:avLst/>
          </a:prstGeom>
        </p:spPr>
        <p:txBody>
          <a:bodyPr vert="horz" lIns="94229" tIns="47114" rIns="94229" bIns="47114" rtlCol="0" anchor="b"/>
          <a:lstStyle>
            <a:lvl1pPr algn="r">
              <a:defRPr sz="1200"/>
            </a:lvl1pPr>
          </a:lstStyle>
          <a:p>
            <a:fld id="{A61DEAD6-2354-4E2B-9AD3-DF6FDA956CF5}" type="slidenum">
              <a:rPr lang="en-US" smtClean="0"/>
              <a:t>‹#›</a:t>
            </a:fld>
            <a:endParaRPr lang="en-US"/>
          </a:p>
        </p:txBody>
      </p:sp>
    </p:spTree>
    <p:extLst>
      <p:ext uri="{BB962C8B-B14F-4D97-AF65-F5344CB8AC3E}">
        <p14:creationId xmlns:p14="http://schemas.microsoft.com/office/powerpoint/2010/main" val="260204450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05892F-896D-4452-BABF-3FA3C42F064D}"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3AE4E-9C34-4A88-A82D-63BEC63DBA59}" type="slidenum">
              <a:rPr lang="en-US" smtClean="0"/>
              <a:t>‹#›</a:t>
            </a:fld>
            <a:endParaRPr lang="en-US"/>
          </a:p>
        </p:txBody>
      </p:sp>
    </p:spTree>
    <p:extLst>
      <p:ext uri="{BB962C8B-B14F-4D97-AF65-F5344CB8AC3E}">
        <p14:creationId xmlns:p14="http://schemas.microsoft.com/office/powerpoint/2010/main" val="2139456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05892F-896D-4452-BABF-3FA3C42F064D}"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3AE4E-9C34-4A88-A82D-63BEC63DBA59}" type="slidenum">
              <a:rPr lang="en-US" smtClean="0"/>
              <a:t>‹#›</a:t>
            </a:fld>
            <a:endParaRPr lang="en-US"/>
          </a:p>
        </p:txBody>
      </p:sp>
    </p:spTree>
    <p:extLst>
      <p:ext uri="{BB962C8B-B14F-4D97-AF65-F5344CB8AC3E}">
        <p14:creationId xmlns:p14="http://schemas.microsoft.com/office/powerpoint/2010/main" val="1221483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05892F-896D-4452-BABF-3FA3C42F064D}"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3AE4E-9C34-4A88-A82D-63BEC63DBA59}" type="slidenum">
              <a:rPr lang="en-US" smtClean="0"/>
              <a:t>‹#›</a:t>
            </a:fld>
            <a:endParaRPr lang="en-US"/>
          </a:p>
        </p:txBody>
      </p:sp>
    </p:spTree>
    <p:extLst>
      <p:ext uri="{BB962C8B-B14F-4D97-AF65-F5344CB8AC3E}">
        <p14:creationId xmlns:p14="http://schemas.microsoft.com/office/powerpoint/2010/main" val="875245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05892F-896D-4452-BABF-3FA3C42F064D}"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3AE4E-9C34-4A88-A82D-63BEC63DBA59}" type="slidenum">
              <a:rPr lang="en-US" smtClean="0"/>
              <a:t>‹#›</a:t>
            </a:fld>
            <a:endParaRPr lang="en-US"/>
          </a:p>
        </p:txBody>
      </p:sp>
    </p:spTree>
    <p:extLst>
      <p:ext uri="{BB962C8B-B14F-4D97-AF65-F5344CB8AC3E}">
        <p14:creationId xmlns:p14="http://schemas.microsoft.com/office/powerpoint/2010/main" val="40693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C05892F-896D-4452-BABF-3FA3C42F064D}"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3AE4E-9C34-4A88-A82D-63BEC63DBA59}" type="slidenum">
              <a:rPr lang="en-US" smtClean="0"/>
              <a:t>‹#›</a:t>
            </a:fld>
            <a:endParaRPr lang="en-US"/>
          </a:p>
        </p:txBody>
      </p:sp>
    </p:spTree>
    <p:extLst>
      <p:ext uri="{BB962C8B-B14F-4D97-AF65-F5344CB8AC3E}">
        <p14:creationId xmlns:p14="http://schemas.microsoft.com/office/powerpoint/2010/main" val="28202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05892F-896D-4452-BABF-3FA3C42F064D}"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C3AE4E-9C34-4A88-A82D-63BEC63DBA59}" type="slidenum">
              <a:rPr lang="en-US" smtClean="0"/>
              <a:t>‹#›</a:t>
            </a:fld>
            <a:endParaRPr lang="en-US"/>
          </a:p>
        </p:txBody>
      </p:sp>
    </p:spTree>
    <p:extLst>
      <p:ext uri="{BB962C8B-B14F-4D97-AF65-F5344CB8AC3E}">
        <p14:creationId xmlns:p14="http://schemas.microsoft.com/office/powerpoint/2010/main" val="634105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05892F-896D-4452-BABF-3FA3C42F064D}" type="datetimeFigureOut">
              <a:rPr lang="en-US" smtClean="0"/>
              <a:t>11/3/2020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C3AE4E-9C34-4A88-A82D-63BEC63DBA59}" type="slidenum">
              <a:rPr lang="en-US" smtClean="0"/>
              <a:t>‹#›</a:t>
            </a:fld>
            <a:endParaRPr lang="en-US"/>
          </a:p>
        </p:txBody>
      </p:sp>
    </p:spTree>
    <p:extLst>
      <p:ext uri="{BB962C8B-B14F-4D97-AF65-F5344CB8AC3E}">
        <p14:creationId xmlns:p14="http://schemas.microsoft.com/office/powerpoint/2010/main" val="603169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05892F-896D-4452-BABF-3FA3C42F064D}" type="datetimeFigureOut">
              <a:rPr lang="en-US" smtClean="0"/>
              <a:t>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C3AE4E-9C34-4A88-A82D-63BEC63DBA59}" type="slidenum">
              <a:rPr lang="en-US" smtClean="0"/>
              <a:t>‹#›</a:t>
            </a:fld>
            <a:endParaRPr lang="en-US"/>
          </a:p>
        </p:txBody>
      </p:sp>
    </p:spTree>
    <p:extLst>
      <p:ext uri="{BB962C8B-B14F-4D97-AF65-F5344CB8AC3E}">
        <p14:creationId xmlns:p14="http://schemas.microsoft.com/office/powerpoint/2010/main" val="410775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5892F-896D-4452-BABF-3FA3C42F064D}" type="datetimeFigureOut">
              <a:rPr lang="en-US" smtClean="0"/>
              <a:t>11/3/2020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C3AE4E-9C34-4A88-A82D-63BEC63DBA59}" type="slidenum">
              <a:rPr lang="en-US" smtClean="0"/>
              <a:t>‹#›</a:t>
            </a:fld>
            <a:endParaRPr lang="en-US"/>
          </a:p>
        </p:txBody>
      </p:sp>
    </p:spTree>
    <p:extLst>
      <p:ext uri="{BB962C8B-B14F-4D97-AF65-F5344CB8AC3E}">
        <p14:creationId xmlns:p14="http://schemas.microsoft.com/office/powerpoint/2010/main" val="421747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C05892F-896D-4452-BABF-3FA3C42F064D}"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C3AE4E-9C34-4A88-A82D-63BEC63DBA59}" type="slidenum">
              <a:rPr lang="en-US" smtClean="0"/>
              <a:t>‹#›</a:t>
            </a:fld>
            <a:endParaRPr lang="en-US"/>
          </a:p>
        </p:txBody>
      </p:sp>
    </p:spTree>
    <p:extLst>
      <p:ext uri="{BB962C8B-B14F-4D97-AF65-F5344CB8AC3E}">
        <p14:creationId xmlns:p14="http://schemas.microsoft.com/office/powerpoint/2010/main" val="4080627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C05892F-896D-4452-BABF-3FA3C42F064D}"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C3AE4E-9C34-4A88-A82D-63BEC63DBA59}" type="slidenum">
              <a:rPr lang="en-US" smtClean="0"/>
              <a:t>‹#›</a:t>
            </a:fld>
            <a:endParaRPr lang="en-US"/>
          </a:p>
        </p:txBody>
      </p:sp>
    </p:spTree>
    <p:extLst>
      <p:ext uri="{BB962C8B-B14F-4D97-AF65-F5344CB8AC3E}">
        <p14:creationId xmlns:p14="http://schemas.microsoft.com/office/powerpoint/2010/main" val="220337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5892F-896D-4452-BABF-3FA3C42F064D}" type="datetimeFigureOut">
              <a:rPr lang="en-US" smtClean="0"/>
              <a:t>11/3/2020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C3AE4E-9C34-4A88-A82D-63BEC63DBA59}" type="slidenum">
              <a:rPr lang="en-US" smtClean="0"/>
              <a:t>‹#›</a:t>
            </a:fld>
            <a:endParaRPr lang="en-US"/>
          </a:p>
        </p:txBody>
      </p:sp>
    </p:spTree>
    <p:extLst>
      <p:ext uri="{BB962C8B-B14F-4D97-AF65-F5344CB8AC3E}">
        <p14:creationId xmlns:p14="http://schemas.microsoft.com/office/powerpoint/2010/main" val="2896557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Outline</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241300" marR="5080" indent="-241300">
              <a:lnSpc>
                <a:spcPts val="3970"/>
              </a:lnSpc>
              <a:spcBef>
                <a:spcPts val="185"/>
              </a:spcBef>
              <a:buClr>
                <a:srgbClr val="000000"/>
              </a:buClr>
              <a:tabLst>
                <a:tab pos="241300" algn="l"/>
              </a:tabLst>
            </a:pPr>
            <a:r>
              <a:rPr lang="en-US" spc="-5" dirty="0" err="1">
                <a:solidFill>
                  <a:srgbClr val="000065"/>
                </a:solidFill>
                <a:latin typeface="Times New Roman"/>
                <a:cs typeface="Times New Roman"/>
              </a:rPr>
              <a:t>Fungsi</a:t>
            </a:r>
            <a:r>
              <a:rPr lang="en-US" spc="-5" dirty="0">
                <a:solidFill>
                  <a:srgbClr val="000065"/>
                </a:solidFill>
                <a:latin typeface="Times New Roman"/>
                <a:cs typeface="Times New Roman"/>
              </a:rPr>
              <a:t> </a:t>
            </a:r>
            <a:r>
              <a:rPr lang="en-US" dirty="0" err="1">
                <a:solidFill>
                  <a:srgbClr val="000065"/>
                </a:solidFill>
                <a:latin typeface="Times New Roman"/>
                <a:cs typeface="Times New Roman"/>
              </a:rPr>
              <a:t>Eksponen</a:t>
            </a:r>
            <a:r>
              <a:rPr lang="en-US" dirty="0">
                <a:solidFill>
                  <a:srgbClr val="000065"/>
                </a:solidFill>
                <a:latin typeface="Times New Roman"/>
                <a:cs typeface="Times New Roman"/>
              </a:rPr>
              <a:t> </a:t>
            </a:r>
            <a:r>
              <a:rPr lang="en-US" dirty="0" err="1">
                <a:solidFill>
                  <a:srgbClr val="000065"/>
                </a:solidFill>
                <a:latin typeface="Times New Roman"/>
                <a:cs typeface="Times New Roman"/>
              </a:rPr>
              <a:t>Umum</a:t>
            </a:r>
            <a:r>
              <a:rPr lang="en-US" dirty="0">
                <a:solidFill>
                  <a:srgbClr val="000065"/>
                </a:solidFill>
                <a:latin typeface="Times New Roman"/>
                <a:cs typeface="Times New Roman"/>
              </a:rPr>
              <a:t> </a:t>
            </a:r>
            <a:r>
              <a:rPr lang="en-US" dirty="0" err="1">
                <a:solidFill>
                  <a:srgbClr val="000065"/>
                </a:solidFill>
                <a:latin typeface="Times New Roman"/>
                <a:cs typeface="Times New Roman"/>
              </a:rPr>
              <a:t>dan</a:t>
            </a:r>
            <a:r>
              <a:rPr lang="en-US" dirty="0">
                <a:solidFill>
                  <a:srgbClr val="000065"/>
                </a:solidFill>
                <a:latin typeface="Times New Roman"/>
                <a:cs typeface="Times New Roman"/>
              </a:rPr>
              <a:t> </a:t>
            </a:r>
            <a:r>
              <a:rPr lang="en-US" spc="-5" dirty="0" err="1">
                <a:solidFill>
                  <a:srgbClr val="000065"/>
                </a:solidFill>
                <a:latin typeface="Times New Roman"/>
                <a:cs typeface="Times New Roman"/>
              </a:rPr>
              <a:t>Fungsi</a:t>
            </a:r>
            <a:r>
              <a:rPr lang="en-US" spc="-5" dirty="0">
                <a:solidFill>
                  <a:srgbClr val="000065"/>
                </a:solidFill>
                <a:latin typeface="Times New Roman"/>
                <a:cs typeface="Times New Roman"/>
              </a:rPr>
              <a:t> </a:t>
            </a:r>
            <a:r>
              <a:rPr lang="en-US" dirty="0" err="1">
                <a:solidFill>
                  <a:srgbClr val="000065"/>
                </a:solidFill>
                <a:latin typeface="Times New Roman"/>
                <a:cs typeface="Times New Roman"/>
              </a:rPr>
              <a:t>Logaritma</a:t>
            </a:r>
            <a:r>
              <a:rPr lang="en-US" dirty="0">
                <a:solidFill>
                  <a:srgbClr val="000065"/>
                </a:solidFill>
                <a:latin typeface="Times New Roman"/>
                <a:cs typeface="Times New Roman"/>
              </a:rPr>
              <a:t>  </a:t>
            </a:r>
            <a:r>
              <a:rPr lang="en-US" dirty="0" err="1">
                <a:solidFill>
                  <a:srgbClr val="000065"/>
                </a:solidFill>
                <a:latin typeface="Times New Roman"/>
                <a:cs typeface="Times New Roman"/>
              </a:rPr>
              <a:t>Umum</a:t>
            </a:r>
            <a:endParaRPr lang="en-US" dirty="0">
              <a:latin typeface="Times New Roman"/>
              <a:cs typeface="Times New Roman"/>
            </a:endParaRPr>
          </a:p>
          <a:p>
            <a:pPr marL="241300">
              <a:lnSpc>
                <a:spcPct val="100000"/>
              </a:lnSpc>
              <a:spcBef>
                <a:spcPts val="160"/>
              </a:spcBef>
              <a:buClr>
                <a:srgbClr val="000000"/>
              </a:buClr>
              <a:tabLst>
                <a:tab pos="241300" algn="l"/>
              </a:tabLst>
            </a:pPr>
            <a:r>
              <a:rPr lang="en-US" dirty="0" err="1">
                <a:solidFill>
                  <a:srgbClr val="000065"/>
                </a:solidFill>
                <a:latin typeface="Times New Roman"/>
                <a:cs typeface="Times New Roman"/>
              </a:rPr>
              <a:t>Masalah</a:t>
            </a:r>
            <a:r>
              <a:rPr lang="en-US" dirty="0">
                <a:solidFill>
                  <a:srgbClr val="000065"/>
                </a:solidFill>
                <a:latin typeface="Times New Roman"/>
                <a:cs typeface="Times New Roman"/>
              </a:rPr>
              <a:t> </a:t>
            </a:r>
            <a:r>
              <a:rPr lang="en-US" dirty="0" err="1">
                <a:solidFill>
                  <a:srgbClr val="000065"/>
                </a:solidFill>
                <a:latin typeface="Times New Roman"/>
                <a:cs typeface="Times New Roman"/>
              </a:rPr>
              <a:t>Laju</a:t>
            </a:r>
            <a:r>
              <a:rPr lang="en-US" dirty="0">
                <a:solidFill>
                  <a:srgbClr val="000065"/>
                </a:solidFill>
                <a:latin typeface="Times New Roman"/>
                <a:cs typeface="Times New Roman"/>
              </a:rPr>
              <a:t> </a:t>
            </a:r>
            <a:r>
              <a:rPr lang="en-US" dirty="0" err="1">
                <a:solidFill>
                  <a:srgbClr val="000065"/>
                </a:solidFill>
                <a:latin typeface="Times New Roman"/>
                <a:cs typeface="Times New Roman"/>
              </a:rPr>
              <a:t>Perubahan</a:t>
            </a:r>
            <a:r>
              <a:rPr lang="en-US" spc="-15" dirty="0">
                <a:solidFill>
                  <a:srgbClr val="000065"/>
                </a:solidFill>
                <a:latin typeface="Times New Roman"/>
                <a:cs typeface="Times New Roman"/>
              </a:rPr>
              <a:t> </a:t>
            </a:r>
            <a:r>
              <a:rPr lang="en-US" dirty="0" err="1">
                <a:solidFill>
                  <a:srgbClr val="000065"/>
                </a:solidFill>
                <a:latin typeface="Times New Roman"/>
                <a:cs typeface="Times New Roman"/>
              </a:rPr>
              <a:t>Sederhana</a:t>
            </a:r>
            <a:endParaRPr lang="en-US" dirty="0">
              <a:latin typeface="Times New Roman"/>
              <a:cs typeface="Times New Roman"/>
            </a:endParaRPr>
          </a:p>
          <a:p>
            <a:pPr marL="241300">
              <a:lnSpc>
                <a:spcPct val="100000"/>
              </a:lnSpc>
              <a:spcBef>
                <a:spcPts val="365"/>
              </a:spcBef>
              <a:buClr>
                <a:srgbClr val="000000"/>
              </a:buClr>
              <a:tabLst>
                <a:tab pos="241300" algn="l"/>
              </a:tabLst>
            </a:pPr>
            <a:r>
              <a:rPr lang="en-US" spc="-5" dirty="0" err="1">
                <a:solidFill>
                  <a:srgbClr val="000065"/>
                </a:solidFill>
                <a:latin typeface="Times New Roman"/>
                <a:cs typeface="Times New Roman"/>
              </a:rPr>
              <a:t>Fungsi</a:t>
            </a:r>
            <a:r>
              <a:rPr lang="en-US" spc="-5" dirty="0">
                <a:solidFill>
                  <a:srgbClr val="000065"/>
                </a:solidFill>
                <a:latin typeface="Times New Roman"/>
                <a:cs typeface="Times New Roman"/>
              </a:rPr>
              <a:t> </a:t>
            </a:r>
            <a:r>
              <a:rPr lang="en-US" dirty="0" err="1">
                <a:solidFill>
                  <a:srgbClr val="000065"/>
                </a:solidFill>
                <a:latin typeface="Times New Roman"/>
                <a:cs typeface="Times New Roman"/>
              </a:rPr>
              <a:t>Trigonometri</a:t>
            </a:r>
            <a:r>
              <a:rPr lang="en-US" spc="5" dirty="0">
                <a:solidFill>
                  <a:srgbClr val="000065"/>
                </a:solidFill>
                <a:latin typeface="Times New Roman"/>
                <a:cs typeface="Times New Roman"/>
              </a:rPr>
              <a:t> </a:t>
            </a:r>
            <a:r>
              <a:rPr lang="en-US" dirty="0" err="1">
                <a:solidFill>
                  <a:srgbClr val="000065"/>
                </a:solidFill>
                <a:latin typeface="Times New Roman"/>
                <a:cs typeface="Times New Roman"/>
              </a:rPr>
              <a:t>Balikan</a:t>
            </a:r>
            <a:endParaRPr lang="en-US" dirty="0">
              <a:latin typeface="Times New Roman"/>
              <a:cs typeface="Times New Roman"/>
            </a:endParaRPr>
          </a:p>
          <a:p>
            <a:pPr marL="241300">
              <a:lnSpc>
                <a:spcPct val="100000"/>
              </a:lnSpc>
              <a:spcBef>
                <a:spcPts val="360"/>
              </a:spcBef>
              <a:buClr>
                <a:srgbClr val="000000"/>
              </a:buClr>
              <a:tabLst>
                <a:tab pos="241300" algn="l"/>
              </a:tabLst>
            </a:pPr>
            <a:r>
              <a:rPr lang="en-US" dirty="0" err="1">
                <a:solidFill>
                  <a:srgbClr val="000065"/>
                </a:solidFill>
                <a:latin typeface="Times New Roman"/>
                <a:cs typeface="Times New Roman"/>
              </a:rPr>
              <a:t>Turunan</a:t>
            </a:r>
            <a:r>
              <a:rPr lang="en-US" dirty="0">
                <a:solidFill>
                  <a:srgbClr val="000065"/>
                </a:solidFill>
                <a:latin typeface="Times New Roman"/>
                <a:cs typeface="Times New Roman"/>
              </a:rPr>
              <a:t> </a:t>
            </a:r>
            <a:r>
              <a:rPr lang="en-US" spc="-5" dirty="0" err="1">
                <a:solidFill>
                  <a:srgbClr val="000065"/>
                </a:solidFill>
                <a:latin typeface="Times New Roman"/>
                <a:cs typeface="Times New Roman"/>
              </a:rPr>
              <a:t>Fungsi</a:t>
            </a:r>
            <a:r>
              <a:rPr lang="en-US" spc="-5" dirty="0">
                <a:solidFill>
                  <a:srgbClr val="000065"/>
                </a:solidFill>
                <a:latin typeface="Times New Roman"/>
                <a:cs typeface="Times New Roman"/>
              </a:rPr>
              <a:t> </a:t>
            </a:r>
            <a:r>
              <a:rPr lang="en-US" dirty="0" err="1">
                <a:solidFill>
                  <a:srgbClr val="000065"/>
                </a:solidFill>
                <a:latin typeface="Times New Roman"/>
                <a:cs typeface="Times New Roman"/>
              </a:rPr>
              <a:t>Trigonometri</a:t>
            </a:r>
            <a:endParaRPr lang="en-US" dirty="0">
              <a:latin typeface="Times New Roman"/>
              <a:cs typeface="Times New Roman"/>
            </a:endParaRPr>
          </a:p>
          <a:p>
            <a:pPr marL="241300">
              <a:lnSpc>
                <a:spcPct val="100000"/>
              </a:lnSpc>
              <a:spcBef>
                <a:spcPts val="360"/>
              </a:spcBef>
              <a:buClr>
                <a:srgbClr val="000000"/>
              </a:buClr>
              <a:tabLst>
                <a:tab pos="241300" algn="l"/>
              </a:tabLst>
            </a:pPr>
            <a:r>
              <a:rPr lang="en-US" spc="-5" dirty="0" err="1">
                <a:solidFill>
                  <a:srgbClr val="000065"/>
                </a:solidFill>
                <a:latin typeface="Times New Roman"/>
                <a:cs typeface="Times New Roman"/>
              </a:rPr>
              <a:t>Fungsi</a:t>
            </a:r>
            <a:r>
              <a:rPr lang="en-US" spc="-5" dirty="0">
                <a:solidFill>
                  <a:srgbClr val="000065"/>
                </a:solidFill>
                <a:latin typeface="Times New Roman"/>
                <a:cs typeface="Times New Roman"/>
              </a:rPr>
              <a:t> </a:t>
            </a:r>
            <a:r>
              <a:rPr lang="en-US" dirty="0" err="1">
                <a:solidFill>
                  <a:srgbClr val="000065"/>
                </a:solidFill>
                <a:latin typeface="Times New Roman"/>
                <a:cs typeface="Times New Roman"/>
              </a:rPr>
              <a:t>Hiperbolik</a:t>
            </a:r>
            <a:r>
              <a:rPr lang="en-US" dirty="0">
                <a:solidFill>
                  <a:srgbClr val="000065"/>
                </a:solidFill>
                <a:latin typeface="Times New Roman"/>
                <a:cs typeface="Times New Roman"/>
              </a:rPr>
              <a:t> </a:t>
            </a:r>
            <a:r>
              <a:rPr lang="en-US" dirty="0" err="1">
                <a:solidFill>
                  <a:srgbClr val="000065"/>
                </a:solidFill>
                <a:latin typeface="Times New Roman"/>
                <a:cs typeface="Times New Roman"/>
              </a:rPr>
              <a:t>dan</a:t>
            </a:r>
            <a:r>
              <a:rPr lang="en-US" spc="-20" dirty="0">
                <a:solidFill>
                  <a:srgbClr val="000065"/>
                </a:solidFill>
                <a:latin typeface="Times New Roman"/>
                <a:cs typeface="Times New Roman"/>
              </a:rPr>
              <a:t> </a:t>
            </a:r>
            <a:r>
              <a:rPr lang="en-US" dirty="0" err="1" smtClean="0">
                <a:solidFill>
                  <a:srgbClr val="000065"/>
                </a:solidFill>
                <a:latin typeface="Times New Roman"/>
                <a:cs typeface="Times New Roman"/>
              </a:rPr>
              <a:t>Balikannya</a:t>
            </a:r>
            <a:endParaRPr lang="en-US" dirty="0">
              <a:latin typeface="Times New Roman"/>
              <a:cs typeface="Times New Roman"/>
            </a:endParaRPr>
          </a:p>
        </p:txBody>
      </p:sp>
    </p:spTree>
    <p:extLst>
      <p:ext uri="{BB962C8B-B14F-4D97-AF65-F5344CB8AC3E}">
        <p14:creationId xmlns:p14="http://schemas.microsoft.com/office/powerpoint/2010/main" val="3628560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3665" y="143468"/>
            <a:ext cx="1451907" cy="259990"/>
          </a:xfrm>
          <a:prstGeom prst="rect">
            <a:avLst/>
          </a:prstGeom>
        </p:spPr>
        <p:txBody>
          <a:bodyPr vert="horz" wrap="square" lIns="0" tIns="12747" rIns="0" bIns="0" rtlCol="0">
            <a:spAutoFit/>
          </a:bodyPr>
          <a:lstStyle/>
          <a:p>
            <a:pPr marL="12747">
              <a:spcBef>
                <a:spcPts val="100"/>
              </a:spcBef>
            </a:pPr>
            <a:r>
              <a:rPr sz="1606" b="1" spc="-5" dirty="0">
                <a:latin typeface="Arial"/>
                <a:cs typeface="Arial"/>
              </a:rPr>
              <a:t>Catatan</a:t>
            </a:r>
            <a:r>
              <a:rPr sz="1606" b="1" spc="-70" dirty="0">
                <a:latin typeface="Arial"/>
                <a:cs typeface="Arial"/>
              </a:rPr>
              <a:t> </a:t>
            </a:r>
            <a:r>
              <a:rPr sz="1606" b="1" spc="-5" dirty="0">
                <a:latin typeface="Arial"/>
                <a:cs typeface="Arial"/>
              </a:rPr>
              <a:t>Kuliah</a:t>
            </a:r>
            <a:endParaRPr sz="1606">
              <a:latin typeface="Arial"/>
              <a:cs typeface="Arial"/>
            </a:endParaRPr>
          </a:p>
        </p:txBody>
      </p:sp>
      <p:sp>
        <p:nvSpPr>
          <p:cNvPr id="3" name="object 3"/>
          <p:cNvSpPr txBox="1"/>
          <p:nvPr/>
        </p:nvSpPr>
        <p:spPr>
          <a:xfrm>
            <a:off x="9062341" y="143468"/>
            <a:ext cx="1372875" cy="259990"/>
          </a:xfrm>
          <a:prstGeom prst="rect">
            <a:avLst/>
          </a:prstGeom>
        </p:spPr>
        <p:txBody>
          <a:bodyPr vert="horz" wrap="square" lIns="0" tIns="12747" rIns="0" bIns="0" rtlCol="0">
            <a:spAutoFit/>
          </a:bodyPr>
          <a:lstStyle/>
          <a:p>
            <a:pPr marL="12747">
              <a:spcBef>
                <a:spcPts val="100"/>
              </a:spcBef>
            </a:pPr>
            <a:r>
              <a:rPr sz="1606" b="1" spc="-5" dirty="0">
                <a:latin typeface="Arial"/>
                <a:cs typeface="Arial"/>
              </a:rPr>
              <a:t>KALKULUS</a:t>
            </a:r>
            <a:r>
              <a:rPr sz="1606" b="1" spc="376" dirty="0">
                <a:latin typeface="Arial"/>
                <a:cs typeface="Arial"/>
              </a:rPr>
              <a:t> </a:t>
            </a:r>
            <a:r>
              <a:rPr sz="1606" b="1" dirty="0">
                <a:latin typeface="Arial"/>
                <a:cs typeface="Arial"/>
              </a:rPr>
              <a:t>II</a:t>
            </a:r>
            <a:endParaRPr sz="1606">
              <a:latin typeface="Arial"/>
              <a:cs typeface="Arial"/>
            </a:endParaRPr>
          </a:p>
        </p:txBody>
      </p:sp>
      <p:sp>
        <p:nvSpPr>
          <p:cNvPr id="4" name="object 4"/>
          <p:cNvSpPr txBox="1">
            <a:spLocks noGrp="1"/>
          </p:cNvSpPr>
          <p:nvPr>
            <p:ph type="title"/>
          </p:nvPr>
        </p:nvSpPr>
        <p:spPr>
          <a:xfrm>
            <a:off x="1969216" y="48656"/>
            <a:ext cx="5711743" cy="1367088"/>
          </a:xfrm>
          <a:prstGeom prst="rect">
            <a:avLst/>
          </a:prstGeom>
        </p:spPr>
        <p:txBody>
          <a:bodyPr vert="horz" wrap="square" lIns="0" tIns="12747" rIns="0" bIns="0" rtlCol="0" anchor="ctr">
            <a:spAutoFit/>
          </a:bodyPr>
          <a:lstStyle/>
          <a:p>
            <a:pPr marL="12747">
              <a:lnSpc>
                <a:spcPct val="100000"/>
              </a:lnSpc>
              <a:spcBef>
                <a:spcPts val="100"/>
              </a:spcBef>
            </a:pPr>
            <a:r>
              <a:rPr b="1" dirty="0">
                <a:latin typeface="Arial"/>
                <a:cs typeface="Arial"/>
              </a:rPr>
              <a:t>Fungsi Eksponen</a:t>
            </a:r>
            <a:r>
              <a:rPr b="1" spc="-75" dirty="0">
                <a:latin typeface="Arial"/>
                <a:cs typeface="Arial"/>
              </a:rPr>
              <a:t> </a:t>
            </a:r>
            <a:r>
              <a:rPr b="1" spc="-5" dirty="0">
                <a:latin typeface="Arial"/>
                <a:cs typeface="Arial"/>
              </a:rPr>
              <a:t>Umum</a:t>
            </a:r>
          </a:p>
        </p:txBody>
      </p:sp>
      <p:sp>
        <p:nvSpPr>
          <p:cNvPr id="5" name="object 5"/>
          <p:cNvSpPr txBox="1"/>
          <p:nvPr/>
        </p:nvSpPr>
        <p:spPr>
          <a:xfrm>
            <a:off x="1930975" y="1271646"/>
            <a:ext cx="7662349" cy="2879595"/>
          </a:xfrm>
          <a:prstGeom prst="rect">
            <a:avLst/>
          </a:prstGeom>
        </p:spPr>
        <p:txBody>
          <a:bodyPr vert="horz" wrap="square" lIns="0" tIns="59912" rIns="0" bIns="0" rtlCol="0">
            <a:spAutoFit/>
          </a:bodyPr>
          <a:lstStyle/>
          <a:p>
            <a:pPr marL="50988" marR="43340">
              <a:lnSpc>
                <a:spcPts val="2921"/>
              </a:lnSpc>
              <a:spcBef>
                <a:spcPts val="472"/>
              </a:spcBef>
            </a:pPr>
            <a:r>
              <a:rPr sz="2710" spc="-5" dirty="0">
                <a:solidFill>
                  <a:srgbClr val="000065"/>
                </a:solidFill>
                <a:latin typeface="Arial"/>
                <a:cs typeface="Arial"/>
              </a:rPr>
              <a:t>Fungsi eksponen dengan bilangan dasar a&gt;0 dan  peubah bebas real </a:t>
            </a:r>
            <a:r>
              <a:rPr sz="2710" dirty="0">
                <a:solidFill>
                  <a:srgbClr val="000065"/>
                </a:solidFill>
                <a:latin typeface="Arial"/>
                <a:cs typeface="Arial"/>
              </a:rPr>
              <a:t>x </a:t>
            </a:r>
            <a:r>
              <a:rPr sz="2710" spc="-5" dirty="0">
                <a:solidFill>
                  <a:srgbClr val="000065"/>
                </a:solidFill>
                <a:latin typeface="Arial"/>
                <a:cs typeface="Arial"/>
              </a:rPr>
              <a:t>didefinisikan</a:t>
            </a:r>
            <a:r>
              <a:rPr sz="2710" spc="-35" dirty="0">
                <a:solidFill>
                  <a:srgbClr val="000065"/>
                </a:solidFill>
                <a:latin typeface="Arial"/>
                <a:cs typeface="Arial"/>
              </a:rPr>
              <a:t> </a:t>
            </a:r>
            <a:r>
              <a:rPr sz="2710" spc="-5" dirty="0">
                <a:solidFill>
                  <a:srgbClr val="000065"/>
                </a:solidFill>
                <a:latin typeface="Arial"/>
                <a:cs typeface="Arial"/>
              </a:rPr>
              <a:t>sebagai,</a:t>
            </a:r>
            <a:endParaRPr sz="2710">
              <a:latin typeface="Arial"/>
              <a:cs typeface="Arial"/>
            </a:endParaRPr>
          </a:p>
          <a:p>
            <a:pPr marL="2803700">
              <a:spcBef>
                <a:spcPts val="285"/>
              </a:spcBef>
            </a:pPr>
            <a:r>
              <a:rPr sz="2710" i="1" dirty="0">
                <a:solidFill>
                  <a:srgbClr val="000065"/>
                </a:solidFill>
                <a:latin typeface="Arial"/>
                <a:cs typeface="Arial"/>
              </a:rPr>
              <a:t>f</a:t>
            </a:r>
            <a:r>
              <a:rPr sz="2710" dirty="0">
                <a:solidFill>
                  <a:srgbClr val="000065"/>
                </a:solidFill>
                <a:latin typeface="Arial"/>
                <a:cs typeface="Arial"/>
              </a:rPr>
              <a:t>(x) = </a:t>
            </a:r>
            <a:r>
              <a:rPr sz="2710" spc="-5" dirty="0">
                <a:solidFill>
                  <a:srgbClr val="000065"/>
                </a:solidFill>
                <a:latin typeface="Arial"/>
                <a:cs typeface="Arial"/>
              </a:rPr>
              <a:t>a</a:t>
            </a:r>
            <a:r>
              <a:rPr sz="2710" spc="-7" baseline="24691" dirty="0">
                <a:solidFill>
                  <a:srgbClr val="000065"/>
                </a:solidFill>
                <a:latin typeface="Arial"/>
                <a:cs typeface="Arial"/>
              </a:rPr>
              <a:t>x </a:t>
            </a:r>
            <a:r>
              <a:rPr sz="2710" dirty="0">
                <a:solidFill>
                  <a:srgbClr val="000065"/>
                </a:solidFill>
                <a:latin typeface="Arial"/>
                <a:cs typeface="Arial"/>
              </a:rPr>
              <a:t>= </a:t>
            </a:r>
            <a:r>
              <a:rPr sz="2710" spc="-5" dirty="0">
                <a:solidFill>
                  <a:srgbClr val="000065"/>
                </a:solidFill>
                <a:latin typeface="Arial"/>
                <a:cs typeface="Arial"/>
              </a:rPr>
              <a:t>e</a:t>
            </a:r>
            <a:r>
              <a:rPr sz="2710" spc="-7" baseline="24691" dirty="0">
                <a:solidFill>
                  <a:srgbClr val="000065"/>
                </a:solidFill>
                <a:latin typeface="Arial"/>
                <a:cs typeface="Arial"/>
              </a:rPr>
              <a:t>x ln</a:t>
            </a:r>
            <a:r>
              <a:rPr sz="2710" spc="-398" baseline="24691" dirty="0">
                <a:solidFill>
                  <a:srgbClr val="000065"/>
                </a:solidFill>
                <a:latin typeface="Arial"/>
                <a:cs typeface="Arial"/>
              </a:rPr>
              <a:t> </a:t>
            </a:r>
            <a:r>
              <a:rPr sz="2710" baseline="24691" dirty="0">
                <a:solidFill>
                  <a:srgbClr val="000065"/>
                </a:solidFill>
                <a:latin typeface="Arial"/>
                <a:cs typeface="Arial"/>
              </a:rPr>
              <a:t>a</a:t>
            </a:r>
            <a:r>
              <a:rPr sz="2710" dirty="0">
                <a:solidFill>
                  <a:srgbClr val="000065"/>
                </a:solidFill>
                <a:latin typeface="Arial"/>
                <a:cs typeface="Arial"/>
              </a:rPr>
              <a:t>.</a:t>
            </a:r>
            <a:endParaRPr sz="2710">
              <a:latin typeface="Arial"/>
              <a:cs typeface="Arial"/>
            </a:endParaRPr>
          </a:p>
          <a:p>
            <a:pPr marL="50988">
              <a:spcBef>
                <a:spcPts val="316"/>
              </a:spcBef>
            </a:pPr>
            <a:r>
              <a:rPr sz="2710" spc="-5" dirty="0">
                <a:solidFill>
                  <a:srgbClr val="000065"/>
                </a:solidFill>
                <a:latin typeface="Arial"/>
                <a:cs typeface="Arial"/>
              </a:rPr>
              <a:t>Akibatnya,</a:t>
            </a:r>
            <a:endParaRPr sz="2710">
              <a:latin typeface="Arial"/>
              <a:cs typeface="Arial"/>
            </a:endParaRPr>
          </a:p>
          <a:p>
            <a:pPr marL="2345446">
              <a:spcBef>
                <a:spcPts val="326"/>
              </a:spcBef>
            </a:pPr>
            <a:r>
              <a:rPr sz="2710" spc="-5" dirty="0">
                <a:solidFill>
                  <a:srgbClr val="000065"/>
                </a:solidFill>
                <a:latin typeface="Arial"/>
                <a:cs typeface="Arial"/>
              </a:rPr>
              <a:t>ln a</a:t>
            </a:r>
            <a:r>
              <a:rPr sz="2710" spc="-7" baseline="24691" dirty="0">
                <a:solidFill>
                  <a:srgbClr val="000065"/>
                </a:solidFill>
                <a:latin typeface="Arial"/>
                <a:cs typeface="Arial"/>
              </a:rPr>
              <a:t>x </a:t>
            </a:r>
            <a:r>
              <a:rPr sz="2710" dirty="0">
                <a:solidFill>
                  <a:srgbClr val="000065"/>
                </a:solidFill>
                <a:latin typeface="Arial"/>
                <a:cs typeface="Arial"/>
              </a:rPr>
              <a:t>= x </a:t>
            </a:r>
            <a:r>
              <a:rPr sz="2710" spc="-5" dirty="0">
                <a:solidFill>
                  <a:srgbClr val="000065"/>
                </a:solidFill>
                <a:latin typeface="Arial"/>
                <a:cs typeface="Arial"/>
              </a:rPr>
              <a:t>ln</a:t>
            </a:r>
            <a:r>
              <a:rPr sz="2710" spc="-271" dirty="0">
                <a:solidFill>
                  <a:srgbClr val="000065"/>
                </a:solidFill>
                <a:latin typeface="Arial"/>
                <a:cs typeface="Arial"/>
              </a:rPr>
              <a:t> </a:t>
            </a:r>
            <a:r>
              <a:rPr sz="2710" spc="-5" dirty="0">
                <a:solidFill>
                  <a:srgbClr val="000065"/>
                </a:solidFill>
                <a:latin typeface="Arial"/>
                <a:cs typeface="Arial"/>
              </a:rPr>
              <a:t>a.</a:t>
            </a:r>
            <a:endParaRPr sz="2710">
              <a:latin typeface="Arial"/>
              <a:cs typeface="Arial"/>
            </a:endParaRPr>
          </a:p>
          <a:p>
            <a:pPr marL="50351">
              <a:spcBef>
                <a:spcPts val="2319"/>
              </a:spcBef>
            </a:pPr>
            <a:r>
              <a:rPr sz="2710" b="1" spc="-5" dirty="0">
                <a:solidFill>
                  <a:srgbClr val="000065"/>
                </a:solidFill>
                <a:latin typeface="Arial"/>
                <a:cs typeface="Arial"/>
              </a:rPr>
              <a:t>Teorema 8. (Sifat-sifat eksponen</a:t>
            </a:r>
            <a:r>
              <a:rPr sz="2710" b="1" spc="-30" dirty="0">
                <a:solidFill>
                  <a:srgbClr val="000065"/>
                </a:solidFill>
                <a:latin typeface="Arial"/>
                <a:cs typeface="Arial"/>
              </a:rPr>
              <a:t> </a:t>
            </a:r>
            <a:r>
              <a:rPr sz="2710" b="1" spc="-5" dirty="0">
                <a:solidFill>
                  <a:srgbClr val="000065"/>
                </a:solidFill>
                <a:latin typeface="Arial"/>
                <a:cs typeface="Arial"/>
              </a:rPr>
              <a:t>umum).</a:t>
            </a:r>
            <a:endParaRPr sz="2710">
              <a:latin typeface="Arial"/>
              <a:cs typeface="Arial"/>
            </a:endParaRPr>
          </a:p>
        </p:txBody>
      </p:sp>
      <p:sp>
        <p:nvSpPr>
          <p:cNvPr id="6" name="object 6"/>
          <p:cNvSpPr txBox="1"/>
          <p:nvPr/>
        </p:nvSpPr>
        <p:spPr>
          <a:xfrm>
            <a:off x="1943720" y="4125283"/>
            <a:ext cx="2231399" cy="934371"/>
          </a:xfrm>
          <a:prstGeom prst="rect">
            <a:avLst/>
          </a:prstGeom>
        </p:spPr>
        <p:txBody>
          <a:bodyPr vert="horz" wrap="square" lIns="0" tIns="53538" rIns="0" bIns="0" rtlCol="0">
            <a:spAutoFit/>
          </a:bodyPr>
          <a:lstStyle/>
          <a:p>
            <a:pPr marL="38241">
              <a:spcBef>
                <a:spcPts val="422"/>
              </a:spcBef>
            </a:pPr>
            <a:r>
              <a:rPr sz="2710" spc="-5" dirty="0">
                <a:solidFill>
                  <a:srgbClr val="000065"/>
                </a:solidFill>
                <a:latin typeface="Arial"/>
                <a:cs typeface="Arial"/>
              </a:rPr>
              <a:t>1. a</a:t>
            </a:r>
            <a:r>
              <a:rPr sz="2710" spc="-7" baseline="24691" dirty="0">
                <a:solidFill>
                  <a:srgbClr val="000065"/>
                </a:solidFill>
                <a:latin typeface="Arial"/>
                <a:cs typeface="Arial"/>
              </a:rPr>
              <a:t>0  </a:t>
            </a:r>
            <a:r>
              <a:rPr sz="2710" dirty="0">
                <a:solidFill>
                  <a:srgbClr val="000065"/>
                </a:solidFill>
                <a:latin typeface="Arial"/>
                <a:cs typeface="Arial"/>
              </a:rPr>
              <a:t>= </a:t>
            </a:r>
            <a:r>
              <a:rPr sz="2710" spc="-5" dirty="0">
                <a:solidFill>
                  <a:srgbClr val="000065"/>
                </a:solidFill>
                <a:latin typeface="Arial"/>
                <a:cs typeface="Arial"/>
              </a:rPr>
              <a:t>1,</a:t>
            </a:r>
            <a:r>
              <a:rPr sz="2710" spc="-336" dirty="0">
                <a:solidFill>
                  <a:srgbClr val="000065"/>
                </a:solidFill>
                <a:latin typeface="Arial"/>
                <a:cs typeface="Arial"/>
              </a:rPr>
              <a:t> </a:t>
            </a:r>
            <a:r>
              <a:rPr sz="2710" spc="-5" dirty="0">
                <a:solidFill>
                  <a:srgbClr val="000065"/>
                </a:solidFill>
                <a:latin typeface="Arial"/>
                <a:cs typeface="Arial"/>
              </a:rPr>
              <a:t>a&gt;0;</a:t>
            </a:r>
            <a:endParaRPr sz="2710">
              <a:latin typeface="Arial"/>
              <a:cs typeface="Arial"/>
            </a:endParaRPr>
          </a:p>
          <a:p>
            <a:pPr marL="38241">
              <a:spcBef>
                <a:spcPts val="326"/>
              </a:spcBef>
            </a:pPr>
            <a:r>
              <a:rPr sz="2710" spc="-5" dirty="0">
                <a:solidFill>
                  <a:srgbClr val="000065"/>
                </a:solidFill>
                <a:latin typeface="Arial"/>
                <a:cs typeface="Arial"/>
              </a:rPr>
              <a:t>2. a</a:t>
            </a:r>
            <a:r>
              <a:rPr sz="2710" spc="-7" baseline="24691" dirty="0">
                <a:solidFill>
                  <a:srgbClr val="000065"/>
                </a:solidFill>
                <a:latin typeface="Arial"/>
                <a:cs typeface="Arial"/>
              </a:rPr>
              <a:t>1  </a:t>
            </a:r>
            <a:r>
              <a:rPr sz="2710" dirty="0">
                <a:solidFill>
                  <a:srgbClr val="000065"/>
                </a:solidFill>
                <a:latin typeface="Arial"/>
                <a:cs typeface="Arial"/>
              </a:rPr>
              <a:t>= </a:t>
            </a:r>
            <a:r>
              <a:rPr sz="2710" spc="-5" dirty="0">
                <a:solidFill>
                  <a:srgbClr val="000065"/>
                </a:solidFill>
                <a:latin typeface="Arial"/>
                <a:cs typeface="Arial"/>
              </a:rPr>
              <a:t>a,</a:t>
            </a:r>
            <a:r>
              <a:rPr sz="2710" spc="-331" dirty="0">
                <a:solidFill>
                  <a:srgbClr val="000065"/>
                </a:solidFill>
                <a:latin typeface="Arial"/>
                <a:cs typeface="Arial"/>
              </a:rPr>
              <a:t> </a:t>
            </a:r>
            <a:r>
              <a:rPr sz="2710" spc="-5" dirty="0">
                <a:solidFill>
                  <a:srgbClr val="000065"/>
                </a:solidFill>
                <a:latin typeface="Arial"/>
                <a:cs typeface="Arial"/>
              </a:rPr>
              <a:t>a&gt;0;</a:t>
            </a:r>
            <a:endParaRPr sz="2710">
              <a:latin typeface="Arial"/>
              <a:cs typeface="Arial"/>
            </a:endParaRPr>
          </a:p>
        </p:txBody>
      </p:sp>
      <p:sp>
        <p:nvSpPr>
          <p:cNvPr id="7" name="object 7"/>
          <p:cNvSpPr txBox="1"/>
          <p:nvPr/>
        </p:nvSpPr>
        <p:spPr>
          <a:xfrm>
            <a:off x="6092941" y="4125252"/>
            <a:ext cx="3894911" cy="934371"/>
          </a:xfrm>
          <a:prstGeom prst="rect">
            <a:avLst/>
          </a:prstGeom>
        </p:spPr>
        <p:txBody>
          <a:bodyPr vert="horz" wrap="square" lIns="0" tIns="53538" rIns="0" bIns="0" rtlCol="0">
            <a:spAutoFit/>
          </a:bodyPr>
          <a:lstStyle/>
          <a:p>
            <a:pPr marL="38241">
              <a:spcBef>
                <a:spcPts val="422"/>
              </a:spcBef>
            </a:pPr>
            <a:r>
              <a:rPr sz="2710" spc="-5" dirty="0">
                <a:solidFill>
                  <a:srgbClr val="000065"/>
                </a:solidFill>
                <a:latin typeface="Arial"/>
                <a:cs typeface="Arial"/>
              </a:rPr>
              <a:t>5. a</a:t>
            </a:r>
            <a:r>
              <a:rPr sz="2710" spc="-7" baseline="24691" dirty="0">
                <a:solidFill>
                  <a:srgbClr val="000065"/>
                </a:solidFill>
                <a:latin typeface="Arial"/>
                <a:cs typeface="Arial"/>
              </a:rPr>
              <a:t>-x </a:t>
            </a:r>
            <a:r>
              <a:rPr sz="2710" dirty="0">
                <a:solidFill>
                  <a:srgbClr val="000065"/>
                </a:solidFill>
                <a:latin typeface="Arial"/>
                <a:cs typeface="Arial"/>
              </a:rPr>
              <a:t>= </a:t>
            </a:r>
            <a:r>
              <a:rPr sz="2710" spc="-5" dirty="0">
                <a:solidFill>
                  <a:srgbClr val="000065"/>
                </a:solidFill>
                <a:latin typeface="Arial"/>
                <a:cs typeface="Arial"/>
              </a:rPr>
              <a:t>1/a</a:t>
            </a:r>
            <a:r>
              <a:rPr sz="2710" spc="-7" baseline="24691" dirty="0">
                <a:solidFill>
                  <a:srgbClr val="000065"/>
                </a:solidFill>
                <a:latin typeface="Arial"/>
                <a:cs typeface="Arial"/>
              </a:rPr>
              <a:t>x</a:t>
            </a:r>
            <a:r>
              <a:rPr sz="2710" spc="-5" dirty="0">
                <a:solidFill>
                  <a:srgbClr val="000065"/>
                </a:solidFill>
                <a:latin typeface="Arial"/>
                <a:cs typeface="Arial"/>
              </a:rPr>
              <a:t>, a&gt;0,</a:t>
            </a:r>
            <a:r>
              <a:rPr sz="2710" spc="-296" dirty="0">
                <a:solidFill>
                  <a:srgbClr val="000065"/>
                </a:solidFill>
                <a:latin typeface="Arial"/>
                <a:cs typeface="Arial"/>
              </a:rPr>
              <a:t> </a:t>
            </a:r>
            <a:r>
              <a:rPr sz="2710" spc="-5" dirty="0">
                <a:solidFill>
                  <a:srgbClr val="000065"/>
                </a:solidFill>
                <a:latin typeface="Arial"/>
                <a:cs typeface="Arial"/>
              </a:rPr>
              <a:t>x,yЄR;</a:t>
            </a:r>
            <a:endParaRPr sz="2710">
              <a:latin typeface="Arial"/>
              <a:cs typeface="Arial"/>
            </a:endParaRPr>
          </a:p>
          <a:p>
            <a:pPr marL="52262">
              <a:spcBef>
                <a:spcPts val="326"/>
              </a:spcBef>
            </a:pPr>
            <a:r>
              <a:rPr sz="2710" spc="-5" dirty="0">
                <a:solidFill>
                  <a:srgbClr val="000065"/>
                </a:solidFill>
                <a:latin typeface="Arial"/>
                <a:cs typeface="Arial"/>
              </a:rPr>
              <a:t>6. (a</a:t>
            </a:r>
            <a:r>
              <a:rPr sz="2710" spc="-7" baseline="24691" dirty="0">
                <a:solidFill>
                  <a:srgbClr val="000065"/>
                </a:solidFill>
                <a:latin typeface="Arial"/>
                <a:cs typeface="Arial"/>
              </a:rPr>
              <a:t>x)y </a:t>
            </a:r>
            <a:r>
              <a:rPr sz="2710" dirty="0">
                <a:solidFill>
                  <a:srgbClr val="000065"/>
                </a:solidFill>
                <a:latin typeface="Arial"/>
                <a:cs typeface="Arial"/>
              </a:rPr>
              <a:t>= </a:t>
            </a:r>
            <a:r>
              <a:rPr sz="2710" spc="-5" dirty="0">
                <a:solidFill>
                  <a:srgbClr val="000065"/>
                </a:solidFill>
                <a:latin typeface="Arial"/>
                <a:cs typeface="Arial"/>
              </a:rPr>
              <a:t>a</a:t>
            </a:r>
            <a:r>
              <a:rPr sz="2710" spc="-7" baseline="24691" dirty="0">
                <a:solidFill>
                  <a:srgbClr val="000065"/>
                </a:solidFill>
                <a:latin typeface="Arial"/>
                <a:cs typeface="Arial"/>
              </a:rPr>
              <a:t>xy</a:t>
            </a:r>
            <a:r>
              <a:rPr sz="2710" spc="-5" dirty="0">
                <a:solidFill>
                  <a:srgbClr val="000065"/>
                </a:solidFill>
                <a:latin typeface="Arial"/>
                <a:cs typeface="Arial"/>
              </a:rPr>
              <a:t>, a&gt;0,</a:t>
            </a:r>
            <a:r>
              <a:rPr sz="2710" spc="-301" dirty="0">
                <a:solidFill>
                  <a:srgbClr val="000065"/>
                </a:solidFill>
                <a:latin typeface="Arial"/>
                <a:cs typeface="Arial"/>
              </a:rPr>
              <a:t> </a:t>
            </a:r>
            <a:r>
              <a:rPr sz="2710" spc="-5" dirty="0">
                <a:solidFill>
                  <a:srgbClr val="000065"/>
                </a:solidFill>
                <a:latin typeface="Arial"/>
                <a:cs typeface="Arial"/>
              </a:rPr>
              <a:t>x,yЄR;</a:t>
            </a:r>
            <a:endParaRPr sz="2710">
              <a:latin typeface="Arial"/>
              <a:cs typeface="Arial"/>
            </a:endParaRPr>
          </a:p>
        </p:txBody>
      </p:sp>
      <p:sp>
        <p:nvSpPr>
          <p:cNvPr id="8" name="object 8"/>
          <p:cNvSpPr txBox="1"/>
          <p:nvPr/>
        </p:nvSpPr>
        <p:spPr>
          <a:xfrm>
            <a:off x="1943712" y="5033124"/>
            <a:ext cx="8374281" cy="934371"/>
          </a:xfrm>
          <a:prstGeom prst="rect">
            <a:avLst/>
          </a:prstGeom>
        </p:spPr>
        <p:txBody>
          <a:bodyPr vert="horz" wrap="square" lIns="0" tIns="53538" rIns="0" bIns="0" rtlCol="0">
            <a:spAutoFit/>
          </a:bodyPr>
          <a:lstStyle/>
          <a:p>
            <a:pPr marL="420013" indent="-382410">
              <a:spcBef>
                <a:spcPts val="422"/>
              </a:spcBef>
              <a:buAutoNum type="arabicPeriod" startAt="3"/>
              <a:tabLst>
                <a:tab pos="420651" algn="l"/>
              </a:tabLst>
            </a:pPr>
            <a:r>
              <a:rPr sz="2710" spc="-5" dirty="0">
                <a:solidFill>
                  <a:srgbClr val="000065"/>
                </a:solidFill>
                <a:latin typeface="Arial"/>
                <a:cs typeface="Arial"/>
              </a:rPr>
              <a:t>a</a:t>
            </a:r>
            <a:r>
              <a:rPr sz="2710" spc="-7" baseline="24691" dirty="0">
                <a:solidFill>
                  <a:srgbClr val="000065"/>
                </a:solidFill>
                <a:latin typeface="Arial"/>
                <a:cs typeface="Arial"/>
              </a:rPr>
              <a:t>x</a:t>
            </a:r>
            <a:r>
              <a:rPr sz="2710" spc="-5" dirty="0">
                <a:solidFill>
                  <a:srgbClr val="000065"/>
                </a:solidFill>
                <a:latin typeface="Arial"/>
                <a:cs typeface="Arial"/>
              </a:rPr>
              <a:t>.a</a:t>
            </a:r>
            <a:r>
              <a:rPr sz="2710" spc="-7" baseline="24691" dirty="0">
                <a:solidFill>
                  <a:srgbClr val="000065"/>
                </a:solidFill>
                <a:latin typeface="Arial"/>
                <a:cs typeface="Arial"/>
              </a:rPr>
              <a:t>y </a:t>
            </a:r>
            <a:r>
              <a:rPr sz="2710" dirty="0">
                <a:solidFill>
                  <a:srgbClr val="000065"/>
                </a:solidFill>
                <a:latin typeface="Arial"/>
                <a:cs typeface="Arial"/>
              </a:rPr>
              <a:t>= </a:t>
            </a:r>
            <a:r>
              <a:rPr sz="2710" spc="-5" dirty="0">
                <a:solidFill>
                  <a:srgbClr val="000065"/>
                </a:solidFill>
                <a:latin typeface="Arial"/>
                <a:cs typeface="Arial"/>
              </a:rPr>
              <a:t>a</a:t>
            </a:r>
            <a:r>
              <a:rPr sz="2710" spc="-7" baseline="24691" dirty="0">
                <a:solidFill>
                  <a:srgbClr val="000065"/>
                </a:solidFill>
                <a:latin typeface="Arial"/>
                <a:cs typeface="Arial"/>
              </a:rPr>
              <a:t>x+y</a:t>
            </a:r>
            <a:r>
              <a:rPr sz="2710" spc="-5" dirty="0">
                <a:solidFill>
                  <a:srgbClr val="000065"/>
                </a:solidFill>
                <a:latin typeface="Arial"/>
                <a:cs typeface="Arial"/>
              </a:rPr>
              <a:t>, a&gt;0, x,yЄR; </a:t>
            </a:r>
            <a:r>
              <a:rPr lang="en-US" sz="2710" spc="-5" dirty="0" smtClean="0">
                <a:solidFill>
                  <a:srgbClr val="000065"/>
                </a:solidFill>
                <a:latin typeface="Arial"/>
                <a:cs typeface="Arial"/>
              </a:rPr>
              <a:t> </a:t>
            </a:r>
            <a:r>
              <a:rPr sz="2710" spc="-5" dirty="0" smtClean="0">
                <a:solidFill>
                  <a:srgbClr val="000065"/>
                </a:solidFill>
                <a:latin typeface="Arial"/>
                <a:cs typeface="Arial"/>
              </a:rPr>
              <a:t>7</a:t>
            </a:r>
            <a:r>
              <a:rPr sz="2710" spc="-5" dirty="0">
                <a:solidFill>
                  <a:srgbClr val="000065"/>
                </a:solidFill>
                <a:latin typeface="Arial"/>
                <a:cs typeface="Arial"/>
              </a:rPr>
              <a:t>. (ab)</a:t>
            </a:r>
            <a:r>
              <a:rPr sz="2710" spc="-7" baseline="24691" dirty="0">
                <a:solidFill>
                  <a:srgbClr val="000065"/>
                </a:solidFill>
                <a:latin typeface="Arial"/>
                <a:cs typeface="Arial"/>
              </a:rPr>
              <a:t>x</a:t>
            </a:r>
            <a:r>
              <a:rPr sz="2710" spc="-5" dirty="0">
                <a:solidFill>
                  <a:srgbClr val="000065"/>
                </a:solidFill>
                <a:latin typeface="Arial"/>
                <a:cs typeface="Arial"/>
              </a:rPr>
              <a:t>= a</a:t>
            </a:r>
            <a:r>
              <a:rPr sz="2710" spc="-7" baseline="24691" dirty="0">
                <a:solidFill>
                  <a:srgbClr val="000065"/>
                </a:solidFill>
                <a:latin typeface="Arial"/>
                <a:cs typeface="Arial"/>
              </a:rPr>
              <a:t>x</a:t>
            </a:r>
            <a:r>
              <a:rPr sz="2710" spc="-5" dirty="0">
                <a:solidFill>
                  <a:srgbClr val="000065"/>
                </a:solidFill>
                <a:latin typeface="Arial"/>
                <a:cs typeface="Arial"/>
              </a:rPr>
              <a:t>.b</a:t>
            </a:r>
            <a:r>
              <a:rPr sz="2710" spc="-7" baseline="24691" dirty="0">
                <a:solidFill>
                  <a:srgbClr val="000065"/>
                </a:solidFill>
                <a:latin typeface="Arial"/>
                <a:cs typeface="Arial"/>
              </a:rPr>
              <a:t>x</a:t>
            </a:r>
            <a:r>
              <a:rPr sz="2710" spc="-5" dirty="0">
                <a:solidFill>
                  <a:srgbClr val="000065"/>
                </a:solidFill>
                <a:latin typeface="Arial"/>
                <a:cs typeface="Arial"/>
              </a:rPr>
              <a:t>,a,b&gt;0,</a:t>
            </a:r>
            <a:r>
              <a:rPr sz="2710" spc="-230" dirty="0">
                <a:solidFill>
                  <a:srgbClr val="000065"/>
                </a:solidFill>
                <a:latin typeface="Arial"/>
                <a:cs typeface="Arial"/>
              </a:rPr>
              <a:t> </a:t>
            </a:r>
            <a:r>
              <a:rPr sz="2710" spc="-5" dirty="0">
                <a:solidFill>
                  <a:srgbClr val="000065"/>
                </a:solidFill>
                <a:latin typeface="Arial"/>
                <a:cs typeface="Arial"/>
              </a:rPr>
              <a:t>yЄR;</a:t>
            </a:r>
            <a:endParaRPr sz="2710" dirty="0">
              <a:latin typeface="Arial"/>
              <a:cs typeface="Arial"/>
            </a:endParaRPr>
          </a:p>
          <a:p>
            <a:pPr marL="420013" indent="-382410">
              <a:spcBef>
                <a:spcPts val="326"/>
              </a:spcBef>
              <a:buAutoNum type="arabicPeriod" startAt="3"/>
              <a:tabLst>
                <a:tab pos="420651" algn="l"/>
                <a:tab pos="4205231" algn="l"/>
              </a:tabLst>
            </a:pPr>
            <a:r>
              <a:rPr sz="2710" spc="-5" dirty="0">
                <a:solidFill>
                  <a:srgbClr val="000065"/>
                </a:solidFill>
                <a:latin typeface="Arial"/>
                <a:cs typeface="Arial"/>
              </a:rPr>
              <a:t>a</a:t>
            </a:r>
            <a:r>
              <a:rPr sz="2710" spc="-7" baseline="24691" dirty="0">
                <a:solidFill>
                  <a:srgbClr val="000065"/>
                </a:solidFill>
                <a:latin typeface="Arial"/>
                <a:cs typeface="Arial"/>
              </a:rPr>
              <a:t>x</a:t>
            </a:r>
            <a:r>
              <a:rPr sz="2710" spc="-5" dirty="0">
                <a:solidFill>
                  <a:srgbClr val="000065"/>
                </a:solidFill>
                <a:latin typeface="Arial"/>
                <a:cs typeface="Arial"/>
              </a:rPr>
              <a:t>/a</a:t>
            </a:r>
            <a:r>
              <a:rPr sz="2710" spc="-7" baseline="24691" dirty="0">
                <a:solidFill>
                  <a:srgbClr val="000065"/>
                </a:solidFill>
                <a:latin typeface="Arial"/>
                <a:cs typeface="Arial"/>
              </a:rPr>
              <a:t>y  </a:t>
            </a:r>
            <a:r>
              <a:rPr sz="2710" dirty="0">
                <a:solidFill>
                  <a:srgbClr val="000065"/>
                </a:solidFill>
                <a:latin typeface="Arial"/>
                <a:cs typeface="Arial"/>
              </a:rPr>
              <a:t>= </a:t>
            </a:r>
            <a:r>
              <a:rPr sz="2710" spc="-5" dirty="0">
                <a:solidFill>
                  <a:srgbClr val="000065"/>
                </a:solidFill>
                <a:latin typeface="Arial"/>
                <a:cs typeface="Arial"/>
              </a:rPr>
              <a:t>a</a:t>
            </a:r>
            <a:r>
              <a:rPr sz="2710" spc="-7" baseline="24691" dirty="0">
                <a:solidFill>
                  <a:srgbClr val="000065"/>
                </a:solidFill>
                <a:latin typeface="Arial"/>
                <a:cs typeface="Arial"/>
              </a:rPr>
              <a:t>x-y</a:t>
            </a:r>
            <a:r>
              <a:rPr sz="2710" spc="-5" dirty="0">
                <a:solidFill>
                  <a:srgbClr val="000065"/>
                </a:solidFill>
                <a:latin typeface="Arial"/>
                <a:cs typeface="Arial"/>
              </a:rPr>
              <a:t>,</a:t>
            </a:r>
            <a:r>
              <a:rPr sz="2710" spc="-226" dirty="0">
                <a:solidFill>
                  <a:srgbClr val="000065"/>
                </a:solidFill>
                <a:latin typeface="Arial"/>
                <a:cs typeface="Arial"/>
              </a:rPr>
              <a:t> </a:t>
            </a:r>
            <a:r>
              <a:rPr sz="2710" spc="-5" dirty="0">
                <a:solidFill>
                  <a:srgbClr val="000065"/>
                </a:solidFill>
                <a:latin typeface="Arial"/>
                <a:cs typeface="Arial"/>
              </a:rPr>
              <a:t>a&gt;0,</a:t>
            </a:r>
            <a:r>
              <a:rPr sz="2710" dirty="0">
                <a:solidFill>
                  <a:srgbClr val="000065"/>
                </a:solidFill>
                <a:latin typeface="Arial"/>
                <a:cs typeface="Arial"/>
              </a:rPr>
              <a:t> </a:t>
            </a:r>
            <a:r>
              <a:rPr sz="2710" spc="-5" dirty="0">
                <a:solidFill>
                  <a:srgbClr val="000065"/>
                </a:solidFill>
                <a:latin typeface="Arial"/>
                <a:cs typeface="Arial"/>
              </a:rPr>
              <a:t>x,yЄR;	8. (a/b)</a:t>
            </a:r>
            <a:r>
              <a:rPr sz="2710" spc="-7" baseline="24691" dirty="0">
                <a:solidFill>
                  <a:srgbClr val="000065"/>
                </a:solidFill>
                <a:latin typeface="Arial"/>
                <a:cs typeface="Arial"/>
              </a:rPr>
              <a:t>x</a:t>
            </a:r>
            <a:r>
              <a:rPr sz="2710" spc="-5" dirty="0">
                <a:solidFill>
                  <a:srgbClr val="000065"/>
                </a:solidFill>
                <a:latin typeface="Arial"/>
                <a:cs typeface="Arial"/>
              </a:rPr>
              <a:t>= a</a:t>
            </a:r>
            <a:r>
              <a:rPr sz="2710" spc="-7" baseline="24691" dirty="0">
                <a:solidFill>
                  <a:srgbClr val="000065"/>
                </a:solidFill>
                <a:latin typeface="Arial"/>
                <a:cs typeface="Arial"/>
              </a:rPr>
              <a:t>x</a:t>
            </a:r>
            <a:r>
              <a:rPr sz="2710" spc="-5" dirty="0">
                <a:solidFill>
                  <a:srgbClr val="000065"/>
                </a:solidFill>
                <a:latin typeface="Arial"/>
                <a:cs typeface="Arial"/>
              </a:rPr>
              <a:t>/b</a:t>
            </a:r>
            <a:r>
              <a:rPr sz="2710" spc="-7" baseline="24691" dirty="0">
                <a:solidFill>
                  <a:srgbClr val="000065"/>
                </a:solidFill>
                <a:latin typeface="Arial"/>
                <a:cs typeface="Arial"/>
              </a:rPr>
              <a:t>x</a:t>
            </a:r>
            <a:r>
              <a:rPr sz="2710" spc="-5" dirty="0">
                <a:solidFill>
                  <a:srgbClr val="000065"/>
                </a:solidFill>
                <a:latin typeface="Arial"/>
                <a:cs typeface="Arial"/>
              </a:rPr>
              <a:t>,a,b&gt;0,</a:t>
            </a:r>
            <a:r>
              <a:rPr sz="2710" spc="-20" dirty="0">
                <a:solidFill>
                  <a:srgbClr val="000065"/>
                </a:solidFill>
                <a:latin typeface="Arial"/>
                <a:cs typeface="Arial"/>
              </a:rPr>
              <a:t> </a:t>
            </a:r>
            <a:r>
              <a:rPr sz="2710" spc="-5" dirty="0">
                <a:solidFill>
                  <a:srgbClr val="000065"/>
                </a:solidFill>
                <a:latin typeface="Arial"/>
                <a:cs typeface="Arial"/>
              </a:rPr>
              <a:t>yЄR;</a:t>
            </a:r>
            <a:endParaRPr sz="2710" dirty="0">
              <a:latin typeface="Arial"/>
              <a:cs typeface="Arial"/>
            </a:endParaRPr>
          </a:p>
        </p:txBody>
      </p:sp>
    </p:spTree>
    <p:extLst>
      <p:ext uri="{BB962C8B-B14F-4D97-AF65-F5344CB8AC3E}">
        <p14:creationId xmlns:p14="http://schemas.microsoft.com/office/powerpoint/2010/main" val="1582850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39768" y="114470"/>
            <a:ext cx="1451907" cy="259990"/>
          </a:xfrm>
          <a:prstGeom prst="rect">
            <a:avLst/>
          </a:prstGeom>
        </p:spPr>
        <p:txBody>
          <a:bodyPr vert="horz" wrap="square" lIns="0" tIns="12747" rIns="0" bIns="0" rtlCol="0">
            <a:spAutoFit/>
          </a:bodyPr>
          <a:lstStyle/>
          <a:p>
            <a:pPr marL="12747">
              <a:spcBef>
                <a:spcPts val="100"/>
              </a:spcBef>
            </a:pPr>
            <a:r>
              <a:rPr sz="1606" b="1" spc="-5" dirty="0">
                <a:latin typeface="Arial"/>
                <a:cs typeface="Arial"/>
              </a:rPr>
              <a:t>Catatan</a:t>
            </a:r>
            <a:r>
              <a:rPr sz="1606" b="1" spc="-70" dirty="0">
                <a:latin typeface="Arial"/>
                <a:cs typeface="Arial"/>
              </a:rPr>
              <a:t> </a:t>
            </a:r>
            <a:r>
              <a:rPr sz="1606" b="1" spc="-5" dirty="0">
                <a:latin typeface="Arial"/>
                <a:cs typeface="Arial"/>
              </a:rPr>
              <a:t>Kuliah</a:t>
            </a:r>
            <a:endParaRPr sz="1606">
              <a:latin typeface="Arial"/>
              <a:cs typeface="Arial"/>
            </a:endParaRPr>
          </a:p>
        </p:txBody>
      </p:sp>
      <p:sp>
        <p:nvSpPr>
          <p:cNvPr id="3" name="object 3"/>
          <p:cNvSpPr txBox="1"/>
          <p:nvPr/>
        </p:nvSpPr>
        <p:spPr>
          <a:xfrm>
            <a:off x="9062341" y="143468"/>
            <a:ext cx="1372875" cy="259990"/>
          </a:xfrm>
          <a:prstGeom prst="rect">
            <a:avLst/>
          </a:prstGeom>
        </p:spPr>
        <p:txBody>
          <a:bodyPr vert="horz" wrap="square" lIns="0" tIns="12747" rIns="0" bIns="0" rtlCol="0">
            <a:spAutoFit/>
          </a:bodyPr>
          <a:lstStyle/>
          <a:p>
            <a:pPr marL="12747">
              <a:spcBef>
                <a:spcPts val="100"/>
              </a:spcBef>
            </a:pPr>
            <a:r>
              <a:rPr sz="1606" b="1" spc="-5" dirty="0">
                <a:latin typeface="Arial"/>
                <a:cs typeface="Arial"/>
              </a:rPr>
              <a:t>KALKULUS</a:t>
            </a:r>
            <a:r>
              <a:rPr sz="1606" b="1" spc="376" dirty="0">
                <a:latin typeface="Arial"/>
                <a:cs typeface="Arial"/>
              </a:rPr>
              <a:t> </a:t>
            </a:r>
            <a:r>
              <a:rPr sz="1606" b="1" dirty="0">
                <a:latin typeface="Arial"/>
                <a:cs typeface="Arial"/>
              </a:rPr>
              <a:t>II</a:t>
            </a:r>
            <a:endParaRPr sz="1606">
              <a:latin typeface="Arial"/>
              <a:cs typeface="Arial"/>
            </a:endParaRPr>
          </a:p>
        </p:txBody>
      </p:sp>
      <p:sp>
        <p:nvSpPr>
          <p:cNvPr id="4" name="object 4"/>
          <p:cNvSpPr txBox="1"/>
          <p:nvPr/>
        </p:nvSpPr>
        <p:spPr>
          <a:xfrm>
            <a:off x="1969216" y="470117"/>
            <a:ext cx="7541251" cy="438504"/>
          </a:xfrm>
          <a:prstGeom prst="rect">
            <a:avLst/>
          </a:prstGeom>
        </p:spPr>
        <p:txBody>
          <a:bodyPr vert="horz" wrap="square" lIns="0" tIns="12747" rIns="0" bIns="0" rtlCol="0">
            <a:spAutoFit/>
          </a:bodyPr>
          <a:lstStyle/>
          <a:p>
            <a:pPr marL="12747">
              <a:spcBef>
                <a:spcPts val="100"/>
              </a:spcBef>
            </a:pPr>
            <a:r>
              <a:rPr sz="2710" b="1" spc="-5" dirty="0">
                <a:solidFill>
                  <a:srgbClr val="000065"/>
                </a:solidFill>
                <a:latin typeface="Arial"/>
                <a:cs typeface="Arial"/>
              </a:rPr>
              <a:t>Teorema </a:t>
            </a:r>
            <a:r>
              <a:rPr sz="2710" b="1" dirty="0">
                <a:solidFill>
                  <a:srgbClr val="000065"/>
                </a:solidFill>
                <a:latin typeface="Arial"/>
                <a:cs typeface="Arial"/>
              </a:rPr>
              <a:t>9.(Turunan fungsi eksponen</a:t>
            </a:r>
            <a:r>
              <a:rPr sz="2710" b="1" spc="-60" dirty="0">
                <a:solidFill>
                  <a:srgbClr val="000065"/>
                </a:solidFill>
                <a:latin typeface="Arial"/>
                <a:cs typeface="Arial"/>
              </a:rPr>
              <a:t> </a:t>
            </a:r>
            <a:r>
              <a:rPr sz="2710" b="1" dirty="0">
                <a:solidFill>
                  <a:srgbClr val="000065"/>
                </a:solidFill>
                <a:latin typeface="Arial"/>
                <a:cs typeface="Arial"/>
              </a:rPr>
              <a:t>Umum).</a:t>
            </a:r>
            <a:endParaRPr sz="2710">
              <a:latin typeface="Arial"/>
              <a:cs typeface="Arial"/>
            </a:endParaRPr>
          </a:p>
        </p:txBody>
      </p:sp>
      <p:sp>
        <p:nvSpPr>
          <p:cNvPr id="5" name="object 5"/>
          <p:cNvSpPr txBox="1"/>
          <p:nvPr/>
        </p:nvSpPr>
        <p:spPr>
          <a:xfrm>
            <a:off x="2351630" y="1461340"/>
            <a:ext cx="312307" cy="438504"/>
          </a:xfrm>
          <a:prstGeom prst="rect">
            <a:avLst/>
          </a:prstGeom>
        </p:spPr>
        <p:txBody>
          <a:bodyPr vert="horz" wrap="square" lIns="0" tIns="12747" rIns="0" bIns="0" rtlCol="0">
            <a:spAutoFit/>
          </a:bodyPr>
          <a:lstStyle/>
          <a:p>
            <a:pPr marL="12747">
              <a:spcBef>
                <a:spcPts val="100"/>
              </a:spcBef>
            </a:pPr>
            <a:r>
              <a:rPr sz="2710" spc="-5" dirty="0">
                <a:solidFill>
                  <a:srgbClr val="000065"/>
                </a:solidFill>
                <a:latin typeface="Arial"/>
                <a:cs typeface="Arial"/>
              </a:rPr>
              <a:t>1.</a:t>
            </a:r>
            <a:endParaRPr sz="2710">
              <a:latin typeface="Arial"/>
              <a:cs typeface="Arial"/>
            </a:endParaRPr>
          </a:p>
        </p:txBody>
      </p:sp>
      <p:sp>
        <p:nvSpPr>
          <p:cNvPr id="6" name="object 6"/>
          <p:cNvSpPr txBox="1"/>
          <p:nvPr/>
        </p:nvSpPr>
        <p:spPr>
          <a:xfrm>
            <a:off x="2351630" y="2452563"/>
            <a:ext cx="312307" cy="438504"/>
          </a:xfrm>
          <a:prstGeom prst="rect">
            <a:avLst/>
          </a:prstGeom>
        </p:spPr>
        <p:txBody>
          <a:bodyPr vert="horz" wrap="square" lIns="0" tIns="12747" rIns="0" bIns="0" rtlCol="0">
            <a:spAutoFit/>
          </a:bodyPr>
          <a:lstStyle/>
          <a:p>
            <a:pPr marL="12747">
              <a:spcBef>
                <a:spcPts val="100"/>
              </a:spcBef>
            </a:pPr>
            <a:r>
              <a:rPr sz="2710" spc="-5" dirty="0">
                <a:solidFill>
                  <a:srgbClr val="000065"/>
                </a:solidFill>
                <a:latin typeface="Arial"/>
                <a:cs typeface="Arial"/>
              </a:rPr>
              <a:t>2.</a:t>
            </a:r>
            <a:endParaRPr sz="2710">
              <a:latin typeface="Arial"/>
              <a:cs typeface="Arial"/>
            </a:endParaRPr>
          </a:p>
        </p:txBody>
      </p:sp>
      <p:sp>
        <p:nvSpPr>
          <p:cNvPr id="7" name="object 7"/>
          <p:cNvSpPr txBox="1"/>
          <p:nvPr/>
        </p:nvSpPr>
        <p:spPr>
          <a:xfrm>
            <a:off x="1969216" y="3443787"/>
            <a:ext cx="3142188" cy="438504"/>
          </a:xfrm>
          <a:prstGeom prst="rect">
            <a:avLst/>
          </a:prstGeom>
        </p:spPr>
        <p:txBody>
          <a:bodyPr vert="horz" wrap="square" lIns="0" tIns="12747" rIns="0" bIns="0" rtlCol="0">
            <a:spAutoFit/>
          </a:bodyPr>
          <a:lstStyle/>
          <a:p>
            <a:pPr marL="12747">
              <a:spcBef>
                <a:spcPts val="100"/>
              </a:spcBef>
            </a:pPr>
            <a:r>
              <a:rPr sz="2710" spc="-5" dirty="0">
                <a:solidFill>
                  <a:srgbClr val="000065"/>
                </a:solidFill>
                <a:latin typeface="Arial"/>
                <a:cs typeface="Arial"/>
              </a:rPr>
              <a:t>Akibatnya</a:t>
            </a:r>
            <a:r>
              <a:rPr sz="2710" spc="-85" dirty="0">
                <a:solidFill>
                  <a:srgbClr val="000065"/>
                </a:solidFill>
                <a:latin typeface="Arial"/>
                <a:cs typeface="Arial"/>
              </a:rPr>
              <a:t> </a:t>
            </a:r>
            <a:r>
              <a:rPr sz="2710" spc="-5" dirty="0">
                <a:solidFill>
                  <a:srgbClr val="000065"/>
                </a:solidFill>
                <a:latin typeface="Arial"/>
                <a:cs typeface="Arial"/>
              </a:rPr>
              <a:t>diperoleh,</a:t>
            </a:r>
            <a:endParaRPr sz="2710">
              <a:latin typeface="Arial"/>
              <a:cs typeface="Arial"/>
            </a:endParaRPr>
          </a:p>
        </p:txBody>
      </p:sp>
      <p:sp>
        <p:nvSpPr>
          <p:cNvPr id="8" name="object 8"/>
          <p:cNvSpPr txBox="1"/>
          <p:nvPr/>
        </p:nvSpPr>
        <p:spPr>
          <a:xfrm>
            <a:off x="1943723" y="5425475"/>
            <a:ext cx="6276090" cy="438504"/>
          </a:xfrm>
          <a:prstGeom prst="rect">
            <a:avLst/>
          </a:prstGeom>
        </p:spPr>
        <p:txBody>
          <a:bodyPr vert="horz" wrap="square" lIns="0" tIns="12747" rIns="0" bIns="0" rtlCol="0">
            <a:spAutoFit/>
          </a:bodyPr>
          <a:lstStyle/>
          <a:p>
            <a:pPr marL="38241">
              <a:spcBef>
                <a:spcPts val="100"/>
              </a:spcBef>
            </a:pPr>
            <a:r>
              <a:rPr sz="2710" u="heavy" spc="-5" dirty="0">
                <a:solidFill>
                  <a:srgbClr val="000065"/>
                </a:solidFill>
                <a:uFill>
                  <a:solidFill>
                    <a:srgbClr val="000065"/>
                  </a:solidFill>
                </a:uFill>
                <a:latin typeface="Arial"/>
                <a:cs typeface="Arial"/>
              </a:rPr>
              <a:t>Catatan</a:t>
            </a:r>
            <a:r>
              <a:rPr sz="2710" spc="-5" dirty="0">
                <a:solidFill>
                  <a:srgbClr val="000065"/>
                </a:solidFill>
                <a:latin typeface="Arial"/>
                <a:cs typeface="Arial"/>
              </a:rPr>
              <a:t>. Bedakan dengan </a:t>
            </a:r>
            <a:r>
              <a:rPr sz="2710" dirty="0">
                <a:solidFill>
                  <a:srgbClr val="000065"/>
                </a:solidFill>
                <a:latin typeface="Arial"/>
                <a:cs typeface="Arial"/>
              </a:rPr>
              <a:t>fungsi</a:t>
            </a:r>
            <a:r>
              <a:rPr sz="2710" spc="-65" dirty="0">
                <a:solidFill>
                  <a:srgbClr val="000065"/>
                </a:solidFill>
                <a:latin typeface="Arial"/>
                <a:cs typeface="Arial"/>
              </a:rPr>
              <a:t> </a:t>
            </a:r>
            <a:r>
              <a:rPr sz="2710" spc="-5" dirty="0">
                <a:solidFill>
                  <a:srgbClr val="000065"/>
                </a:solidFill>
                <a:latin typeface="Arial"/>
                <a:cs typeface="Arial"/>
              </a:rPr>
              <a:t>f(x)=x</a:t>
            </a:r>
            <a:r>
              <a:rPr sz="2710" spc="-7" baseline="24691" dirty="0">
                <a:solidFill>
                  <a:srgbClr val="000065"/>
                </a:solidFill>
                <a:latin typeface="Arial"/>
                <a:cs typeface="Arial"/>
              </a:rPr>
              <a:t>a</a:t>
            </a:r>
            <a:r>
              <a:rPr sz="2710" spc="-5" dirty="0">
                <a:solidFill>
                  <a:srgbClr val="000065"/>
                </a:solidFill>
                <a:latin typeface="Arial"/>
                <a:cs typeface="Arial"/>
              </a:rPr>
              <a:t>.</a:t>
            </a:r>
            <a:endParaRPr sz="2710">
              <a:latin typeface="Arial"/>
              <a:cs typeface="Arial"/>
            </a:endParaRPr>
          </a:p>
        </p:txBody>
      </p:sp>
      <p:sp>
        <p:nvSpPr>
          <p:cNvPr id="9" name="object 9"/>
          <p:cNvSpPr txBox="1"/>
          <p:nvPr/>
        </p:nvSpPr>
        <p:spPr>
          <a:xfrm>
            <a:off x="2859570" y="1657026"/>
            <a:ext cx="345449" cy="354372"/>
          </a:xfrm>
          <a:prstGeom prst="rect">
            <a:avLst/>
          </a:prstGeom>
        </p:spPr>
        <p:txBody>
          <a:bodyPr vert="horz" wrap="square" lIns="0" tIns="12110" rIns="0" bIns="0" rtlCol="0">
            <a:spAutoFit/>
          </a:bodyPr>
          <a:lstStyle/>
          <a:p>
            <a:pPr marL="12747">
              <a:spcBef>
                <a:spcPts val="95"/>
              </a:spcBef>
            </a:pPr>
            <a:r>
              <a:rPr sz="2158" b="1" i="1" spc="-5" dirty="0">
                <a:latin typeface="Arial"/>
                <a:cs typeface="Arial"/>
              </a:rPr>
              <a:t>dx</a:t>
            </a:r>
            <a:endParaRPr sz="2158">
              <a:latin typeface="Arial"/>
              <a:cs typeface="Arial"/>
            </a:endParaRPr>
          </a:p>
        </p:txBody>
      </p:sp>
      <p:sp>
        <p:nvSpPr>
          <p:cNvPr id="10" name="object 10"/>
          <p:cNvSpPr txBox="1"/>
          <p:nvPr/>
        </p:nvSpPr>
        <p:spPr>
          <a:xfrm>
            <a:off x="2827870" y="1447524"/>
            <a:ext cx="2945243" cy="354372"/>
          </a:xfrm>
          <a:prstGeom prst="rect">
            <a:avLst/>
          </a:prstGeom>
        </p:spPr>
        <p:txBody>
          <a:bodyPr vert="horz" wrap="square" lIns="0" tIns="12110" rIns="0" bIns="0" rtlCol="0">
            <a:spAutoFit/>
          </a:bodyPr>
          <a:lstStyle/>
          <a:p>
            <a:pPr marL="38241">
              <a:spcBef>
                <a:spcPts val="95"/>
              </a:spcBef>
              <a:tabLst>
                <a:tab pos="2218614" algn="l"/>
              </a:tabLst>
            </a:pPr>
            <a:r>
              <a:rPr sz="3237" b="1" i="1" u="sng" spc="30" baseline="36175" dirty="0">
                <a:uFill>
                  <a:solidFill>
                    <a:srgbClr val="000000"/>
                  </a:solidFill>
                </a:uFill>
                <a:latin typeface="Arial"/>
                <a:cs typeface="Arial"/>
              </a:rPr>
              <a:t> </a:t>
            </a:r>
            <a:r>
              <a:rPr sz="3237" b="1" i="1" u="sng" spc="-7" baseline="36175" dirty="0">
                <a:uFill>
                  <a:solidFill>
                    <a:srgbClr val="000000"/>
                  </a:solidFill>
                </a:uFill>
                <a:latin typeface="Arial"/>
                <a:cs typeface="Arial"/>
              </a:rPr>
              <a:t>d </a:t>
            </a:r>
            <a:r>
              <a:rPr sz="3237" b="1" i="1" spc="-7" baseline="36175" dirty="0">
                <a:latin typeface="Arial"/>
                <a:cs typeface="Arial"/>
              </a:rPr>
              <a:t> </a:t>
            </a:r>
            <a:r>
              <a:rPr sz="2158" b="1" spc="85" dirty="0">
                <a:latin typeface="Arial"/>
                <a:cs typeface="Arial"/>
              </a:rPr>
              <a:t>(</a:t>
            </a:r>
            <a:r>
              <a:rPr sz="2158" b="1" i="1" spc="85" dirty="0">
                <a:latin typeface="Arial"/>
                <a:cs typeface="Arial"/>
              </a:rPr>
              <a:t>a</a:t>
            </a:r>
            <a:r>
              <a:rPr sz="1882" b="1" i="1" spc="127" baseline="42222" dirty="0">
                <a:latin typeface="Arial"/>
                <a:cs typeface="Arial"/>
              </a:rPr>
              <a:t>x </a:t>
            </a:r>
            <a:r>
              <a:rPr sz="2158" b="1" spc="-5" dirty="0">
                <a:latin typeface="Arial"/>
                <a:cs typeface="Arial"/>
              </a:rPr>
              <a:t>) </a:t>
            </a:r>
            <a:r>
              <a:rPr sz="2158" b="1" spc="-5" dirty="0">
                <a:latin typeface="Symbol"/>
                <a:cs typeface="Symbol"/>
              </a:rPr>
              <a:t></a:t>
            </a:r>
            <a:r>
              <a:rPr sz="2158" b="1" spc="-5" dirty="0">
                <a:latin typeface="Times New Roman"/>
                <a:cs typeface="Times New Roman"/>
              </a:rPr>
              <a:t> </a:t>
            </a:r>
            <a:r>
              <a:rPr sz="2158" b="1" i="1" spc="114" dirty="0">
                <a:latin typeface="Arial"/>
                <a:cs typeface="Arial"/>
              </a:rPr>
              <a:t>a</a:t>
            </a:r>
            <a:r>
              <a:rPr sz="1882" b="1" i="1" spc="173" baseline="42222" dirty="0">
                <a:latin typeface="Arial"/>
                <a:cs typeface="Arial"/>
              </a:rPr>
              <a:t>x</a:t>
            </a:r>
            <a:r>
              <a:rPr sz="1882" b="1" i="1" spc="308" baseline="42222" dirty="0">
                <a:latin typeface="Arial"/>
                <a:cs typeface="Arial"/>
              </a:rPr>
              <a:t> </a:t>
            </a:r>
            <a:r>
              <a:rPr sz="2158" b="1" spc="-5" dirty="0">
                <a:latin typeface="Arial"/>
                <a:cs typeface="Arial"/>
              </a:rPr>
              <a:t>ln</a:t>
            </a:r>
            <a:r>
              <a:rPr sz="2158" b="1" spc="-371" dirty="0">
                <a:latin typeface="Arial"/>
                <a:cs typeface="Arial"/>
              </a:rPr>
              <a:t> </a:t>
            </a:r>
            <a:r>
              <a:rPr sz="2158" b="1" i="1" spc="25" dirty="0">
                <a:latin typeface="Arial"/>
                <a:cs typeface="Arial"/>
              </a:rPr>
              <a:t>a</a:t>
            </a:r>
            <a:r>
              <a:rPr sz="2158" b="1" spc="25" dirty="0">
                <a:latin typeface="Arial"/>
                <a:cs typeface="Arial"/>
              </a:rPr>
              <a:t>,	</a:t>
            </a:r>
            <a:r>
              <a:rPr sz="2158" b="1" i="1" spc="-5" dirty="0">
                <a:latin typeface="Arial"/>
                <a:cs typeface="Arial"/>
              </a:rPr>
              <a:t>a </a:t>
            </a:r>
            <a:r>
              <a:rPr sz="2158" b="1" spc="-5" dirty="0">
                <a:latin typeface="Symbol"/>
                <a:cs typeface="Symbol"/>
              </a:rPr>
              <a:t></a:t>
            </a:r>
            <a:r>
              <a:rPr sz="2158" b="1" spc="-10" dirty="0">
                <a:latin typeface="Times New Roman"/>
                <a:cs typeface="Times New Roman"/>
              </a:rPr>
              <a:t> </a:t>
            </a:r>
            <a:r>
              <a:rPr sz="2158" b="1" spc="-45" dirty="0">
                <a:latin typeface="Arial"/>
                <a:cs typeface="Arial"/>
              </a:rPr>
              <a:t>0;</a:t>
            </a:r>
            <a:endParaRPr sz="2158">
              <a:latin typeface="Arial"/>
              <a:cs typeface="Arial"/>
            </a:endParaRPr>
          </a:p>
        </p:txBody>
      </p:sp>
      <p:sp>
        <p:nvSpPr>
          <p:cNvPr id="11" name="object 11"/>
          <p:cNvSpPr/>
          <p:nvPr/>
        </p:nvSpPr>
        <p:spPr>
          <a:xfrm>
            <a:off x="2855403" y="2658049"/>
            <a:ext cx="381779" cy="0"/>
          </a:xfrm>
          <a:custGeom>
            <a:avLst/>
            <a:gdLst/>
            <a:ahLst/>
            <a:cxnLst/>
            <a:rect l="l" t="t" r="r" b="b"/>
            <a:pathLst>
              <a:path w="380364">
                <a:moveTo>
                  <a:pt x="0" y="0"/>
                </a:moveTo>
                <a:lnTo>
                  <a:pt x="380238" y="0"/>
                </a:lnTo>
              </a:path>
            </a:pathLst>
          </a:custGeom>
          <a:ln w="11899">
            <a:solidFill>
              <a:srgbClr val="000000"/>
            </a:solidFill>
          </a:ln>
        </p:spPr>
        <p:txBody>
          <a:bodyPr wrap="square" lIns="0" tIns="0" rIns="0" bIns="0" rtlCol="0"/>
          <a:lstStyle/>
          <a:p>
            <a:endParaRPr sz="1807"/>
          </a:p>
        </p:txBody>
      </p:sp>
      <p:sp>
        <p:nvSpPr>
          <p:cNvPr id="12" name="object 12"/>
          <p:cNvSpPr txBox="1"/>
          <p:nvPr/>
        </p:nvSpPr>
        <p:spPr>
          <a:xfrm>
            <a:off x="2848882" y="2654165"/>
            <a:ext cx="359471" cy="368394"/>
          </a:xfrm>
          <a:prstGeom prst="rect">
            <a:avLst/>
          </a:prstGeom>
        </p:spPr>
        <p:txBody>
          <a:bodyPr vert="horz" wrap="square" lIns="0" tIns="11472" rIns="0" bIns="0" rtlCol="0">
            <a:spAutoFit/>
          </a:bodyPr>
          <a:lstStyle/>
          <a:p>
            <a:pPr marL="12747">
              <a:spcBef>
                <a:spcPts val="90"/>
              </a:spcBef>
            </a:pPr>
            <a:r>
              <a:rPr sz="2258" b="1" i="1" spc="-10" dirty="0">
                <a:latin typeface="Arial"/>
                <a:cs typeface="Arial"/>
              </a:rPr>
              <a:t>dx</a:t>
            </a:r>
            <a:endParaRPr sz="2258">
              <a:latin typeface="Arial"/>
              <a:cs typeface="Arial"/>
            </a:endParaRPr>
          </a:p>
        </p:txBody>
      </p:sp>
      <p:sp>
        <p:nvSpPr>
          <p:cNvPr id="13" name="object 13"/>
          <p:cNvSpPr txBox="1"/>
          <p:nvPr/>
        </p:nvSpPr>
        <p:spPr>
          <a:xfrm>
            <a:off x="2899956" y="2435319"/>
            <a:ext cx="3694779" cy="368394"/>
          </a:xfrm>
          <a:prstGeom prst="rect">
            <a:avLst/>
          </a:prstGeom>
        </p:spPr>
        <p:txBody>
          <a:bodyPr vert="horz" wrap="square" lIns="0" tIns="11472" rIns="0" bIns="0" rtlCol="0">
            <a:spAutoFit/>
          </a:bodyPr>
          <a:lstStyle/>
          <a:p>
            <a:pPr marL="38241">
              <a:spcBef>
                <a:spcPts val="90"/>
              </a:spcBef>
              <a:tabLst>
                <a:tab pos="377311" algn="l"/>
                <a:tab pos="2733592" algn="l"/>
              </a:tabLst>
            </a:pPr>
            <a:r>
              <a:rPr sz="3387" b="1" i="1" spc="-7" baseline="35802" dirty="0">
                <a:latin typeface="Arial"/>
                <a:cs typeface="Arial"/>
              </a:rPr>
              <a:t>d	</a:t>
            </a:r>
            <a:r>
              <a:rPr sz="2258" b="1" spc="40" dirty="0">
                <a:latin typeface="Arial"/>
                <a:cs typeface="Arial"/>
              </a:rPr>
              <a:t>(</a:t>
            </a:r>
            <a:r>
              <a:rPr sz="2258" b="1" i="1" spc="40" dirty="0">
                <a:latin typeface="Arial"/>
                <a:cs typeface="Arial"/>
              </a:rPr>
              <a:t>a</a:t>
            </a:r>
            <a:r>
              <a:rPr sz="1957" b="1" i="1" spc="60" baseline="42735" dirty="0">
                <a:latin typeface="Arial"/>
                <a:cs typeface="Arial"/>
              </a:rPr>
              <a:t>u </a:t>
            </a:r>
            <a:r>
              <a:rPr sz="2258" b="1" spc="-5" dirty="0">
                <a:latin typeface="Arial"/>
                <a:cs typeface="Arial"/>
              </a:rPr>
              <a:t>) </a:t>
            </a:r>
            <a:r>
              <a:rPr sz="2258" b="1" spc="-10" dirty="0">
                <a:latin typeface="Symbol"/>
                <a:cs typeface="Symbol"/>
              </a:rPr>
              <a:t></a:t>
            </a:r>
            <a:r>
              <a:rPr sz="2258" b="1" spc="-10" dirty="0">
                <a:latin typeface="Times New Roman"/>
                <a:cs typeface="Times New Roman"/>
              </a:rPr>
              <a:t> </a:t>
            </a:r>
            <a:r>
              <a:rPr sz="2258" b="1" spc="40" dirty="0">
                <a:latin typeface="Arial"/>
                <a:cs typeface="Arial"/>
              </a:rPr>
              <a:t>(</a:t>
            </a:r>
            <a:r>
              <a:rPr sz="2258" b="1" i="1" spc="40" dirty="0">
                <a:latin typeface="Arial"/>
                <a:cs typeface="Arial"/>
              </a:rPr>
              <a:t>a</a:t>
            </a:r>
            <a:r>
              <a:rPr sz="1957" b="1" i="1" spc="60" baseline="42735" dirty="0">
                <a:latin typeface="Arial"/>
                <a:cs typeface="Arial"/>
              </a:rPr>
              <a:t>u</a:t>
            </a:r>
            <a:r>
              <a:rPr sz="1957" b="1" i="1" spc="97" baseline="42735" dirty="0">
                <a:latin typeface="Arial"/>
                <a:cs typeface="Arial"/>
              </a:rPr>
              <a:t> </a:t>
            </a:r>
            <a:r>
              <a:rPr sz="2258" b="1" spc="-5" dirty="0">
                <a:latin typeface="Arial"/>
                <a:cs typeface="Arial"/>
              </a:rPr>
              <a:t>ln</a:t>
            </a:r>
            <a:r>
              <a:rPr sz="2258" b="1" spc="-391" dirty="0">
                <a:latin typeface="Arial"/>
                <a:cs typeface="Arial"/>
              </a:rPr>
              <a:t> </a:t>
            </a:r>
            <a:r>
              <a:rPr sz="2258" b="1" i="1" spc="90" dirty="0">
                <a:latin typeface="Arial"/>
                <a:cs typeface="Arial"/>
              </a:rPr>
              <a:t>a</a:t>
            </a:r>
            <a:r>
              <a:rPr sz="2258" b="1" spc="90" dirty="0">
                <a:latin typeface="Arial"/>
                <a:cs typeface="Arial"/>
              </a:rPr>
              <a:t>)</a:t>
            </a:r>
            <a:r>
              <a:rPr sz="2258" b="1" i="1" spc="90" dirty="0">
                <a:latin typeface="Arial"/>
                <a:cs typeface="Arial"/>
              </a:rPr>
              <a:t>u</a:t>
            </a:r>
            <a:r>
              <a:rPr sz="2258" b="1" spc="90" dirty="0">
                <a:latin typeface="Arial"/>
                <a:cs typeface="Arial"/>
              </a:rPr>
              <a:t>';	</a:t>
            </a:r>
            <a:r>
              <a:rPr sz="2258" b="1" i="1" spc="50" dirty="0">
                <a:latin typeface="Arial"/>
                <a:cs typeface="Arial"/>
              </a:rPr>
              <a:t>u</a:t>
            </a:r>
            <a:r>
              <a:rPr sz="2258" b="1" spc="50" dirty="0">
                <a:latin typeface="Arial"/>
                <a:cs typeface="Arial"/>
              </a:rPr>
              <a:t>'</a:t>
            </a:r>
            <a:r>
              <a:rPr sz="2258" b="1" spc="-20" dirty="0">
                <a:latin typeface="Arial"/>
                <a:cs typeface="Arial"/>
              </a:rPr>
              <a:t> </a:t>
            </a:r>
            <a:r>
              <a:rPr sz="2258" b="1" i="1" spc="10" dirty="0">
                <a:latin typeface="Arial"/>
                <a:cs typeface="Arial"/>
              </a:rPr>
              <a:t>ada</a:t>
            </a:r>
            <a:r>
              <a:rPr sz="2258" b="1" spc="10" dirty="0">
                <a:latin typeface="Arial"/>
                <a:cs typeface="Arial"/>
              </a:rPr>
              <a:t>.</a:t>
            </a:r>
            <a:endParaRPr sz="2258">
              <a:latin typeface="Arial"/>
              <a:cs typeface="Arial"/>
            </a:endParaRPr>
          </a:p>
        </p:txBody>
      </p:sp>
      <p:sp>
        <p:nvSpPr>
          <p:cNvPr id="14" name="object 14"/>
          <p:cNvSpPr/>
          <p:nvPr/>
        </p:nvSpPr>
        <p:spPr>
          <a:xfrm>
            <a:off x="4613755" y="4480645"/>
            <a:ext cx="544943" cy="0"/>
          </a:xfrm>
          <a:custGeom>
            <a:avLst/>
            <a:gdLst/>
            <a:ahLst/>
            <a:cxnLst/>
            <a:rect l="l" t="t" r="r" b="b"/>
            <a:pathLst>
              <a:path w="542925">
                <a:moveTo>
                  <a:pt x="0" y="0"/>
                </a:moveTo>
                <a:lnTo>
                  <a:pt x="542543" y="0"/>
                </a:lnTo>
              </a:path>
            </a:pathLst>
          </a:custGeom>
          <a:ln w="13982">
            <a:solidFill>
              <a:srgbClr val="000000"/>
            </a:solidFill>
          </a:ln>
        </p:spPr>
        <p:txBody>
          <a:bodyPr wrap="square" lIns="0" tIns="0" rIns="0" bIns="0" rtlCol="0"/>
          <a:lstStyle/>
          <a:p>
            <a:endParaRPr sz="1807"/>
          </a:p>
        </p:txBody>
      </p:sp>
      <p:sp>
        <p:nvSpPr>
          <p:cNvPr id="15" name="object 15"/>
          <p:cNvSpPr txBox="1"/>
          <p:nvPr/>
        </p:nvSpPr>
        <p:spPr>
          <a:xfrm>
            <a:off x="3236290" y="4049605"/>
            <a:ext cx="4344250" cy="636086"/>
          </a:xfrm>
          <a:prstGeom prst="rect">
            <a:avLst/>
          </a:prstGeom>
        </p:spPr>
        <p:txBody>
          <a:bodyPr vert="horz" wrap="square" lIns="0" tIns="17846" rIns="0" bIns="0" rtlCol="0">
            <a:spAutoFit/>
          </a:bodyPr>
          <a:lstStyle/>
          <a:p>
            <a:pPr marL="38241">
              <a:spcBef>
                <a:spcPts val="141"/>
              </a:spcBef>
              <a:tabLst>
                <a:tab pos="574252" algn="l"/>
              </a:tabLst>
            </a:pPr>
            <a:r>
              <a:rPr sz="5947" b="1" spc="7" baseline="-12658" dirty="0">
                <a:latin typeface="Symbol"/>
                <a:cs typeface="Symbol"/>
              </a:rPr>
              <a:t></a:t>
            </a:r>
            <a:r>
              <a:rPr sz="5947" b="1" spc="-745" baseline="-12658" dirty="0">
                <a:latin typeface="Times New Roman"/>
                <a:cs typeface="Times New Roman"/>
              </a:rPr>
              <a:t> </a:t>
            </a:r>
            <a:r>
              <a:rPr sz="2660" b="1" i="1" spc="5" dirty="0">
                <a:latin typeface="Arial"/>
                <a:cs typeface="Arial"/>
              </a:rPr>
              <a:t>a	du</a:t>
            </a:r>
            <a:r>
              <a:rPr sz="2660" b="1" i="1" spc="40" dirty="0">
                <a:latin typeface="Arial"/>
                <a:cs typeface="Arial"/>
              </a:rPr>
              <a:t> </a:t>
            </a:r>
            <a:r>
              <a:rPr sz="2660" b="1" dirty="0">
                <a:latin typeface="Symbol"/>
                <a:cs typeface="Symbol"/>
              </a:rPr>
              <a:t></a:t>
            </a:r>
            <a:r>
              <a:rPr sz="2660" b="1" spc="146" dirty="0">
                <a:latin typeface="Times New Roman"/>
                <a:cs typeface="Times New Roman"/>
              </a:rPr>
              <a:t> </a:t>
            </a:r>
            <a:r>
              <a:rPr sz="3990" b="1" baseline="-42976" dirty="0">
                <a:latin typeface="Arial"/>
                <a:cs typeface="Arial"/>
              </a:rPr>
              <a:t>ln</a:t>
            </a:r>
            <a:r>
              <a:rPr sz="3990" b="1" spc="-760" baseline="-42976" dirty="0">
                <a:latin typeface="Arial"/>
                <a:cs typeface="Arial"/>
              </a:rPr>
              <a:t> </a:t>
            </a:r>
            <a:r>
              <a:rPr sz="3990" b="1" i="1" spc="7" baseline="-42976" dirty="0">
                <a:latin typeface="Arial"/>
                <a:cs typeface="Arial"/>
              </a:rPr>
              <a:t>a</a:t>
            </a:r>
            <a:r>
              <a:rPr sz="3990" b="1" i="1" spc="82" baseline="-42976" dirty="0">
                <a:latin typeface="Arial"/>
                <a:cs typeface="Arial"/>
              </a:rPr>
              <a:t> </a:t>
            </a:r>
            <a:r>
              <a:rPr sz="2660" b="1" dirty="0">
                <a:latin typeface="Symbol"/>
                <a:cs typeface="Symbol"/>
              </a:rPr>
              <a:t></a:t>
            </a:r>
            <a:r>
              <a:rPr sz="2660" b="1" spc="-241" dirty="0">
                <a:latin typeface="Times New Roman"/>
                <a:cs typeface="Times New Roman"/>
              </a:rPr>
              <a:t> </a:t>
            </a:r>
            <a:r>
              <a:rPr sz="2660" b="1" i="1" spc="105" dirty="0">
                <a:latin typeface="Arial"/>
                <a:cs typeface="Arial"/>
              </a:rPr>
              <a:t>C</a:t>
            </a:r>
            <a:r>
              <a:rPr sz="2660" b="1" spc="105" dirty="0">
                <a:latin typeface="Arial"/>
                <a:cs typeface="Arial"/>
              </a:rPr>
              <a:t>,</a:t>
            </a:r>
            <a:r>
              <a:rPr sz="2660" b="1" i="1" spc="105" dirty="0">
                <a:latin typeface="Arial"/>
                <a:cs typeface="Arial"/>
              </a:rPr>
              <a:t>a</a:t>
            </a:r>
            <a:r>
              <a:rPr sz="2660" b="1" i="1" spc="-40" dirty="0">
                <a:latin typeface="Arial"/>
                <a:cs typeface="Arial"/>
              </a:rPr>
              <a:t> </a:t>
            </a:r>
            <a:r>
              <a:rPr sz="2660" b="1" dirty="0">
                <a:latin typeface="Symbol"/>
                <a:cs typeface="Symbol"/>
              </a:rPr>
              <a:t></a:t>
            </a:r>
            <a:r>
              <a:rPr sz="2660" b="1" spc="15" dirty="0">
                <a:latin typeface="Times New Roman"/>
                <a:cs typeface="Times New Roman"/>
              </a:rPr>
              <a:t> </a:t>
            </a:r>
            <a:r>
              <a:rPr sz="2660" b="1" spc="55" dirty="0">
                <a:latin typeface="Arial"/>
                <a:cs typeface="Arial"/>
              </a:rPr>
              <a:t>0,</a:t>
            </a:r>
            <a:r>
              <a:rPr sz="2660" b="1" i="1" spc="55" dirty="0">
                <a:latin typeface="Arial"/>
                <a:cs typeface="Arial"/>
              </a:rPr>
              <a:t>a</a:t>
            </a:r>
            <a:r>
              <a:rPr sz="2660" b="1" i="1" spc="5" dirty="0">
                <a:latin typeface="Arial"/>
                <a:cs typeface="Arial"/>
              </a:rPr>
              <a:t> </a:t>
            </a:r>
            <a:r>
              <a:rPr sz="2660" b="1" dirty="0">
                <a:latin typeface="Symbol"/>
                <a:cs typeface="Symbol"/>
              </a:rPr>
              <a:t></a:t>
            </a:r>
            <a:r>
              <a:rPr sz="2660" b="1" spc="-70" dirty="0">
                <a:latin typeface="Times New Roman"/>
                <a:cs typeface="Times New Roman"/>
              </a:rPr>
              <a:t> </a:t>
            </a:r>
            <a:r>
              <a:rPr sz="2660" b="1" dirty="0">
                <a:latin typeface="Arial"/>
                <a:cs typeface="Arial"/>
              </a:rPr>
              <a:t>1.</a:t>
            </a:r>
            <a:endParaRPr sz="2660">
              <a:latin typeface="Arial"/>
              <a:cs typeface="Arial"/>
            </a:endParaRPr>
          </a:p>
        </p:txBody>
      </p:sp>
      <p:sp>
        <p:nvSpPr>
          <p:cNvPr id="16" name="object 16"/>
          <p:cNvSpPr txBox="1"/>
          <p:nvPr/>
        </p:nvSpPr>
        <p:spPr>
          <a:xfrm>
            <a:off x="4665815" y="3848177"/>
            <a:ext cx="397713" cy="432768"/>
          </a:xfrm>
          <a:prstGeom prst="rect">
            <a:avLst/>
          </a:prstGeom>
        </p:spPr>
        <p:txBody>
          <a:bodyPr vert="horz" wrap="square" lIns="0" tIns="14022" rIns="0" bIns="0" rtlCol="0">
            <a:spAutoFit/>
          </a:bodyPr>
          <a:lstStyle/>
          <a:p>
            <a:pPr marL="38241">
              <a:spcBef>
                <a:spcPts val="110"/>
              </a:spcBef>
            </a:pPr>
            <a:r>
              <a:rPr sz="3990" b="1" i="1" spc="67" baseline="-25157" dirty="0">
                <a:latin typeface="Arial"/>
                <a:cs typeface="Arial"/>
              </a:rPr>
              <a:t>a</a:t>
            </a:r>
            <a:r>
              <a:rPr sz="1556" b="1" i="1" spc="45" dirty="0">
                <a:latin typeface="Arial"/>
                <a:cs typeface="Arial"/>
              </a:rPr>
              <a:t>u</a:t>
            </a:r>
            <a:endParaRPr sz="1556">
              <a:latin typeface="Arial"/>
              <a:cs typeface="Arial"/>
            </a:endParaRPr>
          </a:p>
        </p:txBody>
      </p:sp>
      <p:sp>
        <p:nvSpPr>
          <p:cNvPr id="17" name="object 17"/>
          <p:cNvSpPr txBox="1"/>
          <p:nvPr/>
        </p:nvSpPr>
        <p:spPr>
          <a:xfrm>
            <a:off x="3664905" y="4208167"/>
            <a:ext cx="146593" cy="252296"/>
          </a:xfrm>
          <a:prstGeom prst="rect">
            <a:avLst/>
          </a:prstGeom>
        </p:spPr>
        <p:txBody>
          <a:bodyPr vert="horz" wrap="square" lIns="0" tIns="12747" rIns="0" bIns="0" rtlCol="0">
            <a:spAutoFit/>
          </a:bodyPr>
          <a:lstStyle/>
          <a:p>
            <a:pPr marL="12747">
              <a:spcBef>
                <a:spcPts val="100"/>
              </a:spcBef>
            </a:pPr>
            <a:r>
              <a:rPr sz="1556" b="1" i="1" dirty="0">
                <a:latin typeface="Arial"/>
                <a:cs typeface="Arial"/>
              </a:rPr>
              <a:t>u</a:t>
            </a:r>
            <a:endParaRPr sz="1556">
              <a:latin typeface="Arial"/>
              <a:cs typeface="Arial"/>
            </a:endParaRPr>
          </a:p>
        </p:txBody>
      </p:sp>
    </p:spTree>
    <p:extLst>
      <p:ext uri="{BB962C8B-B14F-4D97-AF65-F5344CB8AC3E}">
        <p14:creationId xmlns:p14="http://schemas.microsoft.com/office/powerpoint/2010/main" val="665046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39768" y="114470"/>
            <a:ext cx="1451907" cy="259990"/>
          </a:xfrm>
          <a:prstGeom prst="rect">
            <a:avLst/>
          </a:prstGeom>
        </p:spPr>
        <p:txBody>
          <a:bodyPr vert="horz" wrap="square" lIns="0" tIns="12747" rIns="0" bIns="0" rtlCol="0">
            <a:spAutoFit/>
          </a:bodyPr>
          <a:lstStyle/>
          <a:p>
            <a:pPr marL="12747">
              <a:spcBef>
                <a:spcPts val="100"/>
              </a:spcBef>
            </a:pPr>
            <a:r>
              <a:rPr sz="1606" b="1" spc="-5" dirty="0">
                <a:latin typeface="Arial"/>
                <a:cs typeface="Arial"/>
              </a:rPr>
              <a:t>Catatan</a:t>
            </a:r>
            <a:r>
              <a:rPr sz="1606" b="1" spc="-70" dirty="0">
                <a:latin typeface="Arial"/>
                <a:cs typeface="Arial"/>
              </a:rPr>
              <a:t> </a:t>
            </a:r>
            <a:r>
              <a:rPr sz="1606" b="1" spc="-5" dirty="0">
                <a:latin typeface="Arial"/>
                <a:cs typeface="Arial"/>
              </a:rPr>
              <a:t>Kuliah</a:t>
            </a:r>
            <a:endParaRPr sz="1606">
              <a:latin typeface="Arial"/>
              <a:cs typeface="Arial"/>
            </a:endParaRPr>
          </a:p>
        </p:txBody>
      </p:sp>
      <p:sp>
        <p:nvSpPr>
          <p:cNvPr id="3" name="object 3"/>
          <p:cNvSpPr txBox="1"/>
          <p:nvPr/>
        </p:nvSpPr>
        <p:spPr>
          <a:xfrm>
            <a:off x="9062341" y="143468"/>
            <a:ext cx="1372875" cy="259990"/>
          </a:xfrm>
          <a:prstGeom prst="rect">
            <a:avLst/>
          </a:prstGeom>
        </p:spPr>
        <p:txBody>
          <a:bodyPr vert="horz" wrap="square" lIns="0" tIns="12747" rIns="0" bIns="0" rtlCol="0">
            <a:spAutoFit/>
          </a:bodyPr>
          <a:lstStyle/>
          <a:p>
            <a:pPr marL="12747">
              <a:spcBef>
                <a:spcPts val="100"/>
              </a:spcBef>
            </a:pPr>
            <a:r>
              <a:rPr sz="1606" b="1" spc="-5" dirty="0">
                <a:latin typeface="Arial"/>
                <a:cs typeface="Arial"/>
              </a:rPr>
              <a:t>KALKULUS</a:t>
            </a:r>
            <a:r>
              <a:rPr sz="1606" b="1" spc="376" dirty="0">
                <a:latin typeface="Arial"/>
                <a:cs typeface="Arial"/>
              </a:rPr>
              <a:t> </a:t>
            </a:r>
            <a:r>
              <a:rPr sz="1606" b="1" dirty="0">
                <a:latin typeface="Arial"/>
                <a:cs typeface="Arial"/>
              </a:rPr>
              <a:t>II</a:t>
            </a:r>
            <a:endParaRPr sz="1606">
              <a:latin typeface="Arial"/>
              <a:cs typeface="Arial"/>
            </a:endParaRPr>
          </a:p>
        </p:txBody>
      </p:sp>
      <p:sp>
        <p:nvSpPr>
          <p:cNvPr id="4" name="object 4"/>
          <p:cNvSpPr txBox="1">
            <a:spLocks noGrp="1"/>
          </p:cNvSpPr>
          <p:nvPr>
            <p:ph type="title"/>
          </p:nvPr>
        </p:nvSpPr>
        <p:spPr>
          <a:xfrm>
            <a:off x="1969217" y="344380"/>
            <a:ext cx="6795960" cy="689980"/>
          </a:xfrm>
          <a:prstGeom prst="rect">
            <a:avLst/>
          </a:prstGeom>
        </p:spPr>
        <p:txBody>
          <a:bodyPr vert="horz" wrap="square" lIns="0" tIns="12747" rIns="0" bIns="0" rtlCol="0" anchor="ctr">
            <a:spAutoFit/>
          </a:bodyPr>
          <a:lstStyle/>
          <a:p>
            <a:pPr marL="12747">
              <a:lnSpc>
                <a:spcPct val="100000"/>
              </a:lnSpc>
              <a:spcBef>
                <a:spcPts val="100"/>
              </a:spcBef>
            </a:pPr>
            <a:r>
              <a:rPr b="1" dirty="0">
                <a:latin typeface="Arial"/>
                <a:cs typeface="Arial"/>
              </a:rPr>
              <a:t>Fungsi Logaritma</a:t>
            </a:r>
            <a:r>
              <a:rPr b="1" spc="-75" dirty="0">
                <a:latin typeface="Arial"/>
                <a:cs typeface="Arial"/>
              </a:rPr>
              <a:t> </a:t>
            </a:r>
            <a:r>
              <a:rPr b="1" spc="-5" dirty="0">
                <a:latin typeface="Arial"/>
                <a:cs typeface="Arial"/>
              </a:rPr>
              <a:t>Umum</a:t>
            </a:r>
          </a:p>
        </p:txBody>
      </p:sp>
      <p:sp>
        <p:nvSpPr>
          <p:cNvPr id="5" name="object 5"/>
          <p:cNvSpPr txBox="1"/>
          <p:nvPr/>
        </p:nvSpPr>
        <p:spPr>
          <a:xfrm>
            <a:off x="1930928" y="1285758"/>
            <a:ext cx="8339226" cy="4732665"/>
          </a:xfrm>
          <a:prstGeom prst="rect">
            <a:avLst/>
          </a:prstGeom>
        </p:spPr>
        <p:txBody>
          <a:bodyPr vert="horz" wrap="square" lIns="0" tIns="36330" rIns="0" bIns="0" rtlCol="0">
            <a:spAutoFit/>
          </a:bodyPr>
          <a:lstStyle/>
          <a:p>
            <a:pPr marL="50988" marR="1212876">
              <a:lnSpc>
                <a:spcPts val="2991"/>
              </a:lnSpc>
              <a:spcBef>
                <a:spcPts val="286"/>
              </a:spcBef>
            </a:pPr>
            <a:r>
              <a:rPr sz="2509" spc="-5" dirty="0">
                <a:solidFill>
                  <a:srgbClr val="000065"/>
                </a:solidFill>
                <a:latin typeface="Arial"/>
                <a:cs typeface="Arial"/>
              </a:rPr>
              <a:t>Jika a&gt;0 dan </a:t>
            </a:r>
            <a:r>
              <a:rPr sz="2559" b="1" i="1" spc="10" dirty="0">
                <a:latin typeface="Arial"/>
                <a:cs typeface="Arial"/>
              </a:rPr>
              <a:t>a </a:t>
            </a:r>
            <a:r>
              <a:rPr sz="2559" b="1" spc="10" dirty="0">
                <a:latin typeface="Symbol"/>
                <a:cs typeface="Symbol"/>
              </a:rPr>
              <a:t></a:t>
            </a:r>
            <a:r>
              <a:rPr sz="2559" b="1" spc="10" dirty="0">
                <a:latin typeface="Times New Roman"/>
                <a:cs typeface="Times New Roman"/>
              </a:rPr>
              <a:t> </a:t>
            </a:r>
            <a:r>
              <a:rPr sz="2559" b="1" spc="-146" dirty="0">
                <a:latin typeface="Arial"/>
                <a:cs typeface="Arial"/>
              </a:rPr>
              <a:t>1</a:t>
            </a:r>
            <a:r>
              <a:rPr sz="2509" spc="-146" dirty="0">
                <a:solidFill>
                  <a:srgbClr val="000065"/>
                </a:solidFill>
                <a:latin typeface="Arial"/>
                <a:cs typeface="Arial"/>
              </a:rPr>
              <a:t>, </a:t>
            </a:r>
            <a:r>
              <a:rPr sz="2509" spc="-5" dirty="0">
                <a:solidFill>
                  <a:srgbClr val="000065"/>
                </a:solidFill>
                <a:latin typeface="Arial"/>
                <a:cs typeface="Arial"/>
              </a:rPr>
              <a:t>maka </a:t>
            </a:r>
            <a:r>
              <a:rPr sz="2509" dirty="0">
                <a:solidFill>
                  <a:srgbClr val="000065"/>
                </a:solidFill>
                <a:latin typeface="Arial"/>
                <a:cs typeface="Arial"/>
              </a:rPr>
              <a:t>fungsi </a:t>
            </a:r>
            <a:r>
              <a:rPr sz="2509" spc="-5" dirty="0">
                <a:solidFill>
                  <a:srgbClr val="000065"/>
                </a:solidFill>
                <a:latin typeface="Arial"/>
                <a:cs typeface="Arial"/>
              </a:rPr>
              <a:t>logaritma dengan  bilangan dasar a,</a:t>
            </a:r>
            <a:r>
              <a:rPr sz="2509" spc="-10" dirty="0">
                <a:solidFill>
                  <a:srgbClr val="000065"/>
                </a:solidFill>
                <a:latin typeface="Arial"/>
                <a:cs typeface="Arial"/>
              </a:rPr>
              <a:t> </a:t>
            </a:r>
            <a:r>
              <a:rPr sz="2509" spc="-5" dirty="0">
                <a:solidFill>
                  <a:srgbClr val="000065"/>
                </a:solidFill>
                <a:latin typeface="Arial"/>
                <a:cs typeface="Arial"/>
              </a:rPr>
              <a:t>ditulis</a:t>
            </a:r>
            <a:endParaRPr sz="2509">
              <a:latin typeface="Arial"/>
              <a:cs typeface="Arial"/>
            </a:endParaRPr>
          </a:p>
          <a:p>
            <a:pPr marL="2804338">
              <a:spcBef>
                <a:spcPts val="502"/>
              </a:spcBef>
            </a:pPr>
            <a:r>
              <a:rPr sz="2509" i="1" dirty="0">
                <a:solidFill>
                  <a:srgbClr val="000065"/>
                </a:solidFill>
                <a:latin typeface="Arial"/>
                <a:cs typeface="Arial"/>
              </a:rPr>
              <a:t>y = f</a:t>
            </a:r>
            <a:r>
              <a:rPr sz="2509" dirty="0">
                <a:solidFill>
                  <a:srgbClr val="000065"/>
                </a:solidFill>
                <a:latin typeface="Arial"/>
                <a:cs typeface="Arial"/>
              </a:rPr>
              <a:t>(x) = </a:t>
            </a:r>
            <a:r>
              <a:rPr sz="2559" spc="-7" baseline="26143" dirty="0">
                <a:solidFill>
                  <a:srgbClr val="000065"/>
                </a:solidFill>
                <a:latin typeface="Arial"/>
                <a:cs typeface="Arial"/>
              </a:rPr>
              <a:t>a </a:t>
            </a:r>
            <a:r>
              <a:rPr sz="2509" spc="-5" dirty="0">
                <a:solidFill>
                  <a:srgbClr val="000065"/>
                </a:solidFill>
                <a:latin typeface="Arial"/>
                <a:cs typeface="Arial"/>
              </a:rPr>
              <a:t>log</a:t>
            </a:r>
            <a:r>
              <a:rPr sz="2509" dirty="0">
                <a:solidFill>
                  <a:srgbClr val="000065"/>
                </a:solidFill>
                <a:latin typeface="Arial"/>
                <a:cs typeface="Arial"/>
              </a:rPr>
              <a:t> </a:t>
            </a:r>
            <a:r>
              <a:rPr sz="2509" spc="-5" dirty="0">
                <a:solidFill>
                  <a:srgbClr val="000065"/>
                </a:solidFill>
                <a:latin typeface="Arial"/>
                <a:cs typeface="Arial"/>
              </a:rPr>
              <a:t>x.</a:t>
            </a:r>
            <a:endParaRPr sz="2509">
              <a:latin typeface="Arial"/>
              <a:cs typeface="Arial"/>
            </a:endParaRPr>
          </a:p>
          <a:p>
            <a:pPr marL="50988" marR="159337">
              <a:spcBef>
                <a:spcPts val="602"/>
              </a:spcBef>
            </a:pPr>
            <a:r>
              <a:rPr sz="2509" spc="-5" dirty="0">
                <a:solidFill>
                  <a:srgbClr val="000065"/>
                </a:solidFill>
                <a:latin typeface="Arial"/>
                <a:cs typeface="Arial"/>
              </a:rPr>
              <a:t>Didefinisikan sebagai invers dari fungsi eksponen dengan  bilangan dasar a,</a:t>
            </a:r>
            <a:r>
              <a:rPr sz="2509" spc="-10" dirty="0">
                <a:solidFill>
                  <a:srgbClr val="000065"/>
                </a:solidFill>
                <a:latin typeface="Arial"/>
                <a:cs typeface="Arial"/>
              </a:rPr>
              <a:t> </a:t>
            </a:r>
            <a:r>
              <a:rPr sz="2509" dirty="0">
                <a:solidFill>
                  <a:srgbClr val="000065"/>
                </a:solidFill>
                <a:latin typeface="Arial"/>
                <a:cs typeface="Arial"/>
              </a:rPr>
              <a:t>a</a:t>
            </a:r>
            <a:r>
              <a:rPr sz="2559" baseline="26143" dirty="0">
                <a:solidFill>
                  <a:srgbClr val="000065"/>
                </a:solidFill>
                <a:latin typeface="Arial"/>
                <a:cs typeface="Arial"/>
              </a:rPr>
              <a:t>x</a:t>
            </a:r>
            <a:r>
              <a:rPr sz="2509" dirty="0">
                <a:solidFill>
                  <a:srgbClr val="000065"/>
                </a:solidFill>
                <a:latin typeface="Arial"/>
                <a:cs typeface="Arial"/>
              </a:rPr>
              <a:t>.</a:t>
            </a:r>
            <a:endParaRPr sz="2509">
              <a:latin typeface="Arial"/>
              <a:cs typeface="Arial"/>
            </a:endParaRPr>
          </a:p>
          <a:p>
            <a:pPr marL="1885916" marR="1413641" indent="-1835567">
              <a:lnSpc>
                <a:spcPct val="120000"/>
              </a:lnSpc>
            </a:pPr>
            <a:r>
              <a:rPr sz="2509" spc="-5" dirty="0">
                <a:solidFill>
                  <a:srgbClr val="000065"/>
                </a:solidFill>
                <a:latin typeface="Arial"/>
                <a:cs typeface="Arial"/>
              </a:rPr>
              <a:t>Hubungan kedua fungsi ini ditentukan oleh relasi  </a:t>
            </a:r>
            <a:r>
              <a:rPr sz="2509" dirty="0">
                <a:solidFill>
                  <a:srgbClr val="000065"/>
                </a:solidFill>
                <a:latin typeface="Arial"/>
                <a:cs typeface="Arial"/>
              </a:rPr>
              <a:t>y = </a:t>
            </a:r>
            <a:r>
              <a:rPr sz="2559" spc="-7" baseline="26143" dirty="0">
                <a:solidFill>
                  <a:srgbClr val="000065"/>
                </a:solidFill>
                <a:latin typeface="Arial"/>
                <a:cs typeface="Arial"/>
              </a:rPr>
              <a:t>a </a:t>
            </a:r>
            <a:r>
              <a:rPr sz="2509" dirty="0">
                <a:solidFill>
                  <a:srgbClr val="000065"/>
                </a:solidFill>
                <a:latin typeface="Arial"/>
                <a:cs typeface="Arial"/>
              </a:rPr>
              <a:t>log x ↔ x =</a:t>
            </a:r>
            <a:r>
              <a:rPr sz="2509" spc="-15" dirty="0">
                <a:solidFill>
                  <a:srgbClr val="000065"/>
                </a:solidFill>
                <a:latin typeface="Arial"/>
                <a:cs typeface="Arial"/>
              </a:rPr>
              <a:t> </a:t>
            </a:r>
            <a:r>
              <a:rPr sz="2509" spc="-5" dirty="0">
                <a:solidFill>
                  <a:srgbClr val="000065"/>
                </a:solidFill>
                <a:latin typeface="Arial"/>
                <a:cs typeface="Arial"/>
              </a:rPr>
              <a:t>a</a:t>
            </a:r>
            <a:r>
              <a:rPr sz="2559" spc="-7" baseline="26143" dirty="0">
                <a:solidFill>
                  <a:srgbClr val="000065"/>
                </a:solidFill>
                <a:latin typeface="Arial"/>
                <a:cs typeface="Arial"/>
              </a:rPr>
              <a:t>x</a:t>
            </a:r>
            <a:r>
              <a:rPr sz="2509" spc="-5" dirty="0">
                <a:solidFill>
                  <a:srgbClr val="000065"/>
                </a:solidFill>
                <a:latin typeface="Arial"/>
                <a:cs typeface="Arial"/>
              </a:rPr>
              <a:t>.</a:t>
            </a:r>
            <a:endParaRPr sz="2509">
              <a:latin typeface="Arial"/>
              <a:cs typeface="Arial"/>
            </a:endParaRPr>
          </a:p>
          <a:p>
            <a:pPr>
              <a:spcBef>
                <a:spcPts val="5"/>
              </a:spcBef>
            </a:pPr>
            <a:endParaRPr sz="2409">
              <a:latin typeface="Times New Roman"/>
              <a:cs typeface="Times New Roman"/>
            </a:endParaRPr>
          </a:p>
          <a:p>
            <a:pPr marL="50988">
              <a:spcBef>
                <a:spcPts val="5"/>
              </a:spcBef>
            </a:pPr>
            <a:r>
              <a:rPr sz="2509" b="1" spc="-5" dirty="0">
                <a:solidFill>
                  <a:srgbClr val="000065"/>
                </a:solidFill>
                <a:latin typeface="Arial"/>
                <a:cs typeface="Arial"/>
              </a:rPr>
              <a:t>Teorema 10.(Hubungan logaritma dengan log. Natural)</a:t>
            </a:r>
            <a:endParaRPr sz="2509">
              <a:latin typeface="Arial"/>
              <a:cs typeface="Arial"/>
            </a:endParaRPr>
          </a:p>
          <a:p>
            <a:pPr marL="406629" indent="-356278">
              <a:spcBef>
                <a:spcPts val="602"/>
              </a:spcBef>
              <a:buSzPct val="147058"/>
              <a:buAutoNum type="arabicPeriod"/>
              <a:tabLst>
                <a:tab pos="407266" algn="l"/>
              </a:tabLst>
            </a:pPr>
            <a:r>
              <a:rPr sz="2559" spc="-7" baseline="26143" dirty="0">
                <a:solidFill>
                  <a:srgbClr val="000065"/>
                </a:solidFill>
                <a:latin typeface="Arial"/>
                <a:cs typeface="Arial"/>
              </a:rPr>
              <a:t>a </a:t>
            </a:r>
            <a:r>
              <a:rPr sz="2509" spc="-5" dirty="0">
                <a:solidFill>
                  <a:srgbClr val="000065"/>
                </a:solidFill>
                <a:latin typeface="Arial"/>
                <a:cs typeface="Arial"/>
              </a:rPr>
              <a:t>log </a:t>
            </a:r>
            <a:r>
              <a:rPr sz="2509" dirty="0">
                <a:solidFill>
                  <a:srgbClr val="000065"/>
                </a:solidFill>
                <a:latin typeface="Arial"/>
                <a:cs typeface="Arial"/>
              </a:rPr>
              <a:t>x = </a:t>
            </a:r>
            <a:r>
              <a:rPr sz="2509" spc="-5" dirty="0">
                <a:solidFill>
                  <a:srgbClr val="000065"/>
                </a:solidFill>
                <a:latin typeface="Arial"/>
                <a:cs typeface="Arial"/>
              </a:rPr>
              <a:t>ln </a:t>
            </a:r>
            <a:r>
              <a:rPr sz="2509" dirty="0">
                <a:solidFill>
                  <a:srgbClr val="000065"/>
                </a:solidFill>
                <a:latin typeface="Arial"/>
                <a:cs typeface="Arial"/>
              </a:rPr>
              <a:t>x / </a:t>
            </a:r>
            <a:r>
              <a:rPr sz="2509" spc="-5" dirty="0">
                <a:solidFill>
                  <a:srgbClr val="000065"/>
                </a:solidFill>
                <a:latin typeface="Arial"/>
                <a:cs typeface="Arial"/>
              </a:rPr>
              <a:t>ln </a:t>
            </a:r>
            <a:r>
              <a:rPr sz="2509" dirty="0">
                <a:solidFill>
                  <a:srgbClr val="000065"/>
                </a:solidFill>
                <a:latin typeface="Arial"/>
                <a:cs typeface="Arial"/>
              </a:rPr>
              <a:t>a, a&gt;0, </a:t>
            </a:r>
            <a:r>
              <a:rPr sz="3689" b="1" i="1" spc="-7" baseline="1133" dirty="0">
                <a:latin typeface="Arial"/>
                <a:cs typeface="Arial"/>
              </a:rPr>
              <a:t>a </a:t>
            </a:r>
            <a:r>
              <a:rPr sz="3689" b="1" spc="-7" baseline="1133" dirty="0">
                <a:latin typeface="Symbol"/>
                <a:cs typeface="Symbol"/>
              </a:rPr>
              <a:t></a:t>
            </a:r>
            <a:r>
              <a:rPr sz="3689" b="1" spc="-316" baseline="1133" dirty="0">
                <a:latin typeface="Times New Roman"/>
                <a:cs typeface="Times New Roman"/>
              </a:rPr>
              <a:t> </a:t>
            </a:r>
            <a:r>
              <a:rPr sz="3689" b="1" spc="-316" baseline="1133" dirty="0">
                <a:latin typeface="Arial"/>
                <a:cs typeface="Arial"/>
              </a:rPr>
              <a:t>1;</a:t>
            </a:r>
            <a:endParaRPr sz="3689" baseline="1133">
              <a:latin typeface="Arial"/>
              <a:cs typeface="Arial"/>
            </a:endParaRPr>
          </a:p>
          <a:p>
            <a:pPr marL="406629" indent="-356278">
              <a:spcBef>
                <a:spcPts val="597"/>
              </a:spcBef>
              <a:buSzPct val="147058"/>
              <a:buAutoNum type="arabicPeriod"/>
              <a:tabLst>
                <a:tab pos="407266" algn="l"/>
                <a:tab pos="2717021" algn="l"/>
              </a:tabLst>
            </a:pPr>
            <a:r>
              <a:rPr sz="2559" spc="-7" baseline="26143" dirty="0">
                <a:solidFill>
                  <a:srgbClr val="000065"/>
                </a:solidFill>
                <a:latin typeface="Arial"/>
                <a:cs typeface="Arial"/>
              </a:rPr>
              <a:t>a  </a:t>
            </a:r>
            <a:r>
              <a:rPr sz="2509" spc="-5" dirty="0">
                <a:solidFill>
                  <a:srgbClr val="000065"/>
                </a:solidFill>
                <a:latin typeface="Arial"/>
                <a:cs typeface="Arial"/>
              </a:rPr>
              <a:t>log </a:t>
            </a:r>
            <a:r>
              <a:rPr sz="2509" dirty="0">
                <a:solidFill>
                  <a:srgbClr val="000065"/>
                </a:solidFill>
                <a:latin typeface="Arial"/>
                <a:cs typeface="Arial"/>
              </a:rPr>
              <a:t>e =</a:t>
            </a:r>
            <a:r>
              <a:rPr sz="2509" spc="-221" dirty="0">
                <a:solidFill>
                  <a:srgbClr val="000065"/>
                </a:solidFill>
                <a:latin typeface="Arial"/>
                <a:cs typeface="Arial"/>
              </a:rPr>
              <a:t> </a:t>
            </a:r>
            <a:r>
              <a:rPr sz="2509" dirty="0">
                <a:solidFill>
                  <a:srgbClr val="000065"/>
                </a:solidFill>
                <a:latin typeface="Arial"/>
                <a:cs typeface="Arial"/>
              </a:rPr>
              <a:t>1/ln</a:t>
            </a:r>
            <a:r>
              <a:rPr sz="2509" spc="5" dirty="0">
                <a:solidFill>
                  <a:srgbClr val="000065"/>
                </a:solidFill>
                <a:latin typeface="Arial"/>
                <a:cs typeface="Arial"/>
              </a:rPr>
              <a:t> </a:t>
            </a:r>
            <a:r>
              <a:rPr sz="2509" dirty="0">
                <a:solidFill>
                  <a:srgbClr val="000065"/>
                </a:solidFill>
                <a:latin typeface="Arial"/>
                <a:cs typeface="Arial"/>
              </a:rPr>
              <a:t>a;	</a:t>
            </a:r>
            <a:r>
              <a:rPr sz="2509" spc="-5" dirty="0">
                <a:solidFill>
                  <a:srgbClr val="000065"/>
                </a:solidFill>
                <a:latin typeface="Arial"/>
                <a:cs typeface="Arial"/>
              </a:rPr>
              <a:t>ln </a:t>
            </a:r>
            <a:r>
              <a:rPr sz="2509" dirty="0">
                <a:solidFill>
                  <a:srgbClr val="000065"/>
                </a:solidFill>
                <a:latin typeface="Arial"/>
                <a:cs typeface="Arial"/>
              </a:rPr>
              <a:t>a = 1/</a:t>
            </a:r>
            <a:r>
              <a:rPr sz="2559" baseline="26143" dirty="0">
                <a:solidFill>
                  <a:srgbClr val="000065"/>
                </a:solidFill>
                <a:latin typeface="Arial"/>
                <a:cs typeface="Arial"/>
              </a:rPr>
              <a:t>a </a:t>
            </a:r>
            <a:r>
              <a:rPr sz="2509" spc="-5" dirty="0">
                <a:solidFill>
                  <a:srgbClr val="000065"/>
                </a:solidFill>
                <a:latin typeface="Arial"/>
                <a:cs typeface="Arial"/>
              </a:rPr>
              <a:t>log e, a&gt;0, </a:t>
            </a:r>
            <a:r>
              <a:rPr sz="3689" b="1" i="1" spc="-7" baseline="3401" dirty="0">
                <a:latin typeface="Arial"/>
                <a:cs typeface="Arial"/>
              </a:rPr>
              <a:t>a </a:t>
            </a:r>
            <a:r>
              <a:rPr sz="3689" b="1" spc="-15" baseline="3401" dirty="0">
                <a:latin typeface="Symbol"/>
                <a:cs typeface="Symbol"/>
              </a:rPr>
              <a:t></a:t>
            </a:r>
            <a:r>
              <a:rPr sz="3689" b="1" baseline="3401" dirty="0">
                <a:latin typeface="Times New Roman"/>
                <a:cs typeface="Times New Roman"/>
              </a:rPr>
              <a:t> </a:t>
            </a:r>
            <a:r>
              <a:rPr sz="3689" b="1" baseline="3401" dirty="0">
                <a:latin typeface="Arial"/>
                <a:cs typeface="Arial"/>
              </a:rPr>
              <a:t>1.</a:t>
            </a:r>
            <a:endParaRPr sz="3689" baseline="3401">
              <a:latin typeface="Arial"/>
              <a:cs typeface="Arial"/>
            </a:endParaRPr>
          </a:p>
        </p:txBody>
      </p:sp>
    </p:spTree>
    <p:extLst>
      <p:ext uri="{BB962C8B-B14F-4D97-AF65-F5344CB8AC3E}">
        <p14:creationId xmlns:p14="http://schemas.microsoft.com/office/powerpoint/2010/main" val="1436915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39768" y="114470"/>
            <a:ext cx="1451907" cy="259990"/>
          </a:xfrm>
          <a:prstGeom prst="rect">
            <a:avLst/>
          </a:prstGeom>
        </p:spPr>
        <p:txBody>
          <a:bodyPr vert="horz" wrap="square" lIns="0" tIns="12747" rIns="0" bIns="0" rtlCol="0">
            <a:spAutoFit/>
          </a:bodyPr>
          <a:lstStyle/>
          <a:p>
            <a:pPr marL="12747">
              <a:spcBef>
                <a:spcPts val="100"/>
              </a:spcBef>
            </a:pPr>
            <a:r>
              <a:rPr sz="1606" b="1" spc="-5" dirty="0">
                <a:latin typeface="Arial"/>
                <a:cs typeface="Arial"/>
              </a:rPr>
              <a:t>Catatan</a:t>
            </a:r>
            <a:r>
              <a:rPr sz="1606" b="1" spc="-70" dirty="0">
                <a:latin typeface="Arial"/>
                <a:cs typeface="Arial"/>
              </a:rPr>
              <a:t> </a:t>
            </a:r>
            <a:r>
              <a:rPr sz="1606" b="1" spc="-5" dirty="0">
                <a:latin typeface="Arial"/>
                <a:cs typeface="Arial"/>
              </a:rPr>
              <a:t>Kuliah</a:t>
            </a:r>
            <a:endParaRPr sz="1606">
              <a:latin typeface="Arial"/>
              <a:cs typeface="Arial"/>
            </a:endParaRPr>
          </a:p>
        </p:txBody>
      </p:sp>
      <p:sp>
        <p:nvSpPr>
          <p:cNvPr id="3" name="object 3"/>
          <p:cNvSpPr txBox="1"/>
          <p:nvPr/>
        </p:nvSpPr>
        <p:spPr>
          <a:xfrm>
            <a:off x="9062341" y="143468"/>
            <a:ext cx="1372875" cy="259990"/>
          </a:xfrm>
          <a:prstGeom prst="rect">
            <a:avLst/>
          </a:prstGeom>
        </p:spPr>
        <p:txBody>
          <a:bodyPr vert="horz" wrap="square" lIns="0" tIns="12747" rIns="0" bIns="0" rtlCol="0">
            <a:spAutoFit/>
          </a:bodyPr>
          <a:lstStyle/>
          <a:p>
            <a:pPr marL="12747">
              <a:spcBef>
                <a:spcPts val="100"/>
              </a:spcBef>
            </a:pPr>
            <a:r>
              <a:rPr sz="1606" b="1" spc="-5" dirty="0">
                <a:latin typeface="Arial"/>
                <a:cs typeface="Arial"/>
              </a:rPr>
              <a:t>KALKULUS</a:t>
            </a:r>
            <a:r>
              <a:rPr sz="1606" b="1" spc="376" dirty="0">
                <a:latin typeface="Arial"/>
                <a:cs typeface="Arial"/>
              </a:rPr>
              <a:t> </a:t>
            </a:r>
            <a:r>
              <a:rPr sz="1606" b="1" dirty="0">
                <a:latin typeface="Arial"/>
                <a:cs typeface="Arial"/>
              </a:rPr>
              <a:t>II</a:t>
            </a:r>
            <a:endParaRPr sz="1606">
              <a:latin typeface="Arial"/>
              <a:cs typeface="Arial"/>
            </a:endParaRPr>
          </a:p>
        </p:txBody>
      </p:sp>
      <p:sp>
        <p:nvSpPr>
          <p:cNvPr id="4" name="object 4"/>
          <p:cNvSpPr txBox="1"/>
          <p:nvPr/>
        </p:nvSpPr>
        <p:spPr>
          <a:xfrm>
            <a:off x="7450261" y="1378738"/>
            <a:ext cx="2011510" cy="1017228"/>
          </a:xfrm>
          <a:prstGeom prst="rect">
            <a:avLst/>
          </a:prstGeom>
        </p:spPr>
        <p:txBody>
          <a:bodyPr vert="horz" wrap="square" lIns="0" tIns="94967" rIns="0" bIns="0" rtlCol="0">
            <a:spAutoFit/>
          </a:bodyPr>
          <a:lstStyle/>
          <a:p>
            <a:pPr marL="420651" indent="-383047">
              <a:spcBef>
                <a:spcPts val="748"/>
              </a:spcBef>
              <a:buSzPct val="150000"/>
              <a:buAutoNum type="arabicPeriod" startAt="4"/>
              <a:tabLst>
                <a:tab pos="421287" algn="l"/>
              </a:tabLst>
            </a:pPr>
            <a:r>
              <a:rPr sz="2710" spc="-7" baseline="24691" dirty="0">
                <a:solidFill>
                  <a:srgbClr val="000065"/>
                </a:solidFill>
                <a:latin typeface="Arial"/>
                <a:cs typeface="Arial"/>
              </a:rPr>
              <a:t>a</a:t>
            </a:r>
            <a:r>
              <a:rPr sz="2710" spc="-5" dirty="0">
                <a:solidFill>
                  <a:srgbClr val="000065"/>
                </a:solidFill>
                <a:latin typeface="Arial"/>
                <a:cs typeface="Arial"/>
              </a:rPr>
              <a:t>log </a:t>
            </a:r>
            <a:r>
              <a:rPr sz="2710" dirty="0">
                <a:solidFill>
                  <a:srgbClr val="000065"/>
                </a:solidFill>
                <a:latin typeface="Arial"/>
                <a:cs typeface="Arial"/>
              </a:rPr>
              <a:t>1 =</a:t>
            </a:r>
            <a:r>
              <a:rPr sz="2710" spc="-100" dirty="0">
                <a:solidFill>
                  <a:srgbClr val="000065"/>
                </a:solidFill>
                <a:latin typeface="Arial"/>
                <a:cs typeface="Arial"/>
              </a:rPr>
              <a:t> </a:t>
            </a:r>
            <a:r>
              <a:rPr sz="2710" spc="-5" dirty="0">
                <a:solidFill>
                  <a:srgbClr val="000065"/>
                </a:solidFill>
                <a:latin typeface="Arial"/>
                <a:cs typeface="Arial"/>
              </a:rPr>
              <a:t>0;</a:t>
            </a:r>
            <a:endParaRPr sz="2710">
              <a:latin typeface="Arial"/>
              <a:cs typeface="Arial"/>
            </a:endParaRPr>
          </a:p>
          <a:p>
            <a:pPr marL="420651" indent="-383047">
              <a:spcBef>
                <a:spcPts val="652"/>
              </a:spcBef>
              <a:buSzPct val="150000"/>
              <a:buAutoNum type="arabicPeriod" startAt="4"/>
              <a:tabLst>
                <a:tab pos="421287" algn="l"/>
              </a:tabLst>
            </a:pPr>
            <a:r>
              <a:rPr sz="2710" spc="-7" baseline="24691" dirty="0">
                <a:solidFill>
                  <a:srgbClr val="000065"/>
                </a:solidFill>
                <a:latin typeface="Arial"/>
                <a:cs typeface="Arial"/>
              </a:rPr>
              <a:t>a</a:t>
            </a:r>
            <a:r>
              <a:rPr sz="2710" spc="-5" dirty="0">
                <a:solidFill>
                  <a:srgbClr val="000065"/>
                </a:solidFill>
                <a:latin typeface="Arial"/>
                <a:cs typeface="Arial"/>
              </a:rPr>
              <a:t>log </a:t>
            </a:r>
            <a:r>
              <a:rPr sz="2710" dirty="0">
                <a:solidFill>
                  <a:srgbClr val="000065"/>
                </a:solidFill>
                <a:latin typeface="Arial"/>
                <a:cs typeface="Arial"/>
              </a:rPr>
              <a:t>a =</a:t>
            </a:r>
            <a:r>
              <a:rPr sz="2710" spc="-100" dirty="0">
                <a:solidFill>
                  <a:srgbClr val="000065"/>
                </a:solidFill>
                <a:latin typeface="Arial"/>
                <a:cs typeface="Arial"/>
              </a:rPr>
              <a:t> </a:t>
            </a:r>
            <a:r>
              <a:rPr sz="2710" spc="-5" dirty="0">
                <a:solidFill>
                  <a:srgbClr val="000065"/>
                </a:solidFill>
                <a:latin typeface="Arial"/>
                <a:cs typeface="Arial"/>
              </a:rPr>
              <a:t>1.</a:t>
            </a:r>
            <a:endParaRPr sz="2710">
              <a:latin typeface="Arial"/>
              <a:cs typeface="Arial"/>
            </a:endParaRPr>
          </a:p>
        </p:txBody>
      </p:sp>
      <p:sp>
        <p:nvSpPr>
          <p:cNvPr id="5" name="object 5"/>
          <p:cNvSpPr txBox="1"/>
          <p:nvPr/>
        </p:nvSpPr>
        <p:spPr>
          <a:xfrm>
            <a:off x="2134817" y="1378739"/>
            <a:ext cx="4313019" cy="1512457"/>
          </a:xfrm>
          <a:prstGeom prst="rect">
            <a:avLst/>
          </a:prstGeom>
        </p:spPr>
        <p:txBody>
          <a:bodyPr vert="horz" wrap="square" lIns="0" tIns="94967" rIns="0" bIns="0" rtlCol="0">
            <a:spAutoFit/>
          </a:bodyPr>
          <a:lstStyle/>
          <a:p>
            <a:pPr marL="420651" indent="-383047">
              <a:spcBef>
                <a:spcPts val="748"/>
              </a:spcBef>
              <a:buSzPct val="150000"/>
              <a:buAutoNum type="arabicPeriod"/>
              <a:tabLst>
                <a:tab pos="421287" algn="l"/>
              </a:tabLst>
            </a:pPr>
            <a:r>
              <a:rPr sz="2710" spc="-7" baseline="24691" dirty="0">
                <a:solidFill>
                  <a:srgbClr val="000065"/>
                </a:solidFill>
                <a:latin typeface="Arial"/>
                <a:cs typeface="Arial"/>
              </a:rPr>
              <a:t>a</a:t>
            </a:r>
            <a:r>
              <a:rPr sz="2710" spc="-5" dirty="0">
                <a:solidFill>
                  <a:srgbClr val="000065"/>
                </a:solidFill>
                <a:latin typeface="Arial"/>
                <a:cs typeface="Arial"/>
              </a:rPr>
              <a:t>log x.y </a:t>
            </a:r>
            <a:r>
              <a:rPr sz="2710" dirty="0">
                <a:solidFill>
                  <a:srgbClr val="000065"/>
                </a:solidFill>
                <a:latin typeface="Arial"/>
                <a:cs typeface="Arial"/>
              </a:rPr>
              <a:t>= </a:t>
            </a:r>
            <a:r>
              <a:rPr sz="2710" spc="-7" baseline="24691" dirty="0">
                <a:solidFill>
                  <a:srgbClr val="000065"/>
                </a:solidFill>
                <a:latin typeface="Arial"/>
                <a:cs typeface="Arial"/>
              </a:rPr>
              <a:t>a</a:t>
            </a:r>
            <a:r>
              <a:rPr sz="2710" spc="-5" dirty="0">
                <a:solidFill>
                  <a:srgbClr val="000065"/>
                </a:solidFill>
                <a:latin typeface="Arial"/>
                <a:cs typeface="Arial"/>
              </a:rPr>
              <a:t>log </a:t>
            </a:r>
            <a:r>
              <a:rPr sz="2710" dirty="0">
                <a:solidFill>
                  <a:srgbClr val="000065"/>
                </a:solidFill>
                <a:latin typeface="Arial"/>
                <a:cs typeface="Arial"/>
              </a:rPr>
              <a:t>x + </a:t>
            </a:r>
            <a:r>
              <a:rPr sz="2710" spc="-7" baseline="24691" dirty="0">
                <a:solidFill>
                  <a:srgbClr val="000065"/>
                </a:solidFill>
                <a:latin typeface="Arial"/>
                <a:cs typeface="Arial"/>
              </a:rPr>
              <a:t>a</a:t>
            </a:r>
            <a:r>
              <a:rPr sz="2710" spc="-5" dirty="0">
                <a:solidFill>
                  <a:srgbClr val="000065"/>
                </a:solidFill>
                <a:latin typeface="Arial"/>
                <a:cs typeface="Arial"/>
              </a:rPr>
              <a:t>log</a:t>
            </a:r>
            <a:r>
              <a:rPr sz="2710" spc="-70" dirty="0">
                <a:solidFill>
                  <a:srgbClr val="000065"/>
                </a:solidFill>
                <a:latin typeface="Arial"/>
                <a:cs typeface="Arial"/>
              </a:rPr>
              <a:t> </a:t>
            </a:r>
            <a:r>
              <a:rPr sz="2710" spc="-5" dirty="0">
                <a:solidFill>
                  <a:srgbClr val="000065"/>
                </a:solidFill>
                <a:latin typeface="Arial"/>
                <a:cs typeface="Arial"/>
              </a:rPr>
              <a:t>y;</a:t>
            </a:r>
            <a:endParaRPr sz="2710">
              <a:latin typeface="Arial"/>
              <a:cs typeface="Arial"/>
            </a:endParaRPr>
          </a:p>
          <a:p>
            <a:pPr marL="420651" indent="-383047">
              <a:spcBef>
                <a:spcPts val="652"/>
              </a:spcBef>
              <a:buSzPct val="150000"/>
              <a:buAutoNum type="arabicPeriod"/>
              <a:tabLst>
                <a:tab pos="421287" algn="l"/>
              </a:tabLst>
            </a:pPr>
            <a:r>
              <a:rPr sz="2710" spc="-7" baseline="24691" dirty="0">
                <a:solidFill>
                  <a:srgbClr val="000065"/>
                </a:solidFill>
                <a:latin typeface="Arial"/>
                <a:cs typeface="Arial"/>
              </a:rPr>
              <a:t>a</a:t>
            </a:r>
            <a:r>
              <a:rPr sz="2710" spc="-5" dirty="0">
                <a:solidFill>
                  <a:srgbClr val="000065"/>
                </a:solidFill>
                <a:latin typeface="Arial"/>
                <a:cs typeface="Arial"/>
              </a:rPr>
              <a:t>log </a:t>
            </a:r>
            <a:r>
              <a:rPr sz="2710" dirty="0">
                <a:solidFill>
                  <a:srgbClr val="000065"/>
                </a:solidFill>
                <a:latin typeface="Arial"/>
                <a:cs typeface="Arial"/>
              </a:rPr>
              <a:t>(x/y) = </a:t>
            </a:r>
            <a:r>
              <a:rPr sz="2710" spc="-7" baseline="24691" dirty="0">
                <a:solidFill>
                  <a:srgbClr val="000065"/>
                </a:solidFill>
                <a:latin typeface="Arial"/>
                <a:cs typeface="Arial"/>
              </a:rPr>
              <a:t>a</a:t>
            </a:r>
            <a:r>
              <a:rPr sz="2710" spc="-5" dirty="0">
                <a:solidFill>
                  <a:srgbClr val="000065"/>
                </a:solidFill>
                <a:latin typeface="Arial"/>
                <a:cs typeface="Arial"/>
              </a:rPr>
              <a:t>log </a:t>
            </a:r>
            <a:r>
              <a:rPr sz="2710" dirty="0">
                <a:solidFill>
                  <a:srgbClr val="000065"/>
                </a:solidFill>
                <a:latin typeface="Arial"/>
                <a:cs typeface="Arial"/>
              </a:rPr>
              <a:t>x - </a:t>
            </a:r>
            <a:r>
              <a:rPr sz="2710" spc="-7" baseline="24691" dirty="0">
                <a:solidFill>
                  <a:srgbClr val="000065"/>
                </a:solidFill>
                <a:latin typeface="Arial"/>
                <a:cs typeface="Arial"/>
              </a:rPr>
              <a:t>a</a:t>
            </a:r>
            <a:r>
              <a:rPr sz="2710" spc="-5" dirty="0">
                <a:solidFill>
                  <a:srgbClr val="000065"/>
                </a:solidFill>
                <a:latin typeface="Arial"/>
                <a:cs typeface="Arial"/>
              </a:rPr>
              <a:t>log</a:t>
            </a:r>
            <a:r>
              <a:rPr sz="2710" spc="-80" dirty="0">
                <a:solidFill>
                  <a:srgbClr val="000065"/>
                </a:solidFill>
                <a:latin typeface="Arial"/>
                <a:cs typeface="Arial"/>
              </a:rPr>
              <a:t> </a:t>
            </a:r>
            <a:r>
              <a:rPr sz="2710" spc="-5" dirty="0">
                <a:solidFill>
                  <a:srgbClr val="000065"/>
                </a:solidFill>
                <a:latin typeface="Arial"/>
                <a:cs typeface="Arial"/>
              </a:rPr>
              <a:t>y;</a:t>
            </a:r>
            <a:endParaRPr sz="2710">
              <a:latin typeface="Arial"/>
              <a:cs typeface="Arial"/>
            </a:endParaRPr>
          </a:p>
          <a:p>
            <a:pPr marL="420651" indent="-383047">
              <a:spcBef>
                <a:spcPts val="647"/>
              </a:spcBef>
              <a:buSzPct val="150000"/>
              <a:buAutoNum type="arabicPeriod"/>
              <a:tabLst>
                <a:tab pos="421287" algn="l"/>
              </a:tabLst>
            </a:pPr>
            <a:r>
              <a:rPr sz="2710" spc="-7" baseline="24691" dirty="0">
                <a:solidFill>
                  <a:srgbClr val="000065"/>
                </a:solidFill>
                <a:latin typeface="Arial"/>
                <a:cs typeface="Arial"/>
              </a:rPr>
              <a:t>a</a:t>
            </a:r>
            <a:r>
              <a:rPr sz="2710" spc="-5" dirty="0">
                <a:solidFill>
                  <a:srgbClr val="000065"/>
                </a:solidFill>
                <a:latin typeface="Arial"/>
                <a:cs typeface="Arial"/>
              </a:rPr>
              <a:t>log </a:t>
            </a:r>
            <a:r>
              <a:rPr sz="2710" dirty="0">
                <a:solidFill>
                  <a:srgbClr val="000065"/>
                </a:solidFill>
                <a:latin typeface="Arial"/>
                <a:cs typeface="Arial"/>
              </a:rPr>
              <a:t>x</a:t>
            </a:r>
            <a:r>
              <a:rPr sz="2710" baseline="24691" dirty="0">
                <a:solidFill>
                  <a:srgbClr val="000065"/>
                </a:solidFill>
                <a:latin typeface="Arial"/>
                <a:cs typeface="Arial"/>
              </a:rPr>
              <a:t>y </a:t>
            </a:r>
            <a:r>
              <a:rPr sz="2710" dirty="0">
                <a:solidFill>
                  <a:srgbClr val="000065"/>
                </a:solidFill>
                <a:latin typeface="Arial"/>
                <a:cs typeface="Arial"/>
              </a:rPr>
              <a:t>= y </a:t>
            </a:r>
            <a:r>
              <a:rPr sz="2710" spc="-7" baseline="24691" dirty="0">
                <a:solidFill>
                  <a:srgbClr val="000065"/>
                </a:solidFill>
                <a:latin typeface="Arial"/>
                <a:cs typeface="Arial"/>
              </a:rPr>
              <a:t>a</a:t>
            </a:r>
            <a:r>
              <a:rPr sz="2710" spc="-5" dirty="0">
                <a:solidFill>
                  <a:srgbClr val="000065"/>
                </a:solidFill>
                <a:latin typeface="Arial"/>
                <a:cs typeface="Arial"/>
              </a:rPr>
              <a:t>log</a:t>
            </a:r>
            <a:r>
              <a:rPr sz="2710" spc="-291" dirty="0">
                <a:solidFill>
                  <a:srgbClr val="000065"/>
                </a:solidFill>
                <a:latin typeface="Arial"/>
                <a:cs typeface="Arial"/>
              </a:rPr>
              <a:t> </a:t>
            </a:r>
            <a:r>
              <a:rPr sz="2710" spc="-5" dirty="0">
                <a:solidFill>
                  <a:srgbClr val="000065"/>
                </a:solidFill>
                <a:latin typeface="Arial"/>
                <a:cs typeface="Arial"/>
              </a:rPr>
              <a:t>x;</a:t>
            </a:r>
            <a:endParaRPr sz="2710">
              <a:latin typeface="Arial"/>
              <a:cs typeface="Arial"/>
            </a:endParaRPr>
          </a:p>
        </p:txBody>
      </p:sp>
      <p:sp>
        <p:nvSpPr>
          <p:cNvPr id="6" name="object 6"/>
          <p:cNvSpPr txBox="1"/>
          <p:nvPr/>
        </p:nvSpPr>
        <p:spPr>
          <a:xfrm>
            <a:off x="1969256" y="3443787"/>
            <a:ext cx="7788546" cy="438504"/>
          </a:xfrm>
          <a:prstGeom prst="rect">
            <a:avLst/>
          </a:prstGeom>
        </p:spPr>
        <p:txBody>
          <a:bodyPr vert="horz" wrap="square" lIns="0" tIns="12747" rIns="0" bIns="0" rtlCol="0">
            <a:spAutoFit/>
          </a:bodyPr>
          <a:lstStyle/>
          <a:p>
            <a:pPr marL="12747">
              <a:spcBef>
                <a:spcPts val="100"/>
              </a:spcBef>
            </a:pPr>
            <a:r>
              <a:rPr sz="2710" b="1" spc="-5" dirty="0">
                <a:solidFill>
                  <a:srgbClr val="000065"/>
                </a:solidFill>
                <a:latin typeface="Arial"/>
                <a:cs typeface="Arial"/>
              </a:rPr>
              <a:t>Teorema 12.(Turunan fungsi Logaritma</a:t>
            </a:r>
            <a:r>
              <a:rPr sz="2710" b="1" spc="-80" dirty="0">
                <a:solidFill>
                  <a:srgbClr val="000065"/>
                </a:solidFill>
                <a:latin typeface="Arial"/>
                <a:cs typeface="Arial"/>
              </a:rPr>
              <a:t> </a:t>
            </a:r>
            <a:r>
              <a:rPr sz="2710" b="1" spc="-5" dirty="0">
                <a:solidFill>
                  <a:srgbClr val="000065"/>
                </a:solidFill>
                <a:latin typeface="Arial"/>
                <a:cs typeface="Arial"/>
              </a:rPr>
              <a:t>Umum).</a:t>
            </a:r>
            <a:endParaRPr sz="2710">
              <a:latin typeface="Arial"/>
              <a:cs typeface="Arial"/>
            </a:endParaRPr>
          </a:p>
        </p:txBody>
      </p:sp>
      <p:sp>
        <p:nvSpPr>
          <p:cNvPr id="7" name="object 7"/>
          <p:cNvSpPr txBox="1"/>
          <p:nvPr/>
        </p:nvSpPr>
        <p:spPr>
          <a:xfrm>
            <a:off x="2351634" y="4158982"/>
            <a:ext cx="312307" cy="438504"/>
          </a:xfrm>
          <a:prstGeom prst="rect">
            <a:avLst/>
          </a:prstGeom>
        </p:spPr>
        <p:txBody>
          <a:bodyPr vert="horz" wrap="square" lIns="0" tIns="12747" rIns="0" bIns="0" rtlCol="0">
            <a:spAutoFit/>
          </a:bodyPr>
          <a:lstStyle/>
          <a:p>
            <a:pPr marL="12747">
              <a:spcBef>
                <a:spcPts val="100"/>
              </a:spcBef>
            </a:pPr>
            <a:r>
              <a:rPr sz="2710" spc="-5" dirty="0">
                <a:solidFill>
                  <a:srgbClr val="000065"/>
                </a:solidFill>
                <a:latin typeface="Arial"/>
                <a:cs typeface="Arial"/>
              </a:rPr>
              <a:t>1.</a:t>
            </a:r>
            <a:endParaRPr sz="2710">
              <a:latin typeface="Arial"/>
              <a:cs typeface="Arial"/>
            </a:endParaRPr>
          </a:p>
        </p:txBody>
      </p:sp>
      <p:sp>
        <p:nvSpPr>
          <p:cNvPr id="8" name="object 8"/>
          <p:cNvSpPr txBox="1"/>
          <p:nvPr/>
        </p:nvSpPr>
        <p:spPr>
          <a:xfrm>
            <a:off x="2351634" y="5150205"/>
            <a:ext cx="312307" cy="438504"/>
          </a:xfrm>
          <a:prstGeom prst="rect">
            <a:avLst/>
          </a:prstGeom>
        </p:spPr>
        <p:txBody>
          <a:bodyPr vert="horz" wrap="square" lIns="0" tIns="12747" rIns="0" bIns="0" rtlCol="0">
            <a:spAutoFit/>
          </a:bodyPr>
          <a:lstStyle/>
          <a:p>
            <a:pPr marL="12747">
              <a:spcBef>
                <a:spcPts val="100"/>
              </a:spcBef>
            </a:pPr>
            <a:r>
              <a:rPr sz="2710" spc="-5" dirty="0">
                <a:solidFill>
                  <a:srgbClr val="000065"/>
                </a:solidFill>
                <a:latin typeface="Arial"/>
                <a:cs typeface="Arial"/>
              </a:rPr>
              <a:t>2.</a:t>
            </a:r>
            <a:endParaRPr sz="2710">
              <a:latin typeface="Arial"/>
              <a:cs typeface="Arial"/>
            </a:endParaRPr>
          </a:p>
        </p:txBody>
      </p:sp>
      <p:sp>
        <p:nvSpPr>
          <p:cNvPr id="9" name="object 9"/>
          <p:cNvSpPr txBox="1"/>
          <p:nvPr/>
        </p:nvSpPr>
        <p:spPr>
          <a:xfrm>
            <a:off x="1969217" y="406912"/>
            <a:ext cx="5685894" cy="1000656"/>
          </a:xfrm>
          <a:prstGeom prst="rect">
            <a:avLst/>
          </a:prstGeom>
        </p:spPr>
        <p:txBody>
          <a:bodyPr vert="horz" wrap="square" lIns="0" tIns="75846" rIns="0" bIns="0" rtlCol="0">
            <a:spAutoFit/>
          </a:bodyPr>
          <a:lstStyle/>
          <a:p>
            <a:pPr marL="12747">
              <a:spcBef>
                <a:spcPts val="597"/>
              </a:spcBef>
            </a:pPr>
            <a:r>
              <a:rPr sz="2710" b="1" spc="-5" dirty="0">
                <a:solidFill>
                  <a:srgbClr val="000065"/>
                </a:solidFill>
                <a:latin typeface="Arial"/>
                <a:cs typeface="Arial"/>
              </a:rPr>
              <a:t>Teorema 11.(Sifat-sifat</a:t>
            </a:r>
            <a:r>
              <a:rPr sz="2710" b="1" spc="-85" dirty="0">
                <a:solidFill>
                  <a:srgbClr val="000065"/>
                </a:solidFill>
                <a:latin typeface="Arial"/>
                <a:cs typeface="Arial"/>
              </a:rPr>
              <a:t> </a:t>
            </a:r>
            <a:r>
              <a:rPr sz="2710" b="1" spc="-5" dirty="0">
                <a:solidFill>
                  <a:srgbClr val="000065"/>
                </a:solidFill>
                <a:latin typeface="Arial"/>
                <a:cs typeface="Arial"/>
              </a:rPr>
              <a:t>Logaritma).</a:t>
            </a:r>
            <a:endParaRPr sz="2710">
              <a:latin typeface="Arial"/>
              <a:cs typeface="Arial"/>
            </a:endParaRPr>
          </a:p>
          <a:p>
            <a:pPr marL="12747">
              <a:spcBef>
                <a:spcPts val="547"/>
              </a:spcBef>
            </a:pPr>
            <a:r>
              <a:rPr sz="2710" spc="-5" dirty="0">
                <a:solidFill>
                  <a:srgbClr val="000065"/>
                </a:solidFill>
                <a:latin typeface="Arial"/>
                <a:cs typeface="Arial"/>
              </a:rPr>
              <a:t>Jika a&gt;0 dan </a:t>
            </a:r>
            <a:r>
              <a:rPr sz="4216" b="1" i="1" spc="22" baseline="1984" dirty="0">
                <a:latin typeface="Arial"/>
                <a:cs typeface="Arial"/>
              </a:rPr>
              <a:t>a </a:t>
            </a:r>
            <a:r>
              <a:rPr sz="4216" b="1" spc="15" baseline="1984" dirty="0">
                <a:latin typeface="Symbol"/>
                <a:cs typeface="Symbol"/>
              </a:rPr>
              <a:t></a:t>
            </a:r>
            <a:r>
              <a:rPr sz="4216" b="1" spc="15" baseline="1984" dirty="0">
                <a:latin typeface="Times New Roman"/>
                <a:cs typeface="Times New Roman"/>
              </a:rPr>
              <a:t> </a:t>
            </a:r>
            <a:r>
              <a:rPr sz="4216" b="1" spc="22" baseline="1984" dirty="0">
                <a:latin typeface="Arial"/>
                <a:cs typeface="Arial"/>
              </a:rPr>
              <a:t>1 </a:t>
            </a:r>
            <a:r>
              <a:rPr sz="2710" spc="-5" dirty="0">
                <a:solidFill>
                  <a:srgbClr val="000065"/>
                </a:solidFill>
                <a:latin typeface="Arial"/>
                <a:cs typeface="Arial"/>
              </a:rPr>
              <a:t>dan x,y&gt;0,</a:t>
            </a:r>
            <a:r>
              <a:rPr sz="2710" spc="-306" dirty="0">
                <a:solidFill>
                  <a:srgbClr val="000065"/>
                </a:solidFill>
                <a:latin typeface="Arial"/>
                <a:cs typeface="Arial"/>
              </a:rPr>
              <a:t> </a:t>
            </a:r>
            <a:r>
              <a:rPr sz="2710" spc="-5" dirty="0">
                <a:solidFill>
                  <a:srgbClr val="000065"/>
                </a:solidFill>
                <a:latin typeface="Arial"/>
                <a:cs typeface="Arial"/>
              </a:rPr>
              <a:t>maka</a:t>
            </a:r>
            <a:endParaRPr sz="2710">
              <a:latin typeface="Arial"/>
              <a:cs typeface="Arial"/>
            </a:endParaRPr>
          </a:p>
        </p:txBody>
      </p:sp>
      <p:sp>
        <p:nvSpPr>
          <p:cNvPr id="10" name="object 10"/>
          <p:cNvSpPr/>
          <p:nvPr/>
        </p:nvSpPr>
        <p:spPr>
          <a:xfrm>
            <a:off x="2931887" y="4430931"/>
            <a:ext cx="384328" cy="0"/>
          </a:xfrm>
          <a:custGeom>
            <a:avLst/>
            <a:gdLst/>
            <a:ahLst/>
            <a:cxnLst/>
            <a:rect l="l" t="t" r="r" b="b"/>
            <a:pathLst>
              <a:path w="382905">
                <a:moveTo>
                  <a:pt x="0" y="0"/>
                </a:moveTo>
                <a:lnTo>
                  <a:pt x="382524" y="0"/>
                </a:lnTo>
              </a:path>
            </a:pathLst>
          </a:custGeom>
          <a:ln w="11950">
            <a:solidFill>
              <a:srgbClr val="000000"/>
            </a:solidFill>
          </a:ln>
        </p:spPr>
        <p:txBody>
          <a:bodyPr wrap="square" lIns="0" tIns="0" rIns="0" bIns="0" rtlCol="0"/>
          <a:lstStyle/>
          <a:p>
            <a:endParaRPr sz="1807"/>
          </a:p>
        </p:txBody>
      </p:sp>
      <p:sp>
        <p:nvSpPr>
          <p:cNvPr id="11" name="object 11"/>
          <p:cNvSpPr/>
          <p:nvPr/>
        </p:nvSpPr>
        <p:spPr>
          <a:xfrm>
            <a:off x="4671881" y="4430931"/>
            <a:ext cx="806261" cy="0"/>
          </a:xfrm>
          <a:custGeom>
            <a:avLst/>
            <a:gdLst/>
            <a:ahLst/>
            <a:cxnLst/>
            <a:rect l="l" t="t" r="r" b="b"/>
            <a:pathLst>
              <a:path w="803275">
                <a:moveTo>
                  <a:pt x="0" y="0"/>
                </a:moveTo>
                <a:lnTo>
                  <a:pt x="803148" y="0"/>
                </a:lnTo>
              </a:path>
            </a:pathLst>
          </a:custGeom>
          <a:ln w="11950">
            <a:solidFill>
              <a:srgbClr val="000000"/>
            </a:solidFill>
          </a:ln>
        </p:spPr>
        <p:txBody>
          <a:bodyPr wrap="square" lIns="0" tIns="0" rIns="0" bIns="0" rtlCol="0"/>
          <a:lstStyle/>
          <a:p>
            <a:endParaRPr sz="1807"/>
          </a:p>
        </p:txBody>
      </p:sp>
      <p:sp>
        <p:nvSpPr>
          <p:cNvPr id="12" name="object 12"/>
          <p:cNvSpPr txBox="1"/>
          <p:nvPr/>
        </p:nvSpPr>
        <p:spPr>
          <a:xfrm>
            <a:off x="3343632" y="4206605"/>
            <a:ext cx="4594733" cy="370307"/>
          </a:xfrm>
          <a:prstGeom prst="rect">
            <a:avLst/>
          </a:prstGeom>
        </p:spPr>
        <p:txBody>
          <a:bodyPr vert="horz" wrap="square" lIns="0" tIns="12747" rIns="0" bIns="0" rtlCol="0">
            <a:spAutoFit/>
          </a:bodyPr>
          <a:lstStyle/>
          <a:p>
            <a:pPr marL="12747">
              <a:spcBef>
                <a:spcPts val="100"/>
              </a:spcBef>
              <a:tabLst>
                <a:tab pos="240281" algn="l"/>
                <a:tab pos="2173999" algn="l"/>
                <a:tab pos="2386874" algn="l"/>
              </a:tabLst>
            </a:pPr>
            <a:r>
              <a:rPr sz="2258" b="1" dirty="0">
                <a:latin typeface="Arial"/>
                <a:cs typeface="Arial"/>
              </a:rPr>
              <a:t>(	log</a:t>
            </a:r>
            <a:r>
              <a:rPr sz="2258" b="1" spc="-241" dirty="0">
                <a:latin typeface="Arial"/>
                <a:cs typeface="Arial"/>
              </a:rPr>
              <a:t> </a:t>
            </a:r>
            <a:r>
              <a:rPr sz="2258" b="1" i="1" dirty="0">
                <a:latin typeface="Arial"/>
                <a:cs typeface="Arial"/>
              </a:rPr>
              <a:t>x</a:t>
            </a:r>
            <a:r>
              <a:rPr sz="2258" b="1" i="1" spc="-386" dirty="0">
                <a:latin typeface="Arial"/>
                <a:cs typeface="Arial"/>
              </a:rPr>
              <a:t> </a:t>
            </a:r>
            <a:r>
              <a:rPr sz="2258" b="1" dirty="0">
                <a:latin typeface="Arial"/>
                <a:cs typeface="Arial"/>
              </a:rPr>
              <a:t>)</a:t>
            </a:r>
            <a:r>
              <a:rPr sz="2258" b="1" spc="-65" dirty="0">
                <a:latin typeface="Arial"/>
                <a:cs typeface="Arial"/>
              </a:rPr>
              <a:t> </a:t>
            </a:r>
            <a:r>
              <a:rPr sz="2258" b="1" dirty="0">
                <a:latin typeface="Symbol"/>
                <a:cs typeface="Symbol"/>
              </a:rPr>
              <a:t></a:t>
            </a:r>
            <a:r>
              <a:rPr sz="2258" dirty="0">
                <a:latin typeface="Times New Roman"/>
                <a:cs typeface="Times New Roman"/>
              </a:rPr>
              <a:t>	</a:t>
            </a:r>
            <a:r>
              <a:rPr sz="2258" b="1" dirty="0">
                <a:latin typeface="Arial"/>
                <a:cs typeface="Arial"/>
              </a:rPr>
              <a:t>,	</a:t>
            </a:r>
            <a:r>
              <a:rPr sz="2258" b="1" i="1" dirty="0">
                <a:latin typeface="Arial"/>
                <a:cs typeface="Arial"/>
              </a:rPr>
              <a:t>a </a:t>
            </a:r>
            <a:r>
              <a:rPr sz="2258" b="1" dirty="0">
                <a:latin typeface="Symbol"/>
                <a:cs typeface="Symbol"/>
              </a:rPr>
              <a:t></a:t>
            </a:r>
            <a:r>
              <a:rPr sz="2258" b="1" dirty="0">
                <a:latin typeface="Times New Roman"/>
                <a:cs typeface="Times New Roman"/>
              </a:rPr>
              <a:t> </a:t>
            </a:r>
            <a:r>
              <a:rPr sz="2258" b="1" spc="55" dirty="0">
                <a:latin typeface="Arial"/>
                <a:cs typeface="Arial"/>
              </a:rPr>
              <a:t>0,</a:t>
            </a:r>
            <a:r>
              <a:rPr sz="2258" b="1" i="1" spc="55" dirty="0">
                <a:latin typeface="Arial"/>
                <a:cs typeface="Arial"/>
              </a:rPr>
              <a:t>a </a:t>
            </a:r>
            <a:r>
              <a:rPr sz="2258" b="1" dirty="0">
                <a:latin typeface="Symbol"/>
                <a:cs typeface="Symbol"/>
              </a:rPr>
              <a:t></a:t>
            </a:r>
            <a:r>
              <a:rPr sz="2258" b="1" dirty="0">
                <a:latin typeface="Times New Roman"/>
                <a:cs typeface="Times New Roman"/>
              </a:rPr>
              <a:t> </a:t>
            </a:r>
            <a:r>
              <a:rPr sz="2258" b="1" spc="-151" dirty="0">
                <a:latin typeface="Arial"/>
                <a:cs typeface="Arial"/>
              </a:rPr>
              <a:t>1, </a:t>
            </a:r>
            <a:r>
              <a:rPr sz="2258" b="1" i="1" dirty="0">
                <a:latin typeface="Arial"/>
                <a:cs typeface="Arial"/>
              </a:rPr>
              <a:t>x </a:t>
            </a:r>
            <a:r>
              <a:rPr sz="2258" b="1" dirty="0">
                <a:latin typeface="Symbol"/>
                <a:cs typeface="Symbol"/>
              </a:rPr>
              <a:t></a:t>
            </a:r>
            <a:r>
              <a:rPr sz="2258" b="1" spc="-5" dirty="0">
                <a:latin typeface="Times New Roman"/>
                <a:cs typeface="Times New Roman"/>
              </a:rPr>
              <a:t> </a:t>
            </a:r>
            <a:r>
              <a:rPr sz="2258" b="1" spc="-40" dirty="0">
                <a:latin typeface="Arial"/>
                <a:cs typeface="Arial"/>
              </a:rPr>
              <a:t>0;</a:t>
            </a:r>
            <a:endParaRPr sz="2258">
              <a:latin typeface="Arial"/>
              <a:cs typeface="Arial"/>
            </a:endParaRPr>
          </a:p>
        </p:txBody>
      </p:sp>
      <p:sp>
        <p:nvSpPr>
          <p:cNvPr id="13" name="object 13"/>
          <p:cNvSpPr txBox="1"/>
          <p:nvPr/>
        </p:nvSpPr>
        <p:spPr>
          <a:xfrm>
            <a:off x="2925328" y="4426961"/>
            <a:ext cx="2237136" cy="370307"/>
          </a:xfrm>
          <a:prstGeom prst="rect">
            <a:avLst/>
          </a:prstGeom>
        </p:spPr>
        <p:txBody>
          <a:bodyPr vert="horz" wrap="square" lIns="0" tIns="12747" rIns="0" bIns="0" rtlCol="0">
            <a:spAutoFit/>
          </a:bodyPr>
          <a:lstStyle/>
          <a:p>
            <a:pPr marL="12747">
              <a:spcBef>
                <a:spcPts val="100"/>
              </a:spcBef>
              <a:tabLst>
                <a:tab pos="2064374" algn="l"/>
              </a:tabLst>
            </a:pPr>
            <a:r>
              <a:rPr sz="2258" b="1" i="1" dirty="0">
                <a:latin typeface="Arial"/>
                <a:cs typeface="Arial"/>
              </a:rPr>
              <a:t>dx	x</a:t>
            </a:r>
            <a:endParaRPr sz="2258">
              <a:latin typeface="Arial"/>
              <a:cs typeface="Arial"/>
            </a:endParaRPr>
          </a:p>
        </p:txBody>
      </p:sp>
      <p:sp>
        <p:nvSpPr>
          <p:cNvPr id="14" name="object 14"/>
          <p:cNvSpPr txBox="1"/>
          <p:nvPr/>
        </p:nvSpPr>
        <p:spPr>
          <a:xfrm>
            <a:off x="2977117" y="4021586"/>
            <a:ext cx="2524585" cy="370307"/>
          </a:xfrm>
          <a:prstGeom prst="rect">
            <a:avLst/>
          </a:prstGeom>
        </p:spPr>
        <p:txBody>
          <a:bodyPr vert="horz" wrap="square" lIns="0" tIns="12747" rIns="0" bIns="0" rtlCol="0">
            <a:spAutoFit/>
          </a:bodyPr>
          <a:lstStyle/>
          <a:p>
            <a:pPr marL="38241">
              <a:spcBef>
                <a:spcPts val="100"/>
              </a:spcBef>
              <a:tabLst>
                <a:tab pos="1739964" algn="l"/>
              </a:tabLst>
            </a:pPr>
            <a:r>
              <a:rPr sz="2258" b="1" i="1" dirty="0">
                <a:latin typeface="Arial"/>
                <a:cs typeface="Arial"/>
              </a:rPr>
              <a:t>d	</a:t>
            </a:r>
            <a:r>
              <a:rPr sz="1957" b="1" i="1" spc="7" baseline="42735" dirty="0">
                <a:latin typeface="Arial"/>
                <a:cs typeface="Arial"/>
              </a:rPr>
              <a:t>a</a:t>
            </a:r>
            <a:r>
              <a:rPr sz="1957" b="1" i="1" spc="-293" baseline="42735" dirty="0">
                <a:latin typeface="Arial"/>
                <a:cs typeface="Arial"/>
              </a:rPr>
              <a:t> </a:t>
            </a:r>
            <a:r>
              <a:rPr sz="2258" b="1" spc="45" dirty="0">
                <a:latin typeface="Arial"/>
                <a:cs typeface="Arial"/>
              </a:rPr>
              <a:t>log</a:t>
            </a:r>
            <a:r>
              <a:rPr sz="2258" b="1" i="1" spc="45" dirty="0">
                <a:latin typeface="Arial"/>
                <a:cs typeface="Arial"/>
              </a:rPr>
              <a:t>e</a:t>
            </a:r>
            <a:endParaRPr sz="2258">
              <a:latin typeface="Arial"/>
              <a:cs typeface="Arial"/>
            </a:endParaRPr>
          </a:p>
        </p:txBody>
      </p:sp>
      <p:sp>
        <p:nvSpPr>
          <p:cNvPr id="15" name="object 15"/>
          <p:cNvSpPr txBox="1"/>
          <p:nvPr/>
        </p:nvSpPr>
        <p:spPr>
          <a:xfrm>
            <a:off x="3452278" y="4197749"/>
            <a:ext cx="119186" cy="216373"/>
          </a:xfrm>
          <a:prstGeom prst="rect">
            <a:avLst/>
          </a:prstGeom>
        </p:spPr>
        <p:txBody>
          <a:bodyPr vert="horz" wrap="square" lIns="0" tIns="14659" rIns="0" bIns="0" rtlCol="0">
            <a:spAutoFit/>
          </a:bodyPr>
          <a:lstStyle/>
          <a:p>
            <a:pPr marL="12747">
              <a:spcBef>
                <a:spcPts val="115"/>
              </a:spcBef>
            </a:pPr>
            <a:r>
              <a:rPr sz="1305" b="1" i="1" spc="5" dirty="0">
                <a:latin typeface="Arial"/>
                <a:cs typeface="Arial"/>
              </a:rPr>
              <a:t>a</a:t>
            </a:r>
            <a:endParaRPr sz="1305">
              <a:latin typeface="Arial"/>
              <a:cs typeface="Arial"/>
            </a:endParaRPr>
          </a:p>
        </p:txBody>
      </p:sp>
      <p:sp>
        <p:nvSpPr>
          <p:cNvPr id="16" name="object 16"/>
          <p:cNvSpPr/>
          <p:nvPr/>
        </p:nvSpPr>
        <p:spPr>
          <a:xfrm>
            <a:off x="2946419" y="5398444"/>
            <a:ext cx="384328" cy="0"/>
          </a:xfrm>
          <a:custGeom>
            <a:avLst/>
            <a:gdLst/>
            <a:ahLst/>
            <a:cxnLst/>
            <a:rect l="l" t="t" r="r" b="b"/>
            <a:pathLst>
              <a:path w="382905">
                <a:moveTo>
                  <a:pt x="0" y="0"/>
                </a:moveTo>
                <a:lnTo>
                  <a:pt x="382524" y="0"/>
                </a:lnTo>
              </a:path>
            </a:pathLst>
          </a:custGeom>
          <a:ln w="11950">
            <a:solidFill>
              <a:srgbClr val="000000"/>
            </a:solidFill>
          </a:ln>
        </p:spPr>
        <p:txBody>
          <a:bodyPr wrap="square" lIns="0" tIns="0" rIns="0" bIns="0" rtlCol="0"/>
          <a:lstStyle/>
          <a:p>
            <a:endParaRPr sz="1807"/>
          </a:p>
        </p:txBody>
      </p:sp>
      <p:sp>
        <p:nvSpPr>
          <p:cNvPr id="17" name="object 17"/>
          <p:cNvSpPr/>
          <p:nvPr/>
        </p:nvSpPr>
        <p:spPr>
          <a:xfrm>
            <a:off x="4658878" y="5398444"/>
            <a:ext cx="1291293" cy="0"/>
          </a:xfrm>
          <a:custGeom>
            <a:avLst/>
            <a:gdLst/>
            <a:ahLst/>
            <a:cxnLst/>
            <a:rect l="l" t="t" r="r" b="b"/>
            <a:pathLst>
              <a:path w="1286510">
                <a:moveTo>
                  <a:pt x="0" y="0"/>
                </a:moveTo>
                <a:lnTo>
                  <a:pt x="1286256" y="0"/>
                </a:lnTo>
              </a:path>
            </a:pathLst>
          </a:custGeom>
          <a:ln w="11950">
            <a:solidFill>
              <a:srgbClr val="000000"/>
            </a:solidFill>
          </a:ln>
        </p:spPr>
        <p:txBody>
          <a:bodyPr wrap="square" lIns="0" tIns="0" rIns="0" bIns="0" rtlCol="0"/>
          <a:lstStyle/>
          <a:p>
            <a:endParaRPr sz="1807"/>
          </a:p>
        </p:txBody>
      </p:sp>
      <p:sp>
        <p:nvSpPr>
          <p:cNvPr id="18" name="object 18"/>
          <p:cNvSpPr txBox="1"/>
          <p:nvPr/>
        </p:nvSpPr>
        <p:spPr>
          <a:xfrm>
            <a:off x="2991439" y="4989099"/>
            <a:ext cx="2999419" cy="370307"/>
          </a:xfrm>
          <a:prstGeom prst="rect">
            <a:avLst/>
          </a:prstGeom>
        </p:spPr>
        <p:txBody>
          <a:bodyPr vert="horz" wrap="square" lIns="0" tIns="12747" rIns="0" bIns="0" rtlCol="0">
            <a:spAutoFit/>
          </a:bodyPr>
          <a:lstStyle/>
          <a:p>
            <a:pPr marL="38241">
              <a:spcBef>
                <a:spcPts val="100"/>
              </a:spcBef>
              <a:tabLst>
                <a:tab pos="1677504" algn="l"/>
              </a:tabLst>
            </a:pPr>
            <a:r>
              <a:rPr sz="2258" b="1" i="1" dirty="0">
                <a:latin typeface="Arial"/>
                <a:cs typeface="Arial"/>
              </a:rPr>
              <a:t>d	</a:t>
            </a:r>
            <a:r>
              <a:rPr sz="2258" b="1" spc="50" dirty="0">
                <a:latin typeface="Arial"/>
                <a:cs typeface="Arial"/>
              </a:rPr>
              <a:t>(</a:t>
            </a:r>
            <a:r>
              <a:rPr sz="1957" b="1" i="1" spc="75" baseline="42735" dirty="0">
                <a:latin typeface="Arial"/>
                <a:cs typeface="Arial"/>
              </a:rPr>
              <a:t>a</a:t>
            </a:r>
            <a:r>
              <a:rPr sz="1957" b="1" i="1" spc="-278" baseline="42735" dirty="0">
                <a:latin typeface="Arial"/>
                <a:cs typeface="Arial"/>
              </a:rPr>
              <a:t> </a:t>
            </a:r>
            <a:r>
              <a:rPr sz="2258" b="1" spc="30" dirty="0">
                <a:latin typeface="Arial"/>
                <a:cs typeface="Arial"/>
              </a:rPr>
              <a:t>log</a:t>
            </a:r>
            <a:r>
              <a:rPr sz="2258" b="1" i="1" spc="30" dirty="0">
                <a:latin typeface="Arial"/>
                <a:cs typeface="Arial"/>
              </a:rPr>
              <a:t>e</a:t>
            </a:r>
            <a:r>
              <a:rPr sz="2258" b="1" spc="30" dirty="0">
                <a:latin typeface="Arial"/>
                <a:cs typeface="Arial"/>
              </a:rPr>
              <a:t>).</a:t>
            </a:r>
            <a:r>
              <a:rPr sz="2258" b="1" i="1" spc="30" dirty="0">
                <a:latin typeface="Arial"/>
                <a:cs typeface="Arial"/>
              </a:rPr>
              <a:t>u</a:t>
            </a:r>
            <a:r>
              <a:rPr sz="2258" b="1" spc="30" dirty="0">
                <a:latin typeface="Arial"/>
                <a:cs typeface="Arial"/>
              </a:rPr>
              <a:t>'</a:t>
            </a:r>
            <a:endParaRPr sz="2258">
              <a:latin typeface="Arial"/>
              <a:cs typeface="Arial"/>
            </a:endParaRPr>
          </a:p>
        </p:txBody>
      </p:sp>
      <p:sp>
        <p:nvSpPr>
          <p:cNvPr id="19" name="object 19"/>
          <p:cNvSpPr txBox="1"/>
          <p:nvPr/>
        </p:nvSpPr>
        <p:spPr>
          <a:xfrm>
            <a:off x="3466686" y="5165264"/>
            <a:ext cx="119186" cy="216373"/>
          </a:xfrm>
          <a:prstGeom prst="rect">
            <a:avLst/>
          </a:prstGeom>
        </p:spPr>
        <p:txBody>
          <a:bodyPr vert="horz" wrap="square" lIns="0" tIns="14659" rIns="0" bIns="0" rtlCol="0">
            <a:spAutoFit/>
          </a:bodyPr>
          <a:lstStyle/>
          <a:p>
            <a:pPr marL="12747">
              <a:spcBef>
                <a:spcPts val="115"/>
              </a:spcBef>
            </a:pPr>
            <a:r>
              <a:rPr sz="1305" b="1" i="1" spc="5" dirty="0">
                <a:latin typeface="Arial"/>
                <a:cs typeface="Arial"/>
              </a:rPr>
              <a:t>a</a:t>
            </a:r>
            <a:endParaRPr sz="1305">
              <a:latin typeface="Arial"/>
              <a:cs typeface="Arial"/>
            </a:endParaRPr>
          </a:p>
        </p:txBody>
      </p:sp>
      <p:sp>
        <p:nvSpPr>
          <p:cNvPr id="20" name="object 20"/>
          <p:cNvSpPr txBox="1"/>
          <p:nvPr/>
        </p:nvSpPr>
        <p:spPr>
          <a:xfrm>
            <a:off x="5978101" y="5174119"/>
            <a:ext cx="3402868" cy="370307"/>
          </a:xfrm>
          <a:prstGeom prst="rect">
            <a:avLst/>
          </a:prstGeom>
        </p:spPr>
        <p:txBody>
          <a:bodyPr vert="horz" wrap="square" lIns="0" tIns="12747" rIns="0" bIns="0" rtlCol="0">
            <a:spAutoFit/>
          </a:bodyPr>
          <a:lstStyle/>
          <a:p>
            <a:pPr marL="12747">
              <a:spcBef>
                <a:spcPts val="100"/>
              </a:spcBef>
              <a:tabLst>
                <a:tab pos="224983" algn="l"/>
              </a:tabLst>
            </a:pPr>
            <a:r>
              <a:rPr sz="2258" b="1" dirty="0">
                <a:latin typeface="Arial"/>
                <a:cs typeface="Arial"/>
              </a:rPr>
              <a:t>,	</a:t>
            </a:r>
            <a:r>
              <a:rPr sz="2258" b="1" i="1" dirty="0">
                <a:latin typeface="Arial"/>
                <a:cs typeface="Arial"/>
              </a:rPr>
              <a:t>a </a:t>
            </a:r>
            <a:r>
              <a:rPr sz="2258" b="1" dirty="0">
                <a:latin typeface="Symbol"/>
                <a:cs typeface="Symbol"/>
              </a:rPr>
              <a:t></a:t>
            </a:r>
            <a:r>
              <a:rPr sz="2258" b="1" dirty="0">
                <a:latin typeface="Times New Roman"/>
                <a:cs typeface="Times New Roman"/>
              </a:rPr>
              <a:t> </a:t>
            </a:r>
            <a:r>
              <a:rPr sz="2258" b="1" spc="60" dirty="0">
                <a:latin typeface="Arial"/>
                <a:cs typeface="Arial"/>
              </a:rPr>
              <a:t>0,</a:t>
            </a:r>
            <a:r>
              <a:rPr sz="2258" b="1" i="1" spc="60" dirty="0">
                <a:latin typeface="Arial"/>
                <a:cs typeface="Arial"/>
              </a:rPr>
              <a:t>a </a:t>
            </a:r>
            <a:r>
              <a:rPr sz="2258" b="1" dirty="0">
                <a:latin typeface="Symbol"/>
                <a:cs typeface="Symbol"/>
              </a:rPr>
              <a:t></a:t>
            </a:r>
            <a:r>
              <a:rPr sz="2258" b="1" dirty="0">
                <a:latin typeface="Times New Roman"/>
                <a:cs typeface="Times New Roman"/>
              </a:rPr>
              <a:t> </a:t>
            </a:r>
            <a:r>
              <a:rPr sz="2258" b="1" spc="-70" dirty="0">
                <a:latin typeface="Arial"/>
                <a:cs typeface="Arial"/>
              </a:rPr>
              <a:t>1,</a:t>
            </a:r>
            <a:r>
              <a:rPr sz="2258" b="1" i="1" spc="-70" dirty="0">
                <a:latin typeface="Arial"/>
                <a:cs typeface="Arial"/>
              </a:rPr>
              <a:t>u </a:t>
            </a:r>
            <a:r>
              <a:rPr sz="2258" b="1" dirty="0">
                <a:latin typeface="Symbol"/>
                <a:cs typeface="Symbol"/>
              </a:rPr>
              <a:t></a:t>
            </a:r>
            <a:r>
              <a:rPr sz="2258" b="1" dirty="0">
                <a:latin typeface="Times New Roman"/>
                <a:cs typeface="Times New Roman"/>
              </a:rPr>
              <a:t> </a:t>
            </a:r>
            <a:r>
              <a:rPr sz="2258" b="1" spc="-10" dirty="0">
                <a:latin typeface="Arial"/>
                <a:cs typeface="Arial"/>
              </a:rPr>
              <a:t>0, </a:t>
            </a:r>
            <a:r>
              <a:rPr sz="2258" b="1" i="1" spc="55" dirty="0">
                <a:latin typeface="Arial"/>
                <a:cs typeface="Arial"/>
              </a:rPr>
              <a:t>u</a:t>
            </a:r>
            <a:r>
              <a:rPr sz="2258" b="1" spc="55" dirty="0">
                <a:latin typeface="Arial"/>
                <a:cs typeface="Arial"/>
              </a:rPr>
              <a:t>' </a:t>
            </a:r>
            <a:r>
              <a:rPr sz="2258" b="1" i="1" spc="5" dirty="0">
                <a:latin typeface="Arial"/>
                <a:cs typeface="Arial"/>
              </a:rPr>
              <a:t>ada</a:t>
            </a:r>
            <a:r>
              <a:rPr sz="2258" b="1" spc="5" dirty="0">
                <a:latin typeface="Arial"/>
                <a:cs typeface="Arial"/>
              </a:rPr>
              <a:t>;</a:t>
            </a:r>
            <a:endParaRPr sz="2258">
              <a:latin typeface="Arial"/>
              <a:cs typeface="Arial"/>
            </a:endParaRPr>
          </a:p>
        </p:txBody>
      </p:sp>
      <p:sp>
        <p:nvSpPr>
          <p:cNvPr id="21" name="object 21"/>
          <p:cNvSpPr txBox="1"/>
          <p:nvPr/>
        </p:nvSpPr>
        <p:spPr>
          <a:xfrm>
            <a:off x="2939652" y="5174119"/>
            <a:ext cx="2450651" cy="590833"/>
          </a:xfrm>
          <a:prstGeom prst="rect">
            <a:avLst/>
          </a:prstGeom>
        </p:spPr>
        <p:txBody>
          <a:bodyPr vert="horz" wrap="square" lIns="0" tIns="12747" rIns="0" bIns="0" rtlCol="0">
            <a:spAutoFit/>
          </a:bodyPr>
          <a:lstStyle/>
          <a:p>
            <a:pPr marL="430847">
              <a:lnSpc>
                <a:spcPts val="2223"/>
              </a:lnSpc>
              <a:spcBef>
                <a:spcPts val="100"/>
              </a:spcBef>
              <a:tabLst>
                <a:tab pos="659019" algn="l"/>
              </a:tabLst>
            </a:pPr>
            <a:r>
              <a:rPr sz="2258" b="1" dirty="0">
                <a:latin typeface="Arial"/>
                <a:cs typeface="Arial"/>
              </a:rPr>
              <a:t>(	</a:t>
            </a:r>
            <a:r>
              <a:rPr sz="2258" b="1" spc="55" dirty="0">
                <a:latin typeface="Arial"/>
                <a:cs typeface="Arial"/>
              </a:rPr>
              <a:t>log</a:t>
            </a:r>
            <a:r>
              <a:rPr sz="2258" b="1" i="1" spc="55" dirty="0">
                <a:latin typeface="Arial"/>
                <a:cs typeface="Arial"/>
              </a:rPr>
              <a:t>u</a:t>
            </a:r>
            <a:r>
              <a:rPr sz="2258" b="1" spc="55" dirty="0">
                <a:latin typeface="Arial"/>
                <a:cs typeface="Arial"/>
              </a:rPr>
              <a:t>)</a:t>
            </a:r>
            <a:r>
              <a:rPr sz="2258" b="1" spc="-75" dirty="0">
                <a:latin typeface="Arial"/>
                <a:cs typeface="Arial"/>
              </a:rPr>
              <a:t> </a:t>
            </a:r>
            <a:r>
              <a:rPr sz="2258" b="1" dirty="0">
                <a:latin typeface="Symbol"/>
                <a:cs typeface="Symbol"/>
              </a:rPr>
              <a:t></a:t>
            </a:r>
            <a:endParaRPr sz="2258">
              <a:latin typeface="Symbol"/>
              <a:cs typeface="Symbol"/>
            </a:endParaRPr>
          </a:p>
          <a:p>
            <a:pPr marL="12747">
              <a:lnSpc>
                <a:spcPts val="2223"/>
              </a:lnSpc>
              <a:tabLst>
                <a:tab pos="2261953" algn="l"/>
              </a:tabLst>
            </a:pPr>
            <a:r>
              <a:rPr sz="2258" b="1" i="1" dirty="0">
                <a:latin typeface="Arial"/>
                <a:cs typeface="Arial"/>
              </a:rPr>
              <a:t>dx	u</a:t>
            </a:r>
            <a:endParaRPr sz="2258">
              <a:latin typeface="Arial"/>
              <a:cs typeface="Arial"/>
            </a:endParaRPr>
          </a:p>
        </p:txBody>
      </p:sp>
    </p:spTree>
    <p:extLst>
      <p:ext uri="{BB962C8B-B14F-4D97-AF65-F5344CB8AC3E}">
        <p14:creationId xmlns:p14="http://schemas.microsoft.com/office/powerpoint/2010/main" val="1226199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39768" y="114470"/>
            <a:ext cx="1451907" cy="259990"/>
          </a:xfrm>
          <a:prstGeom prst="rect">
            <a:avLst/>
          </a:prstGeom>
        </p:spPr>
        <p:txBody>
          <a:bodyPr vert="horz" wrap="square" lIns="0" tIns="12747" rIns="0" bIns="0" rtlCol="0">
            <a:spAutoFit/>
          </a:bodyPr>
          <a:lstStyle/>
          <a:p>
            <a:pPr marL="12747">
              <a:spcBef>
                <a:spcPts val="100"/>
              </a:spcBef>
            </a:pPr>
            <a:r>
              <a:rPr sz="1606" b="1" spc="-5" dirty="0">
                <a:latin typeface="Arial"/>
                <a:cs typeface="Arial"/>
              </a:rPr>
              <a:t>Catatan</a:t>
            </a:r>
            <a:r>
              <a:rPr sz="1606" b="1" spc="-70" dirty="0">
                <a:latin typeface="Arial"/>
                <a:cs typeface="Arial"/>
              </a:rPr>
              <a:t> </a:t>
            </a:r>
            <a:r>
              <a:rPr sz="1606" b="1" spc="-5" dirty="0">
                <a:latin typeface="Arial"/>
                <a:cs typeface="Arial"/>
              </a:rPr>
              <a:t>Kuliah</a:t>
            </a:r>
            <a:endParaRPr sz="1606">
              <a:latin typeface="Arial"/>
              <a:cs typeface="Arial"/>
            </a:endParaRPr>
          </a:p>
        </p:txBody>
      </p:sp>
      <p:sp>
        <p:nvSpPr>
          <p:cNvPr id="3" name="object 3"/>
          <p:cNvSpPr txBox="1"/>
          <p:nvPr/>
        </p:nvSpPr>
        <p:spPr>
          <a:xfrm>
            <a:off x="9062341" y="143468"/>
            <a:ext cx="1372875" cy="259990"/>
          </a:xfrm>
          <a:prstGeom prst="rect">
            <a:avLst/>
          </a:prstGeom>
        </p:spPr>
        <p:txBody>
          <a:bodyPr vert="horz" wrap="square" lIns="0" tIns="12747" rIns="0" bIns="0" rtlCol="0">
            <a:spAutoFit/>
          </a:bodyPr>
          <a:lstStyle/>
          <a:p>
            <a:pPr marL="12747">
              <a:spcBef>
                <a:spcPts val="100"/>
              </a:spcBef>
            </a:pPr>
            <a:r>
              <a:rPr sz="1606" b="1" spc="-5" dirty="0">
                <a:latin typeface="Arial"/>
                <a:cs typeface="Arial"/>
              </a:rPr>
              <a:t>KALKULUS</a:t>
            </a:r>
            <a:r>
              <a:rPr sz="1606" b="1" spc="376" dirty="0">
                <a:latin typeface="Arial"/>
                <a:cs typeface="Arial"/>
              </a:rPr>
              <a:t> </a:t>
            </a:r>
            <a:r>
              <a:rPr sz="1606" b="1" dirty="0">
                <a:latin typeface="Arial"/>
                <a:cs typeface="Arial"/>
              </a:rPr>
              <a:t>II</a:t>
            </a:r>
            <a:endParaRPr sz="1606">
              <a:latin typeface="Arial"/>
              <a:cs typeface="Arial"/>
            </a:endParaRPr>
          </a:p>
        </p:txBody>
      </p:sp>
      <p:sp>
        <p:nvSpPr>
          <p:cNvPr id="4" name="object 4"/>
          <p:cNvSpPr txBox="1"/>
          <p:nvPr/>
        </p:nvSpPr>
        <p:spPr>
          <a:xfrm>
            <a:off x="1969217" y="436464"/>
            <a:ext cx="1613160" cy="438504"/>
          </a:xfrm>
          <a:prstGeom prst="rect">
            <a:avLst/>
          </a:prstGeom>
        </p:spPr>
        <p:txBody>
          <a:bodyPr vert="horz" wrap="square" lIns="0" tIns="12747" rIns="0" bIns="0" rtlCol="0">
            <a:spAutoFit/>
          </a:bodyPr>
          <a:lstStyle/>
          <a:p>
            <a:pPr marL="12747">
              <a:spcBef>
                <a:spcPts val="100"/>
              </a:spcBef>
            </a:pPr>
            <a:r>
              <a:rPr sz="2710" b="1" dirty="0">
                <a:solidFill>
                  <a:srgbClr val="000065"/>
                </a:solidFill>
                <a:latin typeface="Arial"/>
                <a:cs typeface="Arial"/>
              </a:rPr>
              <a:t>Contoh</a:t>
            </a:r>
            <a:r>
              <a:rPr sz="2710" b="1" spc="-90" dirty="0">
                <a:solidFill>
                  <a:srgbClr val="000065"/>
                </a:solidFill>
                <a:latin typeface="Arial"/>
                <a:cs typeface="Arial"/>
              </a:rPr>
              <a:t> </a:t>
            </a:r>
            <a:r>
              <a:rPr sz="2710" b="1" dirty="0">
                <a:solidFill>
                  <a:srgbClr val="000065"/>
                </a:solidFill>
                <a:latin typeface="Arial"/>
                <a:cs typeface="Arial"/>
              </a:rPr>
              <a:t>7.</a:t>
            </a:r>
            <a:endParaRPr sz="2710">
              <a:latin typeface="Arial"/>
              <a:cs typeface="Arial"/>
            </a:endParaRPr>
          </a:p>
        </p:txBody>
      </p:sp>
      <p:sp>
        <p:nvSpPr>
          <p:cNvPr id="5" name="object 5"/>
          <p:cNvSpPr txBox="1"/>
          <p:nvPr/>
        </p:nvSpPr>
        <p:spPr>
          <a:xfrm>
            <a:off x="1969216" y="890775"/>
            <a:ext cx="312307" cy="438504"/>
          </a:xfrm>
          <a:prstGeom prst="rect">
            <a:avLst/>
          </a:prstGeom>
        </p:spPr>
        <p:txBody>
          <a:bodyPr vert="horz" wrap="square" lIns="0" tIns="12747" rIns="0" bIns="0" rtlCol="0">
            <a:spAutoFit/>
          </a:bodyPr>
          <a:lstStyle/>
          <a:p>
            <a:pPr marL="12747">
              <a:spcBef>
                <a:spcPts val="100"/>
              </a:spcBef>
            </a:pPr>
            <a:r>
              <a:rPr sz="2710" spc="-5" dirty="0">
                <a:solidFill>
                  <a:srgbClr val="000065"/>
                </a:solidFill>
                <a:latin typeface="Arial"/>
                <a:cs typeface="Arial"/>
              </a:rPr>
              <a:t>1.</a:t>
            </a:r>
            <a:endParaRPr sz="2710">
              <a:latin typeface="Arial"/>
              <a:cs typeface="Arial"/>
            </a:endParaRPr>
          </a:p>
        </p:txBody>
      </p:sp>
      <p:sp>
        <p:nvSpPr>
          <p:cNvPr id="6" name="object 6"/>
          <p:cNvSpPr txBox="1"/>
          <p:nvPr/>
        </p:nvSpPr>
        <p:spPr>
          <a:xfrm>
            <a:off x="1969216" y="1598398"/>
            <a:ext cx="312307" cy="1146612"/>
          </a:xfrm>
          <a:prstGeom prst="rect">
            <a:avLst/>
          </a:prstGeom>
        </p:spPr>
        <p:txBody>
          <a:bodyPr vert="horz" wrap="square" lIns="0" tIns="12747" rIns="0" bIns="0" rtlCol="0">
            <a:spAutoFit/>
          </a:bodyPr>
          <a:lstStyle/>
          <a:p>
            <a:pPr marL="12747">
              <a:spcBef>
                <a:spcPts val="100"/>
              </a:spcBef>
            </a:pPr>
            <a:r>
              <a:rPr sz="2710" spc="-5" dirty="0">
                <a:solidFill>
                  <a:srgbClr val="000065"/>
                </a:solidFill>
                <a:latin typeface="Arial"/>
                <a:cs typeface="Arial"/>
              </a:rPr>
              <a:t>2.</a:t>
            </a:r>
            <a:endParaRPr sz="2710">
              <a:latin typeface="Arial"/>
              <a:cs typeface="Arial"/>
            </a:endParaRPr>
          </a:p>
          <a:p>
            <a:pPr marL="12747">
              <a:spcBef>
                <a:spcPts val="2319"/>
              </a:spcBef>
            </a:pPr>
            <a:r>
              <a:rPr sz="2710" spc="-5" dirty="0">
                <a:solidFill>
                  <a:srgbClr val="000065"/>
                </a:solidFill>
                <a:latin typeface="Arial"/>
                <a:cs typeface="Arial"/>
              </a:rPr>
              <a:t>3.</a:t>
            </a:r>
            <a:endParaRPr sz="2710">
              <a:latin typeface="Arial"/>
              <a:cs typeface="Arial"/>
            </a:endParaRPr>
          </a:p>
        </p:txBody>
      </p:sp>
      <p:sp>
        <p:nvSpPr>
          <p:cNvPr id="7" name="object 7"/>
          <p:cNvSpPr txBox="1"/>
          <p:nvPr/>
        </p:nvSpPr>
        <p:spPr>
          <a:xfrm>
            <a:off x="6532842" y="4122193"/>
            <a:ext cx="2444915" cy="438504"/>
          </a:xfrm>
          <a:prstGeom prst="rect">
            <a:avLst/>
          </a:prstGeom>
        </p:spPr>
        <p:txBody>
          <a:bodyPr vert="horz" wrap="square" lIns="0" tIns="12747" rIns="0" bIns="0" rtlCol="0">
            <a:spAutoFit/>
          </a:bodyPr>
          <a:lstStyle/>
          <a:p>
            <a:pPr marL="38241">
              <a:spcBef>
                <a:spcPts val="100"/>
              </a:spcBef>
            </a:pPr>
            <a:r>
              <a:rPr sz="2710" spc="-5" dirty="0">
                <a:solidFill>
                  <a:srgbClr val="000065"/>
                </a:solidFill>
                <a:latin typeface="Arial"/>
                <a:cs typeface="Arial"/>
              </a:rPr>
              <a:t>2. </a:t>
            </a:r>
            <a:r>
              <a:rPr sz="2710" spc="-7" baseline="24691" dirty="0">
                <a:solidFill>
                  <a:srgbClr val="000065"/>
                </a:solidFill>
                <a:latin typeface="Arial"/>
                <a:cs typeface="Arial"/>
              </a:rPr>
              <a:t>2</a:t>
            </a:r>
            <a:r>
              <a:rPr sz="2710" spc="-5" dirty="0">
                <a:solidFill>
                  <a:srgbClr val="000065"/>
                </a:solidFill>
                <a:latin typeface="Arial"/>
                <a:cs typeface="Arial"/>
              </a:rPr>
              <a:t>log xy </a:t>
            </a:r>
            <a:r>
              <a:rPr sz="2710" dirty="0">
                <a:solidFill>
                  <a:srgbClr val="000065"/>
                </a:solidFill>
                <a:latin typeface="Arial"/>
                <a:cs typeface="Arial"/>
              </a:rPr>
              <a:t>=</a:t>
            </a:r>
            <a:r>
              <a:rPr sz="2710" spc="-70" dirty="0">
                <a:solidFill>
                  <a:srgbClr val="000065"/>
                </a:solidFill>
                <a:latin typeface="Arial"/>
                <a:cs typeface="Arial"/>
              </a:rPr>
              <a:t> </a:t>
            </a:r>
            <a:r>
              <a:rPr sz="2710" spc="-5" dirty="0">
                <a:solidFill>
                  <a:srgbClr val="000065"/>
                </a:solidFill>
                <a:latin typeface="Arial"/>
                <a:cs typeface="Arial"/>
              </a:rPr>
              <a:t>xy</a:t>
            </a:r>
            <a:r>
              <a:rPr sz="2710" spc="-7" baseline="24691" dirty="0">
                <a:solidFill>
                  <a:srgbClr val="000065"/>
                </a:solidFill>
                <a:latin typeface="Arial"/>
                <a:cs typeface="Arial"/>
              </a:rPr>
              <a:t>2</a:t>
            </a:r>
            <a:r>
              <a:rPr sz="2710" spc="-5" dirty="0">
                <a:solidFill>
                  <a:srgbClr val="000065"/>
                </a:solidFill>
                <a:latin typeface="Arial"/>
                <a:cs typeface="Arial"/>
              </a:rPr>
              <a:t>.</a:t>
            </a:r>
            <a:endParaRPr sz="2710">
              <a:latin typeface="Arial"/>
              <a:cs typeface="Arial"/>
            </a:endParaRPr>
          </a:p>
        </p:txBody>
      </p:sp>
      <p:sp>
        <p:nvSpPr>
          <p:cNvPr id="8" name="object 8"/>
          <p:cNvSpPr txBox="1"/>
          <p:nvPr/>
        </p:nvSpPr>
        <p:spPr>
          <a:xfrm>
            <a:off x="1943570" y="3172652"/>
            <a:ext cx="3977130" cy="2008961"/>
          </a:xfrm>
          <a:prstGeom prst="rect">
            <a:avLst/>
          </a:prstGeom>
        </p:spPr>
        <p:txBody>
          <a:bodyPr vert="horz" wrap="square" lIns="0" tIns="53538" rIns="0" bIns="0" rtlCol="0">
            <a:spAutoFit/>
          </a:bodyPr>
          <a:lstStyle/>
          <a:p>
            <a:pPr marL="38241">
              <a:spcBef>
                <a:spcPts val="422"/>
              </a:spcBef>
            </a:pPr>
            <a:r>
              <a:rPr sz="2710" b="1" dirty="0">
                <a:solidFill>
                  <a:srgbClr val="000065"/>
                </a:solidFill>
                <a:latin typeface="Arial"/>
                <a:cs typeface="Arial"/>
              </a:rPr>
              <a:t>Latihan.</a:t>
            </a:r>
            <a:endParaRPr sz="2710">
              <a:latin typeface="Arial"/>
              <a:cs typeface="Arial"/>
            </a:endParaRPr>
          </a:p>
          <a:p>
            <a:pPr marL="458892" indent="-421287">
              <a:spcBef>
                <a:spcPts val="326"/>
              </a:spcBef>
              <a:buAutoNum type="alphaUcPeriod"/>
              <a:tabLst>
                <a:tab pos="459528" algn="l"/>
              </a:tabLst>
            </a:pPr>
            <a:r>
              <a:rPr sz="2710" spc="-5" dirty="0">
                <a:solidFill>
                  <a:srgbClr val="000065"/>
                </a:solidFill>
                <a:latin typeface="Arial"/>
                <a:cs typeface="Arial"/>
              </a:rPr>
              <a:t>Hitung </a:t>
            </a:r>
            <a:r>
              <a:rPr sz="2710" dirty="0">
                <a:solidFill>
                  <a:srgbClr val="000065"/>
                </a:solidFill>
                <a:latin typeface="Arial"/>
                <a:cs typeface="Arial"/>
              </a:rPr>
              <a:t>turunan</a:t>
            </a:r>
            <a:r>
              <a:rPr sz="2710" spc="-80" dirty="0">
                <a:solidFill>
                  <a:srgbClr val="000065"/>
                </a:solidFill>
                <a:latin typeface="Arial"/>
                <a:cs typeface="Arial"/>
              </a:rPr>
              <a:t> </a:t>
            </a:r>
            <a:r>
              <a:rPr sz="2710" spc="-5" dirty="0">
                <a:solidFill>
                  <a:srgbClr val="000065"/>
                </a:solidFill>
                <a:latin typeface="Arial"/>
                <a:cs typeface="Arial"/>
              </a:rPr>
              <a:t>berikut.</a:t>
            </a:r>
            <a:endParaRPr sz="2710">
              <a:latin typeface="Arial"/>
              <a:cs typeface="Arial"/>
            </a:endParaRPr>
          </a:p>
          <a:p>
            <a:pPr marL="802423" lvl="1" indent="-382410">
              <a:spcBef>
                <a:spcPts val="326"/>
              </a:spcBef>
              <a:buAutoNum type="arabicPeriod"/>
              <a:tabLst>
                <a:tab pos="803060" algn="l"/>
              </a:tabLst>
            </a:pPr>
            <a:r>
              <a:rPr sz="2710" spc="-5" dirty="0">
                <a:solidFill>
                  <a:srgbClr val="000065"/>
                </a:solidFill>
                <a:latin typeface="Arial"/>
                <a:cs typeface="Arial"/>
              </a:rPr>
              <a:t>2</a:t>
            </a:r>
            <a:r>
              <a:rPr sz="2710" spc="-7" baseline="24691" dirty="0">
                <a:solidFill>
                  <a:srgbClr val="000065"/>
                </a:solidFill>
                <a:latin typeface="Arial"/>
                <a:cs typeface="Arial"/>
              </a:rPr>
              <a:t>xy </a:t>
            </a:r>
            <a:r>
              <a:rPr sz="2710" dirty="0">
                <a:solidFill>
                  <a:srgbClr val="000065"/>
                </a:solidFill>
                <a:latin typeface="Arial"/>
                <a:cs typeface="Arial"/>
              </a:rPr>
              <a:t>=</a:t>
            </a:r>
            <a:r>
              <a:rPr sz="2710" spc="-10" dirty="0">
                <a:solidFill>
                  <a:srgbClr val="000065"/>
                </a:solidFill>
                <a:latin typeface="Arial"/>
                <a:cs typeface="Arial"/>
              </a:rPr>
              <a:t> </a:t>
            </a:r>
            <a:r>
              <a:rPr sz="2710" spc="-5" dirty="0">
                <a:solidFill>
                  <a:srgbClr val="000065"/>
                </a:solidFill>
                <a:latin typeface="Arial"/>
                <a:cs typeface="Arial"/>
              </a:rPr>
              <a:t>xy</a:t>
            </a:r>
            <a:r>
              <a:rPr sz="2710" spc="-7" baseline="24691" dirty="0">
                <a:solidFill>
                  <a:srgbClr val="000065"/>
                </a:solidFill>
                <a:latin typeface="Arial"/>
                <a:cs typeface="Arial"/>
              </a:rPr>
              <a:t>2</a:t>
            </a:r>
            <a:r>
              <a:rPr sz="2710" spc="-5" dirty="0">
                <a:solidFill>
                  <a:srgbClr val="000065"/>
                </a:solidFill>
                <a:latin typeface="Arial"/>
                <a:cs typeface="Arial"/>
              </a:rPr>
              <a:t>;</a:t>
            </a:r>
            <a:endParaRPr sz="2710">
              <a:latin typeface="Arial"/>
              <a:cs typeface="Arial"/>
            </a:endParaRPr>
          </a:p>
          <a:p>
            <a:pPr marL="458254" indent="-420651">
              <a:spcBef>
                <a:spcPts val="1636"/>
              </a:spcBef>
              <a:buAutoNum type="alphaUcPeriod"/>
              <a:tabLst>
                <a:tab pos="458892" algn="l"/>
              </a:tabLst>
            </a:pPr>
            <a:r>
              <a:rPr sz="2710" spc="-5" dirty="0">
                <a:solidFill>
                  <a:srgbClr val="000065"/>
                </a:solidFill>
                <a:latin typeface="Arial"/>
                <a:cs typeface="Arial"/>
              </a:rPr>
              <a:t>Hitung </a:t>
            </a:r>
            <a:r>
              <a:rPr sz="2710" dirty="0">
                <a:solidFill>
                  <a:srgbClr val="000065"/>
                </a:solidFill>
                <a:latin typeface="Arial"/>
                <a:cs typeface="Arial"/>
              </a:rPr>
              <a:t>Integral</a:t>
            </a:r>
            <a:r>
              <a:rPr sz="2710" spc="-75" dirty="0">
                <a:solidFill>
                  <a:srgbClr val="000065"/>
                </a:solidFill>
                <a:latin typeface="Arial"/>
                <a:cs typeface="Arial"/>
              </a:rPr>
              <a:t> </a:t>
            </a:r>
            <a:r>
              <a:rPr sz="2710" spc="-5" dirty="0">
                <a:solidFill>
                  <a:srgbClr val="000065"/>
                </a:solidFill>
                <a:latin typeface="Arial"/>
                <a:cs typeface="Arial"/>
              </a:rPr>
              <a:t>berikut.</a:t>
            </a:r>
            <a:endParaRPr sz="2710">
              <a:latin typeface="Arial"/>
              <a:cs typeface="Arial"/>
            </a:endParaRPr>
          </a:p>
        </p:txBody>
      </p:sp>
      <p:sp>
        <p:nvSpPr>
          <p:cNvPr id="9" name="object 9"/>
          <p:cNvSpPr txBox="1"/>
          <p:nvPr/>
        </p:nvSpPr>
        <p:spPr>
          <a:xfrm>
            <a:off x="2255762" y="5450708"/>
            <a:ext cx="312307" cy="438504"/>
          </a:xfrm>
          <a:prstGeom prst="rect">
            <a:avLst/>
          </a:prstGeom>
        </p:spPr>
        <p:txBody>
          <a:bodyPr vert="horz" wrap="square" lIns="0" tIns="12747" rIns="0" bIns="0" rtlCol="0">
            <a:spAutoFit/>
          </a:bodyPr>
          <a:lstStyle/>
          <a:p>
            <a:pPr marL="12747">
              <a:spcBef>
                <a:spcPts val="100"/>
              </a:spcBef>
            </a:pPr>
            <a:r>
              <a:rPr sz="2710" spc="-5" dirty="0">
                <a:solidFill>
                  <a:srgbClr val="000065"/>
                </a:solidFill>
                <a:latin typeface="Arial"/>
                <a:cs typeface="Arial"/>
              </a:rPr>
              <a:t>1.</a:t>
            </a:r>
            <a:endParaRPr sz="2710">
              <a:latin typeface="Arial"/>
              <a:cs typeface="Arial"/>
            </a:endParaRPr>
          </a:p>
        </p:txBody>
      </p:sp>
      <p:sp>
        <p:nvSpPr>
          <p:cNvPr id="10" name="object 10"/>
          <p:cNvSpPr txBox="1"/>
          <p:nvPr/>
        </p:nvSpPr>
        <p:spPr>
          <a:xfrm>
            <a:off x="5220612" y="5450708"/>
            <a:ext cx="312307" cy="438504"/>
          </a:xfrm>
          <a:prstGeom prst="rect">
            <a:avLst/>
          </a:prstGeom>
        </p:spPr>
        <p:txBody>
          <a:bodyPr vert="horz" wrap="square" lIns="0" tIns="12747" rIns="0" bIns="0" rtlCol="0">
            <a:spAutoFit/>
          </a:bodyPr>
          <a:lstStyle/>
          <a:p>
            <a:pPr marL="12747">
              <a:spcBef>
                <a:spcPts val="100"/>
              </a:spcBef>
            </a:pPr>
            <a:r>
              <a:rPr sz="2710" spc="-5" dirty="0">
                <a:solidFill>
                  <a:srgbClr val="000065"/>
                </a:solidFill>
                <a:latin typeface="Arial"/>
                <a:cs typeface="Arial"/>
              </a:rPr>
              <a:t>2.</a:t>
            </a:r>
            <a:endParaRPr sz="2710">
              <a:latin typeface="Arial"/>
              <a:cs typeface="Arial"/>
            </a:endParaRPr>
          </a:p>
        </p:txBody>
      </p:sp>
      <p:sp>
        <p:nvSpPr>
          <p:cNvPr id="11" name="object 11"/>
          <p:cNvSpPr/>
          <p:nvPr/>
        </p:nvSpPr>
        <p:spPr>
          <a:xfrm>
            <a:off x="2465339" y="1166624"/>
            <a:ext cx="323779" cy="0"/>
          </a:xfrm>
          <a:custGeom>
            <a:avLst/>
            <a:gdLst/>
            <a:ahLst/>
            <a:cxnLst/>
            <a:rect l="l" t="t" r="r" b="b"/>
            <a:pathLst>
              <a:path w="322580">
                <a:moveTo>
                  <a:pt x="0" y="0"/>
                </a:moveTo>
                <a:lnTo>
                  <a:pt x="322325" y="0"/>
                </a:lnTo>
              </a:path>
            </a:pathLst>
          </a:custGeom>
          <a:ln w="10071">
            <a:solidFill>
              <a:srgbClr val="000000"/>
            </a:solidFill>
          </a:ln>
        </p:spPr>
        <p:txBody>
          <a:bodyPr wrap="square" lIns="0" tIns="0" rIns="0" bIns="0" rtlCol="0"/>
          <a:lstStyle/>
          <a:p>
            <a:endParaRPr sz="1807"/>
          </a:p>
        </p:txBody>
      </p:sp>
      <p:sp>
        <p:nvSpPr>
          <p:cNvPr id="12" name="object 12"/>
          <p:cNvSpPr/>
          <p:nvPr/>
        </p:nvSpPr>
        <p:spPr>
          <a:xfrm>
            <a:off x="5377057" y="1166624"/>
            <a:ext cx="197582" cy="0"/>
          </a:xfrm>
          <a:custGeom>
            <a:avLst/>
            <a:gdLst/>
            <a:ahLst/>
            <a:cxnLst/>
            <a:rect l="l" t="t" r="r" b="b"/>
            <a:pathLst>
              <a:path w="196850">
                <a:moveTo>
                  <a:pt x="0" y="0"/>
                </a:moveTo>
                <a:lnTo>
                  <a:pt x="196595" y="0"/>
                </a:lnTo>
              </a:path>
            </a:pathLst>
          </a:custGeom>
          <a:ln w="10071">
            <a:solidFill>
              <a:srgbClr val="000000"/>
            </a:solidFill>
          </a:ln>
        </p:spPr>
        <p:txBody>
          <a:bodyPr wrap="square" lIns="0" tIns="0" rIns="0" bIns="0" rtlCol="0"/>
          <a:lstStyle/>
          <a:p>
            <a:endParaRPr sz="1807"/>
          </a:p>
        </p:txBody>
      </p:sp>
      <p:sp>
        <p:nvSpPr>
          <p:cNvPr id="13" name="object 13"/>
          <p:cNvSpPr txBox="1"/>
          <p:nvPr/>
        </p:nvSpPr>
        <p:spPr>
          <a:xfrm>
            <a:off x="2458081" y="1161643"/>
            <a:ext cx="308483" cy="316768"/>
          </a:xfrm>
          <a:prstGeom prst="rect">
            <a:avLst/>
          </a:prstGeom>
        </p:spPr>
        <p:txBody>
          <a:bodyPr vert="horz" wrap="square" lIns="0" tIns="12747" rIns="0" bIns="0" rtlCol="0">
            <a:spAutoFit/>
          </a:bodyPr>
          <a:lstStyle/>
          <a:p>
            <a:pPr marL="12747">
              <a:spcBef>
                <a:spcPts val="100"/>
              </a:spcBef>
            </a:pPr>
            <a:r>
              <a:rPr sz="1907" b="1" i="1" dirty="0">
                <a:latin typeface="Arial"/>
                <a:cs typeface="Arial"/>
              </a:rPr>
              <a:t>dx</a:t>
            </a:r>
            <a:endParaRPr sz="1907">
              <a:latin typeface="Arial"/>
              <a:cs typeface="Arial"/>
            </a:endParaRPr>
          </a:p>
        </p:txBody>
      </p:sp>
      <p:sp>
        <p:nvSpPr>
          <p:cNvPr id="14" name="object 14"/>
          <p:cNvSpPr txBox="1"/>
          <p:nvPr/>
        </p:nvSpPr>
        <p:spPr>
          <a:xfrm>
            <a:off x="8283709" y="968116"/>
            <a:ext cx="362658" cy="184709"/>
          </a:xfrm>
          <a:prstGeom prst="rect">
            <a:avLst/>
          </a:prstGeom>
        </p:spPr>
        <p:txBody>
          <a:bodyPr vert="horz" wrap="square" lIns="0" tIns="14022" rIns="0" bIns="0" rtlCol="0">
            <a:spAutoFit/>
          </a:bodyPr>
          <a:lstStyle/>
          <a:p>
            <a:pPr marL="12747">
              <a:spcBef>
                <a:spcPts val="110"/>
              </a:spcBef>
            </a:pPr>
            <a:r>
              <a:rPr sz="1104" b="1" i="1" spc="5" dirty="0">
                <a:latin typeface="Arial"/>
                <a:cs typeface="Arial"/>
              </a:rPr>
              <a:t>x</a:t>
            </a:r>
            <a:r>
              <a:rPr sz="1104" b="1" i="1" spc="-130" dirty="0">
                <a:latin typeface="Arial"/>
                <a:cs typeface="Arial"/>
              </a:rPr>
              <a:t> </a:t>
            </a:r>
            <a:r>
              <a:rPr sz="1104" b="1" dirty="0">
                <a:latin typeface="Arial"/>
                <a:cs typeface="Arial"/>
              </a:rPr>
              <a:t>ln</a:t>
            </a:r>
            <a:r>
              <a:rPr sz="1104" b="1" spc="-135" dirty="0">
                <a:latin typeface="Arial"/>
                <a:cs typeface="Arial"/>
              </a:rPr>
              <a:t> </a:t>
            </a:r>
            <a:r>
              <a:rPr sz="1104" b="1" i="1" spc="5" dirty="0">
                <a:latin typeface="Arial"/>
                <a:cs typeface="Arial"/>
              </a:rPr>
              <a:t>x</a:t>
            </a:r>
            <a:endParaRPr sz="1104">
              <a:latin typeface="Arial"/>
              <a:cs typeface="Arial"/>
            </a:endParaRPr>
          </a:p>
        </p:txBody>
      </p:sp>
      <p:sp>
        <p:nvSpPr>
          <p:cNvPr id="15" name="object 15"/>
          <p:cNvSpPr txBox="1"/>
          <p:nvPr/>
        </p:nvSpPr>
        <p:spPr>
          <a:xfrm>
            <a:off x="5405665" y="819610"/>
            <a:ext cx="160615" cy="316768"/>
          </a:xfrm>
          <a:prstGeom prst="rect">
            <a:avLst/>
          </a:prstGeom>
        </p:spPr>
        <p:txBody>
          <a:bodyPr vert="horz" wrap="square" lIns="0" tIns="12747" rIns="0" bIns="0" rtlCol="0">
            <a:spAutoFit/>
          </a:bodyPr>
          <a:lstStyle/>
          <a:p>
            <a:pPr marL="12747">
              <a:spcBef>
                <a:spcPts val="100"/>
              </a:spcBef>
            </a:pPr>
            <a:r>
              <a:rPr sz="1907" b="1" dirty="0">
                <a:latin typeface="Arial"/>
                <a:cs typeface="Arial"/>
              </a:rPr>
              <a:t>1</a:t>
            </a:r>
            <a:endParaRPr sz="1907">
              <a:latin typeface="Arial"/>
              <a:cs typeface="Arial"/>
            </a:endParaRPr>
          </a:p>
        </p:txBody>
      </p:sp>
      <p:sp>
        <p:nvSpPr>
          <p:cNvPr id="16" name="object 16"/>
          <p:cNvSpPr txBox="1"/>
          <p:nvPr/>
        </p:nvSpPr>
        <p:spPr>
          <a:xfrm>
            <a:off x="6394435" y="900598"/>
            <a:ext cx="1888499" cy="406636"/>
          </a:xfrm>
          <a:prstGeom prst="rect">
            <a:avLst/>
          </a:prstGeom>
        </p:spPr>
        <p:txBody>
          <a:bodyPr vert="horz" wrap="square" lIns="0" tIns="11472" rIns="0" bIns="0" rtlCol="0">
            <a:spAutoFit/>
          </a:bodyPr>
          <a:lstStyle/>
          <a:p>
            <a:pPr marL="12747">
              <a:spcBef>
                <a:spcPts val="90"/>
              </a:spcBef>
            </a:pPr>
            <a:r>
              <a:rPr sz="1907" b="1" dirty="0">
                <a:latin typeface="Symbol"/>
                <a:cs typeface="Symbol"/>
              </a:rPr>
              <a:t></a:t>
            </a:r>
            <a:r>
              <a:rPr sz="1907" b="1" spc="30" dirty="0">
                <a:latin typeface="Times New Roman"/>
                <a:cs typeface="Times New Roman"/>
              </a:rPr>
              <a:t> </a:t>
            </a:r>
            <a:r>
              <a:rPr sz="3764" b="1" spc="-89" baseline="1111" dirty="0">
                <a:latin typeface="Symbol"/>
                <a:cs typeface="Symbol"/>
              </a:rPr>
              <a:t></a:t>
            </a:r>
            <a:r>
              <a:rPr sz="1907" b="1" spc="-60" dirty="0">
                <a:latin typeface="Arial"/>
                <a:cs typeface="Arial"/>
              </a:rPr>
              <a:t>1</a:t>
            </a:r>
            <a:r>
              <a:rPr sz="1907" b="1" spc="-60" dirty="0">
                <a:latin typeface="Symbol"/>
                <a:cs typeface="Symbol"/>
              </a:rPr>
              <a:t></a:t>
            </a:r>
            <a:r>
              <a:rPr sz="1907" b="1" spc="-125" dirty="0">
                <a:latin typeface="Times New Roman"/>
                <a:cs typeface="Times New Roman"/>
              </a:rPr>
              <a:t> </a:t>
            </a:r>
            <a:r>
              <a:rPr sz="1907" b="1" dirty="0">
                <a:latin typeface="Arial"/>
                <a:cs typeface="Arial"/>
              </a:rPr>
              <a:t>ln</a:t>
            </a:r>
            <a:r>
              <a:rPr sz="1907" b="1" spc="-236" dirty="0">
                <a:latin typeface="Arial"/>
                <a:cs typeface="Arial"/>
              </a:rPr>
              <a:t> </a:t>
            </a:r>
            <a:r>
              <a:rPr sz="1907" b="1" i="1" dirty="0">
                <a:latin typeface="Arial"/>
                <a:cs typeface="Arial"/>
              </a:rPr>
              <a:t>x</a:t>
            </a:r>
            <a:r>
              <a:rPr sz="1907" b="1" i="1" spc="-281" dirty="0">
                <a:latin typeface="Arial"/>
                <a:cs typeface="Arial"/>
              </a:rPr>
              <a:t> </a:t>
            </a:r>
            <a:r>
              <a:rPr sz="3764" b="1" spc="-135" baseline="1111" dirty="0">
                <a:latin typeface="Symbol"/>
                <a:cs typeface="Symbol"/>
              </a:rPr>
              <a:t></a:t>
            </a:r>
            <a:r>
              <a:rPr sz="1907" b="1" spc="-90" dirty="0">
                <a:latin typeface="Arial"/>
                <a:cs typeface="Arial"/>
              </a:rPr>
              <a:t>.</a:t>
            </a:r>
            <a:r>
              <a:rPr sz="3764" b="1" spc="-135" baseline="1111" dirty="0">
                <a:latin typeface="Symbol"/>
                <a:cs typeface="Symbol"/>
              </a:rPr>
              <a:t></a:t>
            </a:r>
            <a:r>
              <a:rPr sz="1907" b="1" spc="-90" dirty="0">
                <a:latin typeface="Arial"/>
                <a:cs typeface="Arial"/>
              </a:rPr>
              <a:t>ln2</a:t>
            </a:r>
            <a:r>
              <a:rPr sz="3764" b="1" spc="-135" baseline="1111" dirty="0">
                <a:latin typeface="Symbol"/>
                <a:cs typeface="Symbol"/>
              </a:rPr>
              <a:t></a:t>
            </a:r>
            <a:r>
              <a:rPr sz="1907" b="1" spc="-90" dirty="0">
                <a:latin typeface="Arial"/>
                <a:cs typeface="Arial"/>
              </a:rPr>
              <a:t>.2</a:t>
            </a:r>
            <a:endParaRPr sz="1907">
              <a:latin typeface="Arial"/>
              <a:cs typeface="Arial"/>
            </a:endParaRPr>
          </a:p>
        </p:txBody>
      </p:sp>
      <p:sp>
        <p:nvSpPr>
          <p:cNvPr id="17" name="object 17"/>
          <p:cNvSpPr txBox="1"/>
          <p:nvPr/>
        </p:nvSpPr>
        <p:spPr>
          <a:xfrm>
            <a:off x="6233963" y="992445"/>
            <a:ext cx="118549" cy="316768"/>
          </a:xfrm>
          <a:prstGeom prst="rect">
            <a:avLst/>
          </a:prstGeom>
        </p:spPr>
        <p:txBody>
          <a:bodyPr vert="horz" wrap="square" lIns="0" tIns="12747" rIns="0" bIns="0" rtlCol="0">
            <a:spAutoFit/>
          </a:bodyPr>
          <a:lstStyle/>
          <a:p>
            <a:pPr marL="12747">
              <a:spcBef>
                <a:spcPts val="100"/>
              </a:spcBef>
            </a:pPr>
            <a:r>
              <a:rPr sz="1907" b="1" spc="-688" dirty="0">
                <a:latin typeface="Symbol"/>
                <a:cs typeface="Symbol"/>
              </a:rPr>
              <a:t>⎟</a:t>
            </a:r>
            <a:endParaRPr sz="1907">
              <a:latin typeface="Symbol"/>
              <a:cs typeface="Symbol"/>
            </a:endParaRPr>
          </a:p>
        </p:txBody>
      </p:sp>
      <p:sp>
        <p:nvSpPr>
          <p:cNvPr id="18" name="object 18"/>
          <p:cNvSpPr txBox="1"/>
          <p:nvPr/>
        </p:nvSpPr>
        <p:spPr>
          <a:xfrm>
            <a:off x="6233963" y="1190490"/>
            <a:ext cx="118549" cy="316768"/>
          </a:xfrm>
          <a:prstGeom prst="rect">
            <a:avLst/>
          </a:prstGeom>
        </p:spPr>
        <p:txBody>
          <a:bodyPr vert="horz" wrap="square" lIns="0" tIns="12747" rIns="0" bIns="0" rtlCol="0">
            <a:spAutoFit/>
          </a:bodyPr>
          <a:lstStyle/>
          <a:p>
            <a:pPr marL="12747">
              <a:spcBef>
                <a:spcPts val="100"/>
              </a:spcBef>
            </a:pPr>
            <a:r>
              <a:rPr sz="1907" b="1" spc="-688" dirty="0">
                <a:latin typeface="Symbol"/>
                <a:cs typeface="Symbol"/>
              </a:rPr>
              <a:t>⎠</a:t>
            </a:r>
            <a:endParaRPr sz="1907">
              <a:latin typeface="Symbol"/>
              <a:cs typeface="Symbol"/>
            </a:endParaRPr>
          </a:p>
        </p:txBody>
      </p:sp>
      <p:sp>
        <p:nvSpPr>
          <p:cNvPr id="19" name="object 19"/>
          <p:cNvSpPr txBox="1"/>
          <p:nvPr/>
        </p:nvSpPr>
        <p:spPr>
          <a:xfrm>
            <a:off x="6233963" y="837064"/>
            <a:ext cx="118549" cy="316768"/>
          </a:xfrm>
          <a:prstGeom prst="rect">
            <a:avLst/>
          </a:prstGeom>
        </p:spPr>
        <p:txBody>
          <a:bodyPr vert="horz" wrap="square" lIns="0" tIns="12747" rIns="0" bIns="0" rtlCol="0">
            <a:spAutoFit/>
          </a:bodyPr>
          <a:lstStyle/>
          <a:p>
            <a:pPr marL="12747">
              <a:spcBef>
                <a:spcPts val="100"/>
              </a:spcBef>
            </a:pPr>
            <a:r>
              <a:rPr sz="1907" b="1" spc="-688" dirty="0">
                <a:latin typeface="Symbol"/>
                <a:cs typeface="Symbol"/>
              </a:rPr>
              <a:t>⎞</a:t>
            </a:r>
            <a:endParaRPr sz="1907">
              <a:latin typeface="Symbol"/>
              <a:cs typeface="Symbol"/>
            </a:endParaRPr>
          </a:p>
        </p:txBody>
      </p:sp>
      <p:sp>
        <p:nvSpPr>
          <p:cNvPr id="20" name="object 20"/>
          <p:cNvSpPr txBox="1"/>
          <p:nvPr/>
        </p:nvSpPr>
        <p:spPr>
          <a:xfrm>
            <a:off x="4456367" y="975719"/>
            <a:ext cx="1122392" cy="316768"/>
          </a:xfrm>
          <a:prstGeom prst="rect">
            <a:avLst/>
          </a:prstGeom>
        </p:spPr>
        <p:txBody>
          <a:bodyPr vert="horz" wrap="square" lIns="0" tIns="12747" rIns="0" bIns="0" rtlCol="0">
            <a:spAutoFit/>
          </a:bodyPr>
          <a:lstStyle/>
          <a:p>
            <a:pPr marL="38241">
              <a:spcBef>
                <a:spcPts val="100"/>
              </a:spcBef>
            </a:pPr>
            <a:r>
              <a:rPr sz="1907" b="1" spc="55" dirty="0">
                <a:latin typeface="Arial"/>
                <a:cs typeface="Arial"/>
              </a:rPr>
              <a:t>ln2 </a:t>
            </a:r>
            <a:r>
              <a:rPr sz="1907" b="1" spc="-386" dirty="0">
                <a:latin typeface="Arial"/>
                <a:cs typeface="Arial"/>
              </a:rPr>
              <a:t>.</a:t>
            </a:r>
            <a:r>
              <a:rPr sz="2861" b="1" spc="-579" baseline="-4385" dirty="0">
                <a:latin typeface="Symbol"/>
                <a:cs typeface="Symbol"/>
              </a:rPr>
              <a:t>⎜</a:t>
            </a:r>
            <a:r>
              <a:rPr sz="2861" b="1" spc="-579" baseline="-4385" dirty="0">
                <a:latin typeface="Times New Roman"/>
                <a:cs typeface="Times New Roman"/>
              </a:rPr>
              <a:t> </a:t>
            </a:r>
            <a:r>
              <a:rPr sz="1907" b="1" i="1" spc="70" dirty="0">
                <a:latin typeface="Arial"/>
                <a:cs typeface="Arial"/>
              </a:rPr>
              <a:t>x</a:t>
            </a:r>
            <a:r>
              <a:rPr sz="1907" b="1" spc="70" dirty="0">
                <a:latin typeface="Arial"/>
                <a:cs typeface="Arial"/>
              </a:rPr>
              <a:t>.</a:t>
            </a:r>
            <a:r>
              <a:rPr sz="1907" b="1" spc="-246" dirty="0">
                <a:latin typeface="Arial"/>
                <a:cs typeface="Arial"/>
              </a:rPr>
              <a:t> </a:t>
            </a:r>
            <a:r>
              <a:rPr sz="2861" b="1" i="1" spc="-331" baseline="-42397" dirty="0">
                <a:latin typeface="Arial"/>
                <a:cs typeface="Arial"/>
              </a:rPr>
              <a:t>x</a:t>
            </a:r>
            <a:endParaRPr sz="2861" baseline="-42397">
              <a:latin typeface="Arial"/>
              <a:cs typeface="Arial"/>
            </a:endParaRPr>
          </a:p>
        </p:txBody>
      </p:sp>
      <p:sp>
        <p:nvSpPr>
          <p:cNvPr id="21" name="object 21"/>
          <p:cNvSpPr txBox="1"/>
          <p:nvPr/>
        </p:nvSpPr>
        <p:spPr>
          <a:xfrm>
            <a:off x="4838562" y="692260"/>
            <a:ext cx="281076" cy="490130"/>
          </a:xfrm>
          <a:prstGeom prst="rect">
            <a:avLst/>
          </a:prstGeom>
        </p:spPr>
        <p:txBody>
          <a:bodyPr vert="horz" wrap="square" lIns="0" tIns="17209" rIns="0" bIns="0" rtlCol="0">
            <a:spAutoFit/>
          </a:bodyPr>
          <a:lstStyle/>
          <a:p>
            <a:pPr marL="38241">
              <a:spcBef>
                <a:spcPts val="135"/>
              </a:spcBef>
            </a:pPr>
            <a:r>
              <a:rPr sz="4517" b="1" spc="-203" baseline="-19444" dirty="0">
                <a:latin typeface="Symbol"/>
                <a:cs typeface="Symbol"/>
              </a:rPr>
              <a:t></a:t>
            </a:r>
            <a:r>
              <a:rPr sz="1907" b="1" spc="-688" dirty="0">
                <a:latin typeface="Symbol"/>
                <a:cs typeface="Symbol"/>
              </a:rPr>
              <a:t>⎛</a:t>
            </a:r>
            <a:endParaRPr sz="1907">
              <a:latin typeface="Symbol"/>
              <a:cs typeface="Symbol"/>
            </a:endParaRPr>
          </a:p>
        </p:txBody>
      </p:sp>
      <p:sp>
        <p:nvSpPr>
          <p:cNvPr id="22" name="object 22"/>
          <p:cNvSpPr txBox="1"/>
          <p:nvPr/>
        </p:nvSpPr>
        <p:spPr>
          <a:xfrm>
            <a:off x="5619224" y="975719"/>
            <a:ext cx="595295" cy="316768"/>
          </a:xfrm>
          <a:prstGeom prst="rect">
            <a:avLst/>
          </a:prstGeom>
        </p:spPr>
        <p:txBody>
          <a:bodyPr vert="horz" wrap="square" lIns="0" tIns="12747" rIns="0" bIns="0" rtlCol="0">
            <a:spAutoFit/>
          </a:bodyPr>
          <a:lstStyle/>
          <a:p>
            <a:pPr marL="191842" indent="-179733">
              <a:spcBef>
                <a:spcPts val="100"/>
              </a:spcBef>
              <a:buFont typeface="Symbol"/>
              <a:buChar char=""/>
              <a:tabLst>
                <a:tab pos="192480" algn="l"/>
              </a:tabLst>
            </a:pPr>
            <a:r>
              <a:rPr sz="1907" b="1" dirty="0">
                <a:latin typeface="Arial"/>
                <a:cs typeface="Arial"/>
              </a:rPr>
              <a:t>ln</a:t>
            </a:r>
            <a:r>
              <a:rPr sz="1907" b="1" spc="-291" dirty="0">
                <a:latin typeface="Arial"/>
                <a:cs typeface="Arial"/>
              </a:rPr>
              <a:t> </a:t>
            </a:r>
            <a:r>
              <a:rPr sz="1907" b="1" i="1" dirty="0">
                <a:latin typeface="Arial"/>
                <a:cs typeface="Arial"/>
              </a:rPr>
              <a:t>x</a:t>
            </a:r>
            <a:endParaRPr sz="1907">
              <a:latin typeface="Arial"/>
              <a:cs typeface="Arial"/>
            </a:endParaRPr>
          </a:p>
        </p:txBody>
      </p:sp>
      <p:sp>
        <p:nvSpPr>
          <p:cNvPr id="23" name="object 23"/>
          <p:cNvSpPr txBox="1"/>
          <p:nvPr/>
        </p:nvSpPr>
        <p:spPr>
          <a:xfrm>
            <a:off x="2497551" y="722552"/>
            <a:ext cx="1878939" cy="490130"/>
          </a:xfrm>
          <a:prstGeom prst="rect">
            <a:avLst/>
          </a:prstGeom>
        </p:spPr>
        <p:txBody>
          <a:bodyPr vert="horz" wrap="square" lIns="0" tIns="17209" rIns="0" bIns="0" rtlCol="0">
            <a:spAutoFit/>
          </a:bodyPr>
          <a:lstStyle/>
          <a:p>
            <a:pPr marL="38241">
              <a:spcBef>
                <a:spcPts val="135"/>
              </a:spcBef>
              <a:tabLst>
                <a:tab pos="330147" algn="l"/>
              </a:tabLst>
            </a:pPr>
            <a:r>
              <a:rPr sz="2861" b="1" i="1" baseline="10233" dirty="0">
                <a:latin typeface="Arial"/>
                <a:cs typeface="Arial"/>
              </a:rPr>
              <a:t>d	</a:t>
            </a:r>
            <a:r>
              <a:rPr sz="4517" b="1" spc="-368" baseline="-14814" dirty="0">
                <a:latin typeface="Symbol"/>
                <a:cs typeface="Symbol"/>
              </a:rPr>
              <a:t></a:t>
            </a:r>
            <a:r>
              <a:rPr sz="2861" b="1" spc="-368" baseline="-24853" dirty="0">
                <a:latin typeface="Arial"/>
                <a:cs typeface="Arial"/>
              </a:rPr>
              <a:t>2</a:t>
            </a:r>
            <a:r>
              <a:rPr sz="2861" b="1" spc="-511" baseline="-24853" dirty="0">
                <a:latin typeface="Arial"/>
                <a:cs typeface="Arial"/>
              </a:rPr>
              <a:t> </a:t>
            </a:r>
            <a:r>
              <a:rPr sz="1104" b="1" i="1" spc="5" dirty="0">
                <a:latin typeface="Arial"/>
                <a:cs typeface="Arial"/>
              </a:rPr>
              <a:t>x</a:t>
            </a:r>
            <a:r>
              <a:rPr sz="1104" b="1" i="1" spc="-95" dirty="0">
                <a:latin typeface="Arial"/>
                <a:cs typeface="Arial"/>
              </a:rPr>
              <a:t> </a:t>
            </a:r>
            <a:r>
              <a:rPr sz="1104" b="1" dirty="0">
                <a:latin typeface="Arial"/>
                <a:cs typeface="Arial"/>
              </a:rPr>
              <a:t>ln</a:t>
            </a:r>
            <a:r>
              <a:rPr sz="1104" b="1" spc="-100" dirty="0">
                <a:latin typeface="Arial"/>
                <a:cs typeface="Arial"/>
              </a:rPr>
              <a:t> </a:t>
            </a:r>
            <a:r>
              <a:rPr sz="1104" b="1" i="1" spc="5" dirty="0">
                <a:latin typeface="Arial"/>
                <a:cs typeface="Arial"/>
              </a:rPr>
              <a:t>x</a:t>
            </a:r>
            <a:r>
              <a:rPr sz="1104" b="1" i="1" spc="135" dirty="0">
                <a:latin typeface="Arial"/>
                <a:cs typeface="Arial"/>
              </a:rPr>
              <a:t> </a:t>
            </a:r>
            <a:r>
              <a:rPr sz="4517" b="1" spc="-542" baseline="-14814" dirty="0">
                <a:latin typeface="Symbol"/>
                <a:cs typeface="Symbol"/>
              </a:rPr>
              <a:t></a:t>
            </a:r>
            <a:r>
              <a:rPr sz="4517" b="1" spc="-669" baseline="-14814" dirty="0">
                <a:latin typeface="Times New Roman"/>
                <a:cs typeface="Times New Roman"/>
              </a:rPr>
              <a:t> </a:t>
            </a:r>
            <a:r>
              <a:rPr sz="2861" b="1" baseline="-24853" dirty="0">
                <a:latin typeface="Symbol"/>
                <a:cs typeface="Symbol"/>
              </a:rPr>
              <a:t></a:t>
            </a:r>
            <a:r>
              <a:rPr sz="2861" b="1" spc="89" baseline="-24853" dirty="0">
                <a:latin typeface="Times New Roman"/>
                <a:cs typeface="Times New Roman"/>
              </a:rPr>
              <a:t> </a:t>
            </a:r>
            <a:r>
              <a:rPr sz="4517" b="1" spc="-368" baseline="-14814" dirty="0">
                <a:latin typeface="Symbol"/>
                <a:cs typeface="Symbol"/>
              </a:rPr>
              <a:t></a:t>
            </a:r>
            <a:r>
              <a:rPr sz="2861" b="1" spc="-368" baseline="-24853" dirty="0">
                <a:latin typeface="Arial"/>
                <a:cs typeface="Arial"/>
              </a:rPr>
              <a:t>2</a:t>
            </a:r>
            <a:r>
              <a:rPr sz="2861" b="1" spc="-504" baseline="-24853" dirty="0">
                <a:latin typeface="Arial"/>
                <a:cs typeface="Arial"/>
              </a:rPr>
              <a:t> </a:t>
            </a:r>
            <a:r>
              <a:rPr sz="1104" b="1" i="1" spc="5" dirty="0">
                <a:latin typeface="Arial"/>
                <a:cs typeface="Arial"/>
              </a:rPr>
              <a:t>x</a:t>
            </a:r>
            <a:r>
              <a:rPr sz="1104" b="1" i="1" spc="-95" dirty="0">
                <a:latin typeface="Arial"/>
                <a:cs typeface="Arial"/>
              </a:rPr>
              <a:t> </a:t>
            </a:r>
            <a:r>
              <a:rPr sz="1104" b="1" dirty="0">
                <a:latin typeface="Arial"/>
                <a:cs typeface="Arial"/>
              </a:rPr>
              <a:t>ln</a:t>
            </a:r>
            <a:r>
              <a:rPr sz="1104" b="1" spc="-100" dirty="0">
                <a:latin typeface="Arial"/>
                <a:cs typeface="Arial"/>
              </a:rPr>
              <a:t> </a:t>
            </a:r>
            <a:r>
              <a:rPr sz="1104" b="1" i="1" spc="5" dirty="0">
                <a:latin typeface="Arial"/>
                <a:cs typeface="Arial"/>
              </a:rPr>
              <a:t>x</a:t>
            </a:r>
            <a:endParaRPr sz="1104">
              <a:latin typeface="Arial"/>
              <a:cs typeface="Arial"/>
            </a:endParaRPr>
          </a:p>
        </p:txBody>
      </p:sp>
      <p:sp>
        <p:nvSpPr>
          <p:cNvPr id="24" name="object 24"/>
          <p:cNvSpPr/>
          <p:nvPr/>
        </p:nvSpPr>
        <p:spPr>
          <a:xfrm>
            <a:off x="2465339" y="1858033"/>
            <a:ext cx="319318" cy="0"/>
          </a:xfrm>
          <a:custGeom>
            <a:avLst/>
            <a:gdLst/>
            <a:ahLst/>
            <a:cxnLst/>
            <a:rect l="l" t="t" r="r" b="b"/>
            <a:pathLst>
              <a:path w="318134">
                <a:moveTo>
                  <a:pt x="0" y="0"/>
                </a:moveTo>
                <a:lnTo>
                  <a:pt x="317753" y="0"/>
                </a:lnTo>
              </a:path>
            </a:pathLst>
          </a:custGeom>
          <a:ln w="9994">
            <a:solidFill>
              <a:srgbClr val="000000"/>
            </a:solidFill>
          </a:ln>
        </p:spPr>
        <p:txBody>
          <a:bodyPr wrap="square" lIns="0" tIns="0" rIns="0" bIns="0" rtlCol="0"/>
          <a:lstStyle/>
          <a:p>
            <a:endParaRPr sz="1807"/>
          </a:p>
        </p:txBody>
      </p:sp>
      <p:sp>
        <p:nvSpPr>
          <p:cNvPr id="25" name="object 25"/>
          <p:cNvSpPr/>
          <p:nvPr/>
        </p:nvSpPr>
        <p:spPr>
          <a:xfrm>
            <a:off x="4421782" y="1858033"/>
            <a:ext cx="680064" cy="0"/>
          </a:xfrm>
          <a:custGeom>
            <a:avLst/>
            <a:gdLst/>
            <a:ahLst/>
            <a:cxnLst/>
            <a:rect l="l" t="t" r="r" b="b"/>
            <a:pathLst>
              <a:path w="677545">
                <a:moveTo>
                  <a:pt x="0" y="0"/>
                </a:moveTo>
                <a:lnTo>
                  <a:pt x="677417" y="0"/>
                </a:lnTo>
              </a:path>
            </a:pathLst>
          </a:custGeom>
          <a:ln w="9994">
            <a:solidFill>
              <a:srgbClr val="000000"/>
            </a:solidFill>
          </a:ln>
        </p:spPr>
        <p:txBody>
          <a:bodyPr wrap="square" lIns="0" tIns="0" rIns="0" bIns="0" rtlCol="0"/>
          <a:lstStyle/>
          <a:p>
            <a:endParaRPr sz="1807"/>
          </a:p>
        </p:txBody>
      </p:sp>
      <p:sp>
        <p:nvSpPr>
          <p:cNvPr id="26" name="object 26"/>
          <p:cNvSpPr/>
          <p:nvPr/>
        </p:nvSpPr>
        <p:spPr>
          <a:xfrm>
            <a:off x="5226384" y="1858033"/>
            <a:ext cx="319955" cy="0"/>
          </a:xfrm>
          <a:custGeom>
            <a:avLst/>
            <a:gdLst/>
            <a:ahLst/>
            <a:cxnLst/>
            <a:rect l="l" t="t" r="r" b="b"/>
            <a:pathLst>
              <a:path w="318770">
                <a:moveTo>
                  <a:pt x="0" y="0"/>
                </a:moveTo>
                <a:lnTo>
                  <a:pt x="318516" y="0"/>
                </a:lnTo>
              </a:path>
            </a:pathLst>
          </a:custGeom>
          <a:ln w="9994">
            <a:solidFill>
              <a:srgbClr val="000000"/>
            </a:solidFill>
          </a:ln>
        </p:spPr>
        <p:txBody>
          <a:bodyPr wrap="square" lIns="0" tIns="0" rIns="0" bIns="0" rtlCol="0"/>
          <a:lstStyle/>
          <a:p>
            <a:endParaRPr sz="1807"/>
          </a:p>
        </p:txBody>
      </p:sp>
      <p:sp>
        <p:nvSpPr>
          <p:cNvPr id="27" name="object 27"/>
          <p:cNvSpPr/>
          <p:nvPr/>
        </p:nvSpPr>
        <p:spPr>
          <a:xfrm>
            <a:off x="6619911" y="1858033"/>
            <a:ext cx="680064" cy="0"/>
          </a:xfrm>
          <a:custGeom>
            <a:avLst/>
            <a:gdLst/>
            <a:ahLst/>
            <a:cxnLst/>
            <a:rect l="l" t="t" r="r" b="b"/>
            <a:pathLst>
              <a:path w="677545">
                <a:moveTo>
                  <a:pt x="0" y="0"/>
                </a:moveTo>
                <a:lnTo>
                  <a:pt x="677417" y="0"/>
                </a:lnTo>
              </a:path>
            </a:pathLst>
          </a:custGeom>
          <a:ln w="9994">
            <a:solidFill>
              <a:srgbClr val="000000"/>
            </a:solidFill>
          </a:ln>
        </p:spPr>
        <p:txBody>
          <a:bodyPr wrap="square" lIns="0" tIns="0" rIns="0" bIns="0" rtlCol="0"/>
          <a:lstStyle/>
          <a:p>
            <a:endParaRPr sz="1807"/>
          </a:p>
        </p:txBody>
      </p:sp>
      <p:sp>
        <p:nvSpPr>
          <p:cNvPr id="28" name="object 28"/>
          <p:cNvSpPr txBox="1"/>
          <p:nvPr/>
        </p:nvSpPr>
        <p:spPr>
          <a:xfrm>
            <a:off x="2457285" y="1853461"/>
            <a:ext cx="307845" cy="316131"/>
          </a:xfrm>
          <a:prstGeom prst="rect">
            <a:avLst/>
          </a:prstGeom>
        </p:spPr>
        <p:txBody>
          <a:bodyPr vert="horz" wrap="square" lIns="0" tIns="12110" rIns="0" bIns="0" rtlCol="0">
            <a:spAutoFit/>
          </a:bodyPr>
          <a:lstStyle/>
          <a:p>
            <a:pPr marL="12747">
              <a:spcBef>
                <a:spcPts val="95"/>
              </a:spcBef>
            </a:pPr>
            <a:r>
              <a:rPr sz="1907" b="1" i="1" spc="-5" dirty="0">
                <a:latin typeface="Arial"/>
                <a:cs typeface="Arial"/>
              </a:rPr>
              <a:t>dx</a:t>
            </a:r>
            <a:endParaRPr sz="1907">
              <a:latin typeface="Arial"/>
              <a:cs typeface="Arial"/>
            </a:endParaRPr>
          </a:p>
        </p:txBody>
      </p:sp>
      <p:sp>
        <p:nvSpPr>
          <p:cNvPr id="29" name="object 29"/>
          <p:cNvSpPr txBox="1"/>
          <p:nvPr/>
        </p:nvSpPr>
        <p:spPr>
          <a:xfrm>
            <a:off x="6637747" y="1853702"/>
            <a:ext cx="620789" cy="316131"/>
          </a:xfrm>
          <a:prstGeom prst="rect">
            <a:avLst/>
          </a:prstGeom>
        </p:spPr>
        <p:txBody>
          <a:bodyPr vert="horz" wrap="square" lIns="0" tIns="12110" rIns="0" bIns="0" rtlCol="0">
            <a:spAutoFit/>
          </a:bodyPr>
          <a:lstStyle/>
          <a:p>
            <a:pPr marL="12747">
              <a:spcBef>
                <a:spcPts val="95"/>
              </a:spcBef>
            </a:pPr>
            <a:r>
              <a:rPr sz="1907" b="1" spc="-5" dirty="0">
                <a:latin typeface="Arial"/>
                <a:cs typeface="Arial"/>
              </a:rPr>
              <a:t>cos</a:t>
            </a:r>
            <a:r>
              <a:rPr sz="1907" b="1" spc="-255" dirty="0">
                <a:latin typeface="Arial"/>
                <a:cs typeface="Arial"/>
              </a:rPr>
              <a:t> </a:t>
            </a:r>
            <a:r>
              <a:rPr sz="1907" b="1" i="1" spc="-5" dirty="0">
                <a:latin typeface="Arial"/>
                <a:cs typeface="Arial"/>
              </a:rPr>
              <a:t>x</a:t>
            </a:r>
            <a:endParaRPr sz="1907">
              <a:latin typeface="Arial"/>
              <a:cs typeface="Arial"/>
            </a:endParaRPr>
          </a:p>
        </p:txBody>
      </p:sp>
      <p:sp>
        <p:nvSpPr>
          <p:cNvPr id="30" name="object 30"/>
          <p:cNvSpPr txBox="1"/>
          <p:nvPr/>
        </p:nvSpPr>
        <p:spPr>
          <a:xfrm>
            <a:off x="6753999" y="1512681"/>
            <a:ext cx="537295" cy="316131"/>
          </a:xfrm>
          <a:prstGeom prst="rect">
            <a:avLst/>
          </a:prstGeom>
        </p:spPr>
        <p:txBody>
          <a:bodyPr vert="horz" wrap="square" lIns="0" tIns="12110" rIns="0" bIns="0" rtlCol="0">
            <a:spAutoFit/>
          </a:bodyPr>
          <a:lstStyle/>
          <a:p>
            <a:pPr marL="12747">
              <a:spcBef>
                <a:spcPts val="95"/>
              </a:spcBef>
            </a:pPr>
            <a:r>
              <a:rPr sz="1907" b="1" spc="-5" dirty="0">
                <a:latin typeface="Arial"/>
                <a:cs typeface="Arial"/>
              </a:rPr>
              <a:t>lo</a:t>
            </a:r>
            <a:r>
              <a:rPr sz="1907" b="1" spc="105" dirty="0">
                <a:latin typeface="Arial"/>
                <a:cs typeface="Arial"/>
              </a:rPr>
              <a:t>g</a:t>
            </a:r>
            <a:r>
              <a:rPr sz="1907" b="1" i="1" spc="-5" dirty="0">
                <a:latin typeface="Arial"/>
                <a:cs typeface="Arial"/>
              </a:rPr>
              <a:t>e</a:t>
            </a:r>
            <a:endParaRPr sz="1907">
              <a:latin typeface="Arial"/>
              <a:cs typeface="Arial"/>
            </a:endParaRPr>
          </a:p>
        </p:txBody>
      </p:sp>
      <p:sp>
        <p:nvSpPr>
          <p:cNvPr id="31" name="object 31"/>
          <p:cNvSpPr txBox="1"/>
          <p:nvPr/>
        </p:nvSpPr>
        <p:spPr>
          <a:xfrm>
            <a:off x="4439602" y="1853943"/>
            <a:ext cx="1086062" cy="316131"/>
          </a:xfrm>
          <a:prstGeom prst="rect">
            <a:avLst/>
          </a:prstGeom>
        </p:spPr>
        <p:txBody>
          <a:bodyPr vert="horz" wrap="square" lIns="0" tIns="12110" rIns="0" bIns="0" rtlCol="0">
            <a:spAutoFit/>
          </a:bodyPr>
          <a:lstStyle/>
          <a:p>
            <a:pPr marL="12747">
              <a:spcBef>
                <a:spcPts val="95"/>
              </a:spcBef>
              <a:tabLst>
                <a:tab pos="790951" algn="l"/>
              </a:tabLst>
            </a:pPr>
            <a:r>
              <a:rPr sz="1907" b="1" spc="-5" dirty="0">
                <a:latin typeface="Arial"/>
                <a:cs typeface="Arial"/>
              </a:rPr>
              <a:t>cos</a:t>
            </a:r>
            <a:r>
              <a:rPr sz="1907" b="1" spc="-191" dirty="0">
                <a:latin typeface="Arial"/>
                <a:cs typeface="Arial"/>
              </a:rPr>
              <a:t> </a:t>
            </a:r>
            <a:r>
              <a:rPr sz="1907" b="1" i="1" spc="-5" dirty="0">
                <a:latin typeface="Arial"/>
                <a:cs typeface="Arial"/>
              </a:rPr>
              <a:t>x</a:t>
            </a:r>
            <a:r>
              <a:rPr sz="1907" b="1" i="1" dirty="0">
                <a:latin typeface="Arial"/>
                <a:cs typeface="Arial"/>
              </a:rPr>
              <a:t>	</a:t>
            </a:r>
            <a:r>
              <a:rPr sz="1907" b="1" i="1" spc="-5" dirty="0">
                <a:latin typeface="Arial"/>
                <a:cs typeface="Arial"/>
              </a:rPr>
              <a:t>dx</a:t>
            </a:r>
            <a:endParaRPr sz="1907">
              <a:latin typeface="Arial"/>
              <a:cs typeface="Arial"/>
            </a:endParaRPr>
          </a:p>
        </p:txBody>
      </p:sp>
      <p:sp>
        <p:nvSpPr>
          <p:cNvPr id="32" name="object 32"/>
          <p:cNvSpPr txBox="1"/>
          <p:nvPr/>
        </p:nvSpPr>
        <p:spPr>
          <a:xfrm>
            <a:off x="6651514" y="1503875"/>
            <a:ext cx="103890" cy="184066"/>
          </a:xfrm>
          <a:prstGeom prst="rect">
            <a:avLst/>
          </a:prstGeom>
        </p:spPr>
        <p:txBody>
          <a:bodyPr vert="horz" wrap="square" lIns="0" tIns="13385" rIns="0" bIns="0" rtlCol="0">
            <a:spAutoFit/>
          </a:bodyPr>
          <a:lstStyle/>
          <a:p>
            <a:pPr marL="12747">
              <a:spcBef>
                <a:spcPts val="105"/>
              </a:spcBef>
            </a:pPr>
            <a:r>
              <a:rPr sz="1104" b="1" dirty="0">
                <a:latin typeface="Arial"/>
                <a:cs typeface="Arial"/>
              </a:rPr>
              <a:t>3</a:t>
            </a:r>
            <a:endParaRPr sz="1104">
              <a:latin typeface="Arial"/>
              <a:cs typeface="Arial"/>
            </a:endParaRPr>
          </a:p>
        </p:txBody>
      </p:sp>
      <p:sp>
        <p:nvSpPr>
          <p:cNvPr id="33" name="object 33"/>
          <p:cNvSpPr txBox="1"/>
          <p:nvPr/>
        </p:nvSpPr>
        <p:spPr>
          <a:xfrm>
            <a:off x="4415208" y="1190247"/>
            <a:ext cx="1299578" cy="653295"/>
          </a:xfrm>
          <a:prstGeom prst="rect">
            <a:avLst/>
          </a:prstGeom>
        </p:spPr>
        <p:txBody>
          <a:bodyPr vert="horz" wrap="square" lIns="0" tIns="12747" rIns="0" bIns="0" rtlCol="0">
            <a:spAutoFit/>
          </a:bodyPr>
          <a:lstStyle/>
          <a:p>
            <a:pPr marR="52900" algn="ctr">
              <a:lnSpc>
                <a:spcPts val="2138"/>
              </a:lnSpc>
              <a:spcBef>
                <a:spcPts val="100"/>
              </a:spcBef>
            </a:pPr>
            <a:r>
              <a:rPr sz="1907" b="1" spc="-688" dirty="0">
                <a:latin typeface="Symbol"/>
                <a:cs typeface="Symbol"/>
              </a:rPr>
              <a:t>⎝</a:t>
            </a:r>
            <a:endParaRPr sz="1907">
              <a:latin typeface="Symbol"/>
              <a:cs typeface="Symbol"/>
            </a:endParaRPr>
          </a:p>
          <a:p>
            <a:pPr algn="ctr">
              <a:lnSpc>
                <a:spcPts val="2800"/>
              </a:lnSpc>
              <a:tabLst>
                <a:tab pos="828554" algn="l"/>
                <a:tab pos="1115362" algn="l"/>
              </a:tabLst>
            </a:pPr>
            <a:r>
              <a:rPr sz="1656" b="1" baseline="42929" dirty="0">
                <a:latin typeface="Arial"/>
                <a:cs typeface="Arial"/>
              </a:rPr>
              <a:t>3</a:t>
            </a:r>
            <a:r>
              <a:rPr sz="1656" b="1" spc="-180" baseline="42929" dirty="0">
                <a:latin typeface="Arial"/>
                <a:cs typeface="Arial"/>
              </a:rPr>
              <a:t> </a:t>
            </a:r>
            <a:r>
              <a:rPr sz="1907" b="1" spc="25" dirty="0">
                <a:latin typeface="Arial"/>
                <a:cs typeface="Arial"/>
              </a:rPr>
              <a:t>log</a:t>
            </a:r>
            <a:r>
              <a:rPr sz="1907" b="1" i="1" spc="25" dirty="0">
                <a:latin typeface="Arial"/>
                <a:cs typeface="Arial"/>
              </a:rPr>
              <a:t>e	</a:t>
            </a:r>
            <a:r>
              <a:rPr sz="1907" b="1" i="1" spc="-5" dirty="0">
                <a:latin typeface="Arial"/>
                <a:cs typeface="Arial"/>
              </a:rPr>
              <a:t>d	</a:t>
            </a:r>
            <a:r>
              <a:rPr sz="3689" b="1" spc="-271" baseline="-27210" dirty="0">
                <a:latin typeface="Symbol"/>
                <a:cs typeface="Symbol"/>
              </a:rPr>
              <a:t></a:t>
            </a:r>
            <a:endParaRPr sz="3689" baseline="-27210">
              <a:latin typeface="Symbol"/>
              <a:cs typeface="Symbol"/>
            </a:endParaRPr>
          </a:p>
        </p:txBody>
      </p:sp>
      <p:sp>
        <p:nvSpPr>
          <p:cNvPr id="34" name="object 34"/>
          <p:cNvSpPr txBox="1"/>
          <p:nvPr/>
        </p:nvSpPr>
        <p:spPr>
          <a:xfrm>
            <a:off x="2496079" y="1368311"/>
            <a:ext cx="543669" cy="488856"/>
          </a:xfrm>
          <a:prstGeom prst="rect">
            <a:avLst/>
          </a:prstGeom>
        </p:spPr>
        <p:txBody>
          <a:bodyPr vert="horz" wrap="square" lIns="0" tIns="15934" rIns="0" bIns="0" rtlCol="0">
            <a:spAutoFit/>
          </a:bodyPr>
          <a:lstStyle/>
          <a:p>
            <a:pPr marL="38241">
              <a:spcBef>
                <a:spcPts val="125"/>
              </a:spcBef>
              <a:tabLst>
                <a:tab pos="326960" algn="l"/>
              </a:tabLst>
            </a:pPr>
            <a:r>
              <a:rPr sz="1907" b="1" i="1" spc="-5" dirty="0">
                <a:latin typeface="Arial"/>
                <a:cs typeface="Arial"/>
              </a:rPr>
              <a:t>d	</a:t>
            </a:r>
            <a:r>
              <a:rPr sz="4517" b="1" spc="-338" baseline="-22222" dirty="0">
                <a:latin typeface="Symbol"/>
                <a:cs typeface="Symbol"/>
              </a:rPr>
              <a:t></a:t>
            </a:r>
            <a:r>
              <a:rPr sz="1656" b="1" baseline="-17676" dirty="0">
                <a:latin typeface="Arial"/>
                <a:cs typeface="Arial"/>
              </a:rPr>
              <a:t>3</a:t>
            </a:r>
            <a:endParaRPr sz="1656" baseline="-17676">
              <a:latin typeface="Arial"/>
              <a:cs typeface="Arial"/>
            </a:endParaRPr>
          </a:p>
        </p:txBody>
      </p:sp>
      <p:sp>
        <p:nvSpPr>
          <p:cNvPr id="35" name="object 35"/>
          <p:cNvSpPr txBox="1"/>
          <p:nvPr/>
        </p:nvSpPr>
        <p:spPr>
          <a:xfrm>
            <a:off x="7292119" y="1593673"/>
            <a:ext cx="2773156" cy="405999"/>
          </a:xfrm>
          <a:prstGeom prst="rect">
            <a:avLst/>
          </a:prstGeom>
        </p:spPr>
        <p:txBody>
          <a:bodyPr vert="horz" wrap="square" lIns="0" tIns="16571" rIns="0" bIns="0" rtlCol="0">
            <a:spAutoFit/>
          </a:bodyPr>
          <a:lstStyle/>
          <a:p>
            <a:pPr marL="38241">
              <a:spcBef>
                <a:spcPts val="130"/>
              </a:spcBef>
            </a:pPr>
            <a:r>
              <a:rPr sz="1907" b="1" spc="-15" dirty="0">
                <a:latin typeface="Arial"/>
                <a:cs typeface="Arial"/>
              </a:rPr>
              <a:t>.</a:t>
            </a:r>
            <a:r>
              <a:rPr sz="3689" b="1" spc="-22" baseline="1133" dirty="0">
                <a:latin typeface="Symbol"/>
                <a:cs typeface="Symbol"/>
              </a:rPr>
              <a:t></a:t>
            </a:r>
            <a:r>
              <a:rPr sz="1907" b="1" spc="-15" dirty="0">
                <a:latin typeface="Symbol"/>
                <a:cs typeface="Symbol"/>
              </a:rPr>
              <a:t></a:t>
            </a:r>
            <a:r>
              <a:rPr sz="1907" b="1" spc="-45" dirty="0">
                <a:latin typeface="Times New Roman"/>
                <a:cs typeface="Times New Roman"/>
              </a:rPr>
              <a:t> </a:t>
            </a:r>
            <a:r>
              <a:rPr sz="1907" b="1" spc="-5" dirty="0">
                <a:latin typeface="Arial"/>
                <a:cs typeface="Arial"/>
              </a:rPr>
              <a:t>sin</a:t>
            </a:r>
            <a:r>
              <a:rPr sz="1907" b="1" spc="-226" dirty="0">
                <a:latin typeface="Arial"/>
                <a:cs typeface="Arial"/>
              </a:rPr>
              <a:t> </a:t>
            </a:r>
            <a:r>
              <a:rPr sz="1907" b="1" i="1" spc="-5" dirty="0">
                <a:latin typeface="Arial"/>
                <a:cs typeface="Arial"/>
              </a:rPr>
              <a:t>x</a:t>
            </a:r>
            <a:r>
              <a:rPr sz="1907" b="1" i="1" spc="-286" dirty="0">
                <a:latin typeface="Arial"/>
                <a:cs typeface="Arial"/>
              </a:rPr>
              <a:t> </a:t>
            </a:r>
            <a:r>
              <a:rPr sz="3689" b="1" spc="-271" baseline="1133" dirty="0">
                <a:latin typeface="Symbol"/>
                <a:cs typeface="Symbol"/>
              </a:rPr>
              <a:t></a:t>
            </a:r>
            <a:r>
              <a:rPr sz="3689" b="1" spc="-360" baseline="1133" dirty="0">
                <a:latin typeface="Times New Roman"/>
                <a:cs typeface="Times New Roman"/>
              </a:rPr>
              <a:t> </a:t>
            </a:r>
            <a:r>
              <a:rPr sz="1907" b="1" spc="-5" dirty="0">
                <a:latin typeface="Symbol"/>
                <a:cs typeface="Symbol"/>
              </a:rPr>
              <a:t></a:t>
            </a:r>
            <a:r>
              <a:rPr sz="1907" b="1" spc="75" dirty="0">
                <a:latin typeface="Times New Roman"/>
                <a:cs typeface="Times New Roman"/>
              </a:rPr>
              <a:t> </a:t>
            </a:r>
            <a:r>
              <a:rPr sz="1907" b="1" spc="-5" dirty="0">
                <a:latin typeface="Symbol"/>
                <a:cs typeface="Symbol"/>
              </a:rPr>
              <a:t></a:t>
            </a:r>
            <a:r>
              <a:rPr sz="1907" b="1" spc="-301" dirty="0">
                <a:latin typeface="Times New Roman"/>
                <a:cs typeface="Times New Roman"/>
              </a:rPr>
              <a:t> </a:t>
            </a:r>
            <a:r>
              <a:rPr sz="1656" b="1" baseline="42929" dirty="0">
                <a:latin typeface="Arial"/>
                <a:cs typeface="Arial"/>
              </a:rPr>
              <a:t>3</a:t>
            </a:r>
            <a:r>
              <a:rPr sz="1656" b="1" spc="127" baseline="42929" dirty="0">
                <a:latin typeface="Arial"/>
                <a:cs typeface="Arial"/>
              </a:rPr>
              <a:t> </a:t>
            </a:r>
            <a:r>
              <a:rPr sz="1907" b="1" spc="25" dirty="0">
                <a:latin typeface="Arial"/>
                <a:cs typeface="Arial"/>
              </a:rPr>
              <a:t>log</a:t>
            </a:r>
            <a:r>
              <a:rPr sz="1907" b="1" i="1" spc="25" dirty="0">
                <a:latin typeface="Arial"/>
                <a:cs typeface="Arial"/>
              </a:rPr>
              <a:t>e</a:t>
            </a:r>
            <a:r>
              <a:rPr sz="1907" b="1" spc="25" dirty="0">
                <a:latin typeface="Arial"/>
                <a:cs typeface="Arial"/>
              </a:rPr>
              <a:t>.</a:t>
            </a:r>
            <a:r>
              <a:rPr sz="1907" b="1" spc="-351" dirty="0">
                <a:latin typeface="Arial"/>
                <a:cs typeface="Arial"/>
              </a:rPr>
              <a:t> </a:t>
            </a:r>
            <a:r>
              <a:rPr sz="1907" b="1" spc="-5" dirty="0">
                <a:latin typeface="Arial"/>
                <a:cs typeface="Arial"/>
              </a:rPr>
              <a:t>tan</a:t>
            </a:r>
            <a:r>
              <a:rPr sz="1907" b="1" spc="-241" dirty="0">
                <a:latin typeface="Arial"/>
                <a:cs typeface="Arial"/>
              </a:rPr>
              <a:t> </a:t>
            </a:r>
            <a:r>
              <a:rPr sz="1907" b="1" i="1" spc="-5" dirty="0">
                <a:latin typeface="Arial"/>
                <a:cs typeface="Arial"/>
              </a:rPr>
              <a:t>x</a:t>
            </a:r>
            <a:endParaRPr sz="1907">
              <a:latin typeface="Arial"/>
              <a:cs typeface="Arial"/>
            </a:endParaRPr>
          </a:p>
        </p:txBody>
      </p:sp>
      <p:sp>
        <p:nvSpPr>
          <p:cNvPr id="36" name="object 36"/>
          <p:cNvSpPr txBox="1"/>
          <p:nvPr/>
        </p:nvSpPr>
        <p:spPr>
          <a:xfrm>
            <a:off x="5119468" y="1593915"/>
            <a:ext cx="1439160" cy="405999"/>
          </a:xfrm>
          <a:prstGeom prst="rect">
            <a:avLst/>
          </a:prstGeom>
        </p:spPr>
        <p:txBody>
          <a:bodyPr vert="horz" wrap="square" lIns="0" tIns="16571" rIns="0" bIns="0" rtlCol="0">
            <a:spAutoFit/>
          </a:bodyPr>
          <a:lstStyle/>
          <a:p>
            <a:pPr marL="12747">
              <a:spcBef>
                <a:spcPts val="130"/>
              </a:spcBef>
              <a:tabLst>
                <a:tab pos="536648" algn="l"/>
              </a:tabLst>
            </a:pPr>
            <a:r>
              <a:rPr sz="1907" b="1" spc="-5" dirty="0">
                <a:latin typeface="Arial"/>
                <a:cs typeface="Arial"/>
              </a:rPr>
              <a:t>.	cos</a:t>
            </a:r>
            <a:r>
              <a:rPr sz="1907" b="1" spc="-216" dirty="0">
                <a:latin typeface="Arial"/>
                <a:cs typeface="Arial"/>
              </a:rPr>
              <a:t> </a:t>
            </a:r>
            <a:r>
              <a:rPr sz="1907" b="1" i="1" spc="-5" dirty="0">
                <a:latin typeface="Arial"/>
                <a:cs typeface="Arial"/>
              </a:rPr>
              <a:t>x</a:t>
            </a:r>
            <a:r>
              <a:rPr sz="1907" b="1" i="1" spc="-301" dirty="0">
                <a:latin typeface="Arial"/>
                <a:cs typeface="Arial"/>
              </a:rPr>
              <a:t> </a:t>
            </a:r>
            <a:r>
              <a:rPr sz="3689" b="1" spc="-271" baseline="1133" dirty="0">
                <a:latin typeface="Symbol"/>
                <a:cs typeface="Symbol"/>
              </a:rPr>
              <a:t></a:t>
            </a:r>
            <a:r>
              <a:rPr sz="3689" b="1" spc="-398" baseline="1133" dirty="0">
                <a:latin typeface="Times New Roman"/>
                <a:cs typeface="Times New Roman"/>
              </a:rPr>
              <a:t> </a:t>
            </a:r>
            <a:r>
              <a:rPr sz="1907" b="1" spc="-5" dirty="0">
                <a:latin typeface="Symbol"/>
                <a:cs typeface="Symbol"/>
              </a:rPr>
              <a:t></a:t>
            </a:r>
            <a:endParaRPr sz="1907">
              <a:latin typeface="Symbol"/>
              <a:cs typeface="Symbol"/>
            </a:endParaRPr>
          </a:p>
        </p:txBody>
      </p:sp>
      <p:sp>
        <p:nvSpPr>
          <p:cNvPr id="37" name="object 37"/>
          <p:cNvSpPr txBox="1"/>
          <p:nvPr/>
        </p:nvSpPr>
        <p:spPr>
          <a:xfrm>
            <a:off x="3012440" y="1524924"/>
            <a:ext cx="1348018" cy="488856"/>
          </a:xfrm>
          <a:prstGeom prst="rect">
            <a:avLst/>
          </a:prstGeom>
        </p:spPr>
        <p:txBody>
          <a:bodyPr vert="horz" wrap="square" lIns="0" tIns="15934" rIns="0" bIns="0" rtlCol="0">
            <a:spAutoFit/>
          </a:bodyPr>
          <a:lstStyle/>
          <a:p>
            <a:pPr marL="12747">
              <a:spcBef>
                <a:spcPts val="125"/>
              </a:spcBef>
            </a:pPr>
            <a:r>
              <a:rPr sz="1907" b="1" spc="-5" dirty="0">
                <a:latin typeface="Arial"/>
                <a:cs typeface="Arial"/>
              </a:rPr>
              <a:t>log(cos</a:t>
            </a:r>
            <a:r>
              <a:rPr sz="1907" b="1" spc="-226" dirty="0">
                <a:latin typeface="Arial"/>
                <a:cs typeface="Arial"/>
              </a:rPr>
              <a:t> </a:t>
            </a:r>
            <a:r>
              <a:rPr sz="1907" b="1" i="1" spc="-5" dirty="0">
                <a:latin typeface="Arial"/>
                <a:cs typeface="Arial"/>
              </a:rPr>
              <a:t>x</a:t>
            </a:r>
            <a:r>
              <a:rPr sz="1907" b="1" i="1" spc="-306" dirty="0">
                <a:latin typeface="Arial"/>
                <a:cs typeface="Arial"/>
              </a:rPr>
              <a:t> </a:t>
            </a:r>
            <a:r>
              <a:rPr sz="3011" b="1" spc="-366" dirty="0">
                <a:latin typeface="Symbol"/>
                <a:cs typeface="Symbol"/>
              </a:rPr>
              <a:t></a:t>
            </a:r>
            <a:r>
              <a:rPr sz="3011" b="1" spc="-457" dirty="0">
                <a:latin typeface="Times New Roman"/>
                <a:cs typeface="Times New Roman"/>
              </a:rPr>
              <a:t> </a:t>
            </a:r>
            <a:r>
              <a:rPr sz="1907" b="1" spc="-5" dirty="0">
                <a:latin typeface="Symbol"/>
                <a:cs typeface="Symbol"/>
              </a:rPr>
              <a:t></a:t>
            </a:r>
            <a:endParaRPr sz="1907">
              <a:latin typeface="Symbol"/>
              <a:cs typeface="Symbol"/>
            </a:endParaRPr>
          </a:p>
        </p:txBody>
      </p:sp>
      <p:sp>
        <p:nvSpPr>
          <p:cNvPr id="38" name="object 38"/>
          <p:cNvSpPr/>
          <p:nvPr/>
        </p:nvSpPr>
        <p:spPr>
          <a:xfrm>
            <a:off x="6714750" y="2551736"/>
            <a:ext cx="373493" cy="0"/>
          </a:xfrm>
          <a:custGeom>
            <a:avLst/>
            <a:gdLst/>
            <a:ahLst/>
            <a:cxnLst/>
            <a:rect l="l" t="t" r="r" b="b"/>
            <a:pathLst>
              <a:path w="372110">
                <a:moveTo>
                  <a:pt x="0" y="0"/>
                </a:moveTo>
                <a:lnTo>
                  <a:pt x="371855" y="0"/>
                </a:lnTo>
              </a:path>
            </a:pathLst>
          </a:custGeom>
          <a:ln w="9601">
            <a:solidFill>
              <a:srgbClr val="000000"/>
            </a:solidFill>
          </a:ln>
        </p:spPr>
        <p:txBody>
          <a:bodyPr wrap="square" lIns="0" tIns="0" rIns="0" bIns="0" rtlCol="0"/>
          <a:lstStyle/>
          <a:p>
            <a:endParaRPr sz="1807"/>
          </a:p>
        </p:txBody>
      </p:sp>
      <p:sp>
        <p:nvSpPr>
          <p:cNvPr id="39" name="object 39"/>
          <p:cNvSpPr/>
          <p:nvPr/>
        </p:nvSpPr>
        <p:spPr>
          <a:xfrm>
            <a:off x="7744214" y="2551736"/>
            <a:ext cx="583185" cy="0"/>
          </a:xfrm>
          <a:custGeom>
            <a:avLst/>
            <a:gdLst/>
            <a:ahLst/>
            <a:cxnLst/>
            <a:rect l="l" t="t" r="r" b="b"/>
            <a:pathLst>
              <a:path w="581025">
                <a:moveTo>
                  <a:pt x="0" y="0"/>
                </a:moveTo>
                <a:lnTo>
                  <a:pt x="580644" y="0"/>
                </a:lnTo>
              </a:path>
            </a:pathLst>
          </a:custGeom>
          <a:ln w="9601">
            <a:solidFill>
              <a:srgbClr val="000000"/>
            </a:solidFill>
          </a:ln>
        </p:spPr>
        <p:txBody>
          <a:bodyPr wrap="square" lIns="0" tIns="0" rIns="0" bIns="0" rtlCol="0"/>
          <a:lstStyle/>
          <a:p>
            <a:endParaRPr sz="1807"/>
          </a:p>
        </p:txBody>
      </p:sp>
      <p:sp>
        <p:nvSpPr>
          <p:cNvPr id="40" name="object 40"/>
          <p:cNvSpPr txBox="1"/>
          <p:nvPr/>
        </p:nvSpPr>
        <p:spPr>
          <a:xfrm>
            <a:off x="6900089" y="2210419"/>
            <a:ext cx="108989" cy="177629"/>
          </a:xfrm>
          <a:prstGeom prst="rect">
            <a:avLst/>
          </a:prstGeom>
        </p:spPr>
        <p:txBody>
          <a:bodyPr vert="horz" wrap="square" lIns="0" tIns="14658" rIns="0" bIns="0" rtlCol="0">
            <a:spAutoFit/>
          </a:bodyPr>
          <a:lstStyle/>
          <a:p>
            <a:pPr marL="12747">
              <a:spcBef>
                <a:spcPts val="114"/>
              </a:spcBef>
            </a:pPr>
            <a:r>
              <a:rPr sz="1054" b="1" i="1" spc="5" dirty="0">
                <a:latin typeface="Arial"/>
                <a:cs typeface="Arial"/>
              </a:rPr>
              <a:t>u</a:t>
            </a:r>
            <a:endParaRPr sz="1054">
              <a:latin typeface="Arial"/>
              <a:cs typeface="Arial"/>
            </a:endParaRPr>
          </a:p>
        </p:txBody>
      </p:sp>
      <p:sp>
        <p:nvSpPr>
          <p:cNvPr id="41" name="object 41"/>
          <p:cNvSpPr txBox="1"/>
          <p:nvPr/>
        </p:nvSpPr>
        <p:spPr>
          <a:xfrm>
            <a:off x="7129533" y="2368083"/>
            <a:ext cx="1599138" cy="305296"/>
          </a:xfrm>
          <a:prstGeom prst="rect">
            <a:avLst/>
          </a:prstGeom>
        </p:spPr>
        <p:txBody>
          <a:bodyPr vert="horz" wrap="square" lIns="0" tIns="15934" rIns="0" bIns="0" rtlCol="0">
            <a:spAutoFit/>
          </a:bodyPr>
          <a:lstStyle/>
          <a:p>
            <a:pPr marL="178458" indent="-166348">
              <a:spcBef>
                <a:spcPts val="125"/>
              </a:spcBef>
              <a:buFont typeface="Symbol"/>
              <a:buChar char=""/>
              <a:tabLst>
                <a:tab pos="179095" algn="l"/>
                <a:tab pos="1251117" algn="l"/>
              </a:tabLst>
            </a:pPr>
            <a:r>
              <a:rPr sz="1807" b="1" i="1" spc="15" dirty="0">
                <a:latin typeface="Arial"/>
                <a:cs typeface="Arial"/>
              </a:rPr>
              <a:t>C</a:t>
            </a:r>
            <a:r>
              <a:rPr sz="1807" b="1" i="1" spc="50" dirty="0">
                <a:latin typeface="Arial"/>
                <a:cs typeface="Arial"/>
              </a:rPr>
              <a:t> </a:t>
            </a:r>
            <a:r>
              <a:rPr sz="1807" b="1" spc="10" dirty="0">
                <a:latin typeface="Symbol"/>
                <a:cs typeface="Symbol"/>
              </a:rPr>
              <a:t></a:t>
            </a:r>
            <a:r>
              <a:rPr sz="1807" spc="10" dirty="0">
                <a:latin typeface="Times New Roman"/>
                <a:cs typeface="Times New Roman"/>
              </a:rPr>
              <a:t>	</a:t>
            </a:r>
            <a:r>
              <a:rPr sz="1807" b="1" spc="10" dirty="0">
                <a:latin typeface="Symbol"/>
                <a:cs typeface="Symbol"/>
              </a:rPr>
              <a:t></a:t>
            </a:r>
            <a:r>
              <a:rPr sz="1807" b="1" spc="-221" dirty="0">
                <a:latin typeface="Times New Roman"/>
                <a:cs typeface="Times New Roman"/>
              </a:rPr>
              <a:t> </a:t>
            </a:r>
            <a:r>
              <a:rPr sz="1807" b="1" i="1" spc="15" dirty="0">
                <a:latin typeface="Arial"/>
                <a:cs typeface="Arial"/>
              </a:rPr>
              <a:t>C</a:t>
            </a:r>
            <a:endParaRPr sz="1807">
              <a:latin typeface="Arial"/>
              <a:cs typeface="Arial"/>
            </a:endParaRPr>
          </a:p>
        </p:txBody>
      </p:sp>
      <p:sp>
        <p:nvSpPr>
          <p:cNvPr id="42" name="object 42"/>
          <p:cNvSpPr txBox="1"/>
          <p:nvPr/>
        </p:nvSpPr>
        <p:spPr>
          <a:xfrm>
            <a:off x="2450322" y="2331197"/>
            <a:ext cx="3294517" cy="444878"/>
          </a:xfrm>
          <a:prstGeom prst="rect">
            <a:avLst/>
          </a:prstGeom>
        </p:spPr>
        <p:txBody>
          <a:bodyPr vert="horz" wrap="square" lIns="0" tIns="11472" rIns="0" bIns="0" rtlCol="0">
            <a:spAutoFit/>
          </a:bodyPr>
          <a:lstStyle/>
          <a:p>
            <a:pPr marL="12747">
              <a:spcBef>
                <a:spcPts val="90"/>
              </a:spcBef>
              <a:tabLst>
                <a:tab pos="1460168" algn="l"/>
                <a:tab pos="3185473" algn="l"/>
              </a:tabLst>
            </a:pPr>
            <a:r>
              <a:rPr sz="2760" b="1" spc="-5" dirty="0">
                <a:latin typeface="Symbol"/>
                <a:cs typeface="Symbol"/>
              </a:rPr>
              <a:t></a:t>
            </a:r>
            <a:r>
              <a:rPr sz="2760" spc="-5" dirty="0">
                <a:latin typeface="Times New Roman"/>
                <a:cs typeface="Times New Roman"/>
              </a:rPr>
              <a:t>	</a:t>
            </a:r>
            <a:r>
              <a:rPr sz="2760" b="1" spc="-5" dirty="0">
                <a:latin typeface="Symbol"/>
                <a:cs typeface="Symbol"/>
              </a:rPr>
              <a:t></a:t>
            </a:r>
            <a:r>
              <a:rPr sz="2760" spc="-5" dirty="0">
                <a:latin typeface="Times New Roman"/>
                <a:cs typeface="Times New Roman"/>
              </a:rPr>
              <a:t>	</a:t>
            </a:r>
            <a:r>
              <a:rPr sz="2760" b="1" spc="-5" dirty="0">
                <a:latin typeface="Symbol"/>
                <a:cs typeface="Symbol"/>
              </a:rPr>
              <a:t></a:t>
            </a:r>
            <a:endParaRPr sz="2760">
              <a:latin typeface="Symbol"/>
              <a:cs typeface="Symbol"/>
            </a:endParaRPr>
          </a:p>
        </p:txBody>
      </p:sp>
      <p:sp>
        <p:nvSpPr>
          <p:cNvPr id="43" name="object 43"/>
          <p:cNvSpPr txBox="1"/>
          <p:nvPr/>
        </p:nvSpPr>
        <p:spPr>
          <a:xfrm>
            <a:off x="7739892" y="2546288"/>
            <a:ext cx="588284" cy="305296"/>
          </a:xfrm>
          <a:prstGeom prst="rect">
            <a:avLst/>
          </a:prstGeom>
        </p:spPr>
        <p:txBody>
          <a:bodyPr vert="horz" wrap="square" lIns="0" tIns="15934" rIns="0" bIns="0" rtlCol="0">
            <a:spAutoFit/>
          </a:bodyPr>
          <a:lstStyle/>
          <a:p>
            <a:pPr marL="12747">
              <a:spcBef>
                <a:spcPts val="125"/>
              </a:spcBef>
            </a:pPr>
            <a:r>
              <a:rPr sz="1807" b="1" spc="25" dirty="0">
                <a:latin typeface="Arial"/>
                <a:cs typeface="Arial"/>
              </a:rPr>
              <a:t>3.ln</a:t>
            </a:r>
            <a:r>
              <a:rPr sz="1807" b="1" spc="-376" dirty="0">
                <a:latin typeface="Arial"/>
                <a:cs typeface="Arial"/>
              </a:rPr>
              <a:t> </a:t>
            </a:r>
            <a:r>
              <a:rPr sz="1807" b="1" spc="10" dirty="0">
                <a:latin typeface="Arial"/>
                <a:cs typeface="Arial"/>
              </a:rPr>
              <a:t>4</a:t>
            </a:r>
            <a:endParaRPr sz="1807">
              <a:latin typeface="Arial"/>
              <a:cs typeface="Arial"/>
            </a:endParaRPr>
          </a:p>
        </p:txBody>
      </p:sp>
      <p:sp>
        <p:nvSpPr>
          <p:cNvPr id="44" name="object 44"/>
          <p:cNvSpPr txBox="1"/>
          <p:nvPr/>
        </p:nvSpPr>
        <p:spPr>
          <a:xfrm>
            <a:off x="7851663" y="2217492"/>
            <a:ext cx="155516" cy="305296"/>
          </a:xfrm>
          <a:prstGeom prst="rect">
            <a:avLst/>
          </a:prstGeom>
        </p:spPr>
        <p:txBody>
          <a:bodyPr vert="horz" wrap="square" lIns="0" tIns="15934" rIns="0" bIns="0" rtlCol="0">
            <a:spAutoFit/>
          </a:bodyPr>
          <a:lstStyle/>
          <a:p>
            <a:pPr marL="12747">
              <a:spcBef>
                <a:spcPts val="125"/>
              </a:spcBef>
            </a:pPr>
            <a:r>
              <a:rPr sz="1807" b="1" spc="10" dirty="0">
                <a:latin typeface="Arial"/>
                <a:cs typeface="Arial"/>
              </a:rPr>
              <a:t>4</a:t>
            </a:r>
            <a:endParaRPr sz="1807">
              <a:latin typeface="Arial"/>
              <a:cs typeface="Arial"/>
            </a:endParaRPr>
          </a:p>
        </p:txBody>
      </p:sp>
      <p:sp>
        <p:nvSpPr>
          <p:cNvPr id="45" name="object 45"/>
          <p:cNvSpPr txBox="1"/>
          <p:nvPr/>
        </p:nvSpPr>
        <p:spPr>
          <a:xfrm>
            <a:off x="6759558" y="2217492"/>
            <a:ext cx="155516" cy="305296"/>
          </a:xfrm>
          <a:prstGeom prst="rect">
            <a:avLst/>
          </a:prstGeom>
        </p:spPr>
        <p:txBody>
          <a:bodyPr vert="horz" wrap="square" lIns="0" tIns="15934" rIns="0" bIns="0" rtlCol="0">
            <a:spAutoFit/>
          </a:bodyPr>
          <a:lstStyle/>
          <a:p>
            <a:pPr marL="12747">
              <a:spcBef>
                <a:spcPts val="125"/>
              </a:spcBef>
            </a:pPr>
            <a:r>
              <a:rPr sz="1807" b="1" spc="10" dirty="0">
                <a:latin typeface="Arial"/>
                <a:cs typeface="Arial"/>
              </a:rPr>
              <a:t>4</a:t>
            </a:r>
            <a:endParaRPr sz="1807">
              <a:latin typeface="Arial"/>
              <a:cs typeface="Arial"/>
            </a:endParaRPr>
          </a:p>
        </p:txBody>
      </p:sp>
      <p:sp>
        <p:nvSpPr>
          <p:cNvPr id="46" name="object 46"/>
          <p:cNvSpPr txBox="1"/>
          <p:nvPr/>
        </p:nvSpPr>
        <p:spPr>
          <a:xfrm>
            <a:off x="7980547" y="2149233"/>
            <a:ext cx="223076" cy="177629"/>
          </a:xfrm>
          <a:prstGeom prst="rect">
            <a:avLst/>
          </a:prstGeom>
        </p:spPr>
        <p:txBody>
          <a:bodyPr vert="horz" wrap="square" lIns="0" tIns="14658" rIns="0" bIns="0" rtlCol="0">
            <a:spAutoFit/>
          </a:bodyPr>
          <a:lstStyle/>
          <a:p>
            <a:pPr marL="38241">
              <a:spcBef>
                <a:spcPts val="114"/>
              </a:spcBef>
            </a:pPr>
            <a:r>
              <a:rPr sz="1581" b="1" i="1" spc="7" baseline="-26455" dirty="0">
                <a:latin typeface="Arial"/>
                <a:cs typeface="Arial"/>
              </a:rPr>
              <a:t>x</a:t>
            </a:r>
            <a:r>
              <a:rPr sz="1581" b="1" i="1" spc="-285" baseline="-26455" dirty="0">
                <a:latin typeface="Arial"/>
                <a:cs typeface="Arial"/>
              </a:rPr>
              <a:t> </a:t>
            </a:r>
            <a:r>
              <a:rPr sz="753" b="1" spc="5" dirty="0">
                <a:latin typeface="Arial"/>
                <a:cs typeface="Arial"/>
              </a:rPr>
              <a:t>3</a:t>
            </a:r>
            <a:endParaRPr sz="753">
              <a:latin typeface="Arial"/>
              <a:cs typeface="Arial"/>
            </a:endParaRPr>
          </a:p>
        </p:txBody>
      </p:sp>
      <p:sp>
        <p:nvSpPr>
          <p:cNvPr id="47" name="object 47"/>
          <p:cNvSpPr txBox="1"/>
          <p:nvPr/>
        </p:nvSpPr>
        <p:spPr>
          <a:xfrm>
            <a:off x="6544957" y="2546288"/>
            <a:ext cx="569800" cy="305296"/>
          </a:xfrm>
          <a:prstGeom prst="rect">
            <a:avLst/>
          </a:prstGeom>
        </p:spPr>
        <p:txBody>
          <a:bodyPr vert="horz" wrap="square" lIns="0" tIns="15934" rIns="0" bIns="0" rtlCol="0">
            <a:spAutoFit/>
          </a:bodyPr>
          <a:lstStyle/>
          <a:p>
            <a:pPr marL="38241">
              <a:spcBef>
                <a:spcPts val="125"/>
              </a:spcBef>
            </a:pPr>
            <a:r>
              <a:rPr sz="1581" b="1" spc="7" baseline="47619" dirty="0">
                <a:latin typeface="Arial"/>
                <a:cs typeface="Arial"/>
              </a:rPr>
              <a:t>3 </a:t>
            </a:r>
            <a:r>
              <a:rPr sz="1807" b="1" spc="10" dirty="0">
                <a:latin typeface="Arial"/>
                <a:cs typeface="Arial"/>
              </a:rPr>
              <a:t>ln</a:t>
            </a:r>
            <a:r>
              <a:rPr sz="1807" b="1" spc="-230" dirty="0">
                <a:latin typeface="Arial"/>
                <a:cs typeface="Arial"/>
              </a:rPr>
              <a:t> </a:t>
            </a:r>
            <a:r>
              <a:rPr sz="1807" b="1" spc="10" dirty="0">
                <a:latin typeface="Arial"/>
                <a:cs typeface="Arial"/>
              </a:rPr>
              <a:t>4</a:t>
            </a:r>
            <a:endParaRPr sz="1807">
              <a:latin typeface="Arial"/>
              <a:cs typeface="Arial"/>
            </a:endParaRPr>
          </a:p>
        </p:txBody>
      </p:sp>
      <p:sp>
        <p:nvSpPr>
          <p:cNvPr id="48" name="object 48"/>
          <p:cNvSpPr txBox="1"/>
          <p:nvPr/>
        </p:nvSpPr>
        <p:spPr>
          <a:xfrm>
            <a:off x="3766586" y="2528589"/>
            <a:ext cx="1826675" cy="177629"/>
          </a:xfrm>
          <a:prstGeom prst="rect">
            <a:avLst/>
          </a:prstGeom>
        </p:spPr>
        <p:txBody>
          <a:bodyPr vert="horz" wrap="square" lIns="0" tIns="14658" rIns="0" bIns="0" rtlCol="0">
            <a:spAutoFit/>
          </a:bodyPr>
          <a:lstStyle/>
          <a:p>
            <a:pPr marL="12747">
              <a:spcBef>
                <a:spcPts val="114"/>
              </a:spcBef>
              <a:tabLst>
                <a:tab pos="1738052" algn="l"/>
              </a:tabLst>
            </a:pPr>
            <a:r>
              <a:rPr sz="1054" b="1" spc="5" dirty="0">
                <a:latin typeface="Arial"/>
                <a:cs typeface="Arial"/>
              </a:rPr>
              <a:t>3	3</a:t>
            </a:r>
            <a:endParaRPr sz="1054">
              <a:latin typeface="Arial"/>
              <a:cs typeface="Arial"/>
            </a:endParaRPr>
          </a:p>
        </p:txBody>
      </p:sp>
      <p:sp>
        <p:nvSpPr>
          <p:cNvPr id="49" name="object 49"/>
          <p:cNvSpPr txBox="1"/>
          <p:nvPr/>
        </p:nvSpPr>
        <p:spPr>
          <a:xfrm>
            <a:off x="2567994" y="2338720"/>
            <a:ext cx="4135195" cy="334614"/>
          </a:xfrm>
          <a:prstGeom prst="rect">
            <a:avLst/>
          </a:prstGeom>
        </p:spPr>
        <p:txBody>
          <a:bodyPr vert="horz" wrap="square" lIns="0" tIns="14022" rIns="0" bIns="0" rtlCol="0">
            <a:spAutoFit/>
          </a:bodyPr>
          <a:lstStyle/>
          <a:p>
            <a:pPr marL="284895">
              <a:lnSpc>
                <a:spcPts val="577"/>
              </a:lnSpc>
              <a:spcBef>
                <a:spcPts val="110"/>
              </a:spcBef>
              <a:tabLst>
                <a:tab pos="1731679" algn="l"/>
              </a:tabLst>
            </a:pPr>
            <a:r>
              <a:rPr sz="753" b="1" spc="5" dirty="0">
                <a:latin typeface="Arial"/>
                <a:cs typeface="Arial"/>
              </a:rPr>
              <a:t>3	3</a:t>
            </a:r>
            <a:endParaRPr sz="753">
              <a:latin typeface="Arial"/>
              <a:cs typeface="Arial"/>
            </a:endParaRPr>
          </a:p>
          <a:p>
            <a:pPr marL="38241">
              <a:lnSpc>
                <a:spcPts val="1842"/>
              </a:lnSpc>
              <a:tabLst>
                <a:tab pos="402168" algn="l"/>
                <a:tab pos="1485024" algn="l"/>
                <a:tab pos="3210329" algn="l"/>
              </a:tabLst>
            </a:pPr>
            <a:r>
              <a:rPr sz="1807" b="1" spc="10" dirty="0">
                <a:latin typeface="Arial"/>
                <a:cs typeface="Arial"/>
              </a:rPr>
              <a:t>4</a:t>
            </a:r>
            <a:r>
              <a:rPr sz="1807" b="1" spc="-311" dirty="0">
                <a:latin typeface="Arial"/>
                <a:cs typeface="Arial"/>
              </a:rPr>
              <a:t> </a:t>
            </a:r>
            <a:r>
              <a:rPr sz="1581" b="1" i="1" spc="7" baseline="42328" dirty="0">
                <a:latin typeface="Arial"/>
                <a:cs typeface="Arial"/>
              </a:rPr>
              <a:t>x	</a:t>
            </a:r>
            <a:r>
              <a:rPr sz="1807" b="1" i="1" spc="10" dirty="0">
                <a:latin typeface="Arial"/>
                <a:cs typeface="Arial"/>
              </a:rPr>
              <a:t>x </a:t>
            </a:r>
            <a:r>
              <a:rPr sz="1581" b="1" spc="44" baseline="42328" dirty="0">
                <a:latin typeface="Arial"/>
                <a:cs typeface="Arial"/>
              </a:rPr>
              <a:t>2</a:t>
            </a:r>
            <a:r>
              <a:rPr sz="1807" b="1" i="1" spc="30" dirty="0">
                <a:latin typeface="Arial"/>
                <a:cs typeface="Arial"/>
              </a:rPr>
              <a:t>dx</a:t>
            </a:r>
            <a:r>
              <a:rPr sz="1807" b="1" i="1" spc="-135" dirty="0">
                <a:latin typeface="Arial"/>
                <a:cs typeface="Arial"/>
              </a:rPr>
              <a:t> </a:t>
            </a:r>
            <a:r>
              <a:rPr sz="1807" b="1" spc="10" dirty="0">
                <a:latin typeface="Symbol"/>
                <a:cs typeface="Symbol"/>
              </a:rPr>
              <a:t></a:t>
            </a:r>
            <a:r>
              <a:rPr sz="2710" b="1" u="sng" spc="391" baseline="20061" dirty="0">
                <a:uFill>
                  <a:solidFill>
                    <a:srgbClr val="000000"/>
                  </a:solidFill>
                </a:uFill>
                <a:latin typeface="Times New Roman"/>
                <a:cs typeface="Times New Roman"/>
              </a:rPr>
              <a:t> </a:t>
            </a:r>
            <a:r>
              <a:rPr sz="1581" b="1" u="sng" spc="7" baseline="34391" dirty="0">
                <a:uFill>
                  <a:solidFill>
                    <a:srgbClr val="000000"/>
                  </a:solidFill>
                </a:uFill>
                <a:latin typeface="Arial"/>
                <a:cs typeface="Arial"/>
              </a:rPr>
              <a:t>1</a:t>
            </a:r>
            <a:r>
              <a:rPr sz="1581" b="1" spc="7" baseline="34391" dirty="0">
                <a:latin typeface="Arial"/>
                <a:cs typeface="Arial"/>
              </a:rPr>
              <a:t>	</a:t>
            </a:r>
            <a:r>
              <a:rPr sz="1807" b="1" spc="10" dirty="0">
                <a:latin typeface="Arial"/>
                <a:cs typeface="Arial"/>
              </a:rPr>
              <a:t>4</a:t>
            </a:r>
            <a:r>
              <a:rPr sz="1807" b="1" spc="-301" dirty="0">
                <a:latin typeface="Arial"/>
                <a:cs typeface="Arial"/>
              </a:rPr>
              <a:t> </a:t>
            </a:r>
            <a:r>
              <a:rPr sz="1581" b="1" i="1" spc="7" baseline="42328" dirty="0">
                <a:latin typeface="Arial"/>
                <a:cs typeface="Arial"/>
              </a:rPr>
              <a:t>x  </a:t>
            </a:r>
            <a:r>
              <a:rPr sz="1581" b="1" i="1" spc="52" baseline="42328" dirty="0">
                <a:latin typeface="Arial"/>
                <a:cs typeface="Arial"/>
              </a:rPr>
              <a:t> </a:t>
            </a:r>
            <a:r>
              <a:rPr sz="1807" b="1" spc="40" dirty="0">
                <a:latin typeface="Arial"/>
                <a:cs typeface="Arial"/>
              </a:rPr>
              <a:t>(3</a:t>
            </a:r>
            <a:r>
              <a:rPr sz="1807" b="1" i="1" spc="40" dirty="0">
                <a:latin typeface="Arial"/>
                <a:cs typeface="Arial"/>
              </a:rPr>
              <a:t>x</a:t>
            </a:r>
            <a:r>
              <a:rPr sz="1807" b="1" i="1" spc="-230" dirty="0">
                <a:latin typeface="Arial"/>
                <a:cs typeface="Arial"/>
              </a:rPr>
              <a:t> </a:t>
            </a:r>
            <a:r>
              <a:rPr sz="1581" b="1" spc="44" baseline="42328" dirty="0">
                <a:latin typeface="Arial"/>
                <a:cs typeface="Arial"/>
              </a:rPr>
              <a:t>2</a:t>
            </a:r>
            <a:r>
              <a:rPr sz="1807" b="1" i="1" spc="30" dirty="0">
                <a:latin typeface="Arial"/>
                <a:cs typeface="Arial"/>
              </a:rPr>
              <a:t>dx</a:t>
            </a:r>
            <a:r>
              <a:rPr sz="1807" b="1" i="1" spc="-346" dirty="0">
                <a:latin typeface="Arial"/>
                <a:cs typeface="Arial"/>
              </a:rPr>
              <a:t> </a:t>
            </a:r>
            <a:r>
              <a:rPr sz="1807" b="1" spc="5" dirty="0">
                <a:latin typeface="Arial"/>
                <a:cs typeface="Arial"/>
              </a:rPr>
              <a:t>)</a:t>
            </a:r>
            <a:r>
              <a:rPr sz="1807" b="1" spc="-55" dirty="0">
                <a:latin typeface="Arial"/>
                <a:cs typeface="Arial"/>
              </a:rPr>
              <a:t> </a:t>
            </a:r>
            <a:r>
              <a:rPr sz="1807" b="1" spc="10" dirty="0">
                <a:latin typeface="Symbol"/>
                <a:cs typeface="Symbol"/>
              </a:rPr>
              <a:t></a:t>
            </a:r>
            <a:r>
              <a:rPr sz="2710" b="1" u="sng" spc="383" baseline="20061" dirty="0">
                <a:uFill>
                  <a:solidFill>
                    <a:srgbClr val="000000"/>
                  </a:solidFill>
                </a:uFill>
                <a:latin typeface="Times New Roman"/>
                <a:cs typeface="Times New Roman"/>
              </a:rPr>
              <a:t> </a:t>
            </a:r>
            <a:r>
              <a:rPr sz="1581" b="1" u="sng" spc="7" baseline="34391" dirty="0">
                <a:uFill>
                  <a:solidFill>
                    <a:srgbClr val="000000"/>
                  </a:solidFill>
                </a:uFill>
                <a:latin typeface="Arial"/>
                <a:cs typeface="Arial"/>
              </a:rPr>
              <a:t>1</a:t>
            </a:r>
            <a:r>
              <a:rPr sz="1581" b="1" spc="7" baseline="34391" dirty="0">
                <a:latin typeface="Arial"/>
                <a:cs typeface="Arial"/>
              </a:rPr>
              <a:t>	</a:t>
            </a:r>
            <a:r>
              <a:rPr sz="1807" b="1" spc="50" dirty="0">
                <a:latin typeface="Arial"/>
                <a:cs typeface="Arial"/>
              </a:rPr>
              <a:t>4</a:t>
            </a:r>
            <a:r>
              <a:rPr sz="1581" b="1" i="1" spc="75" baseline="42328" dirty="0">
                <a:latin typeface="Arial"/>
                <a:cs typeface="Arial"/>
              </a:rPr>
              <a:t>u </a:t>
            </a:r>
            <a:r>
              <a:rPr sz="1807" b="1" i="1" spc="15" dirty="0">
                <a:latin typeface="Arial"/>
                <a:cs typeface="Arial"/>
              </a:rPr>
              <a:t>du </a:t>
            </a:r>
            <a:r>
              <a:rPr sz="1807" b="1" spc="10" dirty="0">
                <a:latin typeface="Symbol"/>
                <a:cs typeface="Symbol"/>
              </a:rPr>
              <a:t></a:t>
            </a:r>
            <a:r>
              <a:rPr sz="2710" b="1" u="sng" spc="-22" baseline="20061" dirty="0">
                <a:uFill>
                  <a:solidFill>
                    <a:srgbClr val="000000"/>
                  </a:solidFill>
                </a:uFill>
                <a:latin typeface="Times New Roman"/>
                <a:cs typeface="Times New Roman"/>
              </a:rPr>
              <a:t> </a:t>
            </a:r>
            <a:r>
              <a:rPr sz="1581" b="1" u="sng" spc="7" baseline="34391" dirty="0">
                <a:uFill>
                  <a:solidFill>
                    <a:srgbClr val="000000"/>
                  </a:solidFill>
                </a:uFill>
                <a:latin typeface="Arial"/>
                <a:cs typeface="Arial"/>
              </a:rPr>
              <a:t>1</a:t>
            </a:r>
            <a:endParaRPr sz="1581" baseline="34391">
              <a:latin typeface="Arial"/>
              <a:cs typeface="Arial"/>
            </a:endParaRPr>
          </a:p>
        </p:txBody>
      </p:sp>
      <p:sp>
        <p:nvSpPr>
          <p:cNvPr id="50" name="object 50"/>
          <p:cNvSpPr/>
          <p:nvPr/>
        </p:nvSpPr>
        <p:spPr>
          <a:xfrm>
            <a:off x="2964776" y="5728086"/>
            <a:ext cx="437228" cy="0"/>
          </a:xfrm>
          <a:custGeom>
            <a:avLst/>
            <a:gdLst/>
            <a:ahLst/>
            <a:cxnLst/>
            <a:rect l="l" t="t" r="r" b="b"/>
            <a:pathLst>
              <a:path w="435610">
                <a:moveTo>
                  <a:pt x="0" y="0"/>
                </a:moveTo>
                <a:lnTo>
                  <a:pt x="435101" y="0"/>
                </a:lnTo>
              </a:path>
            </a:pathLst>
          </a:custGeom>
          <a:ln w="10261">
            <a:solidFill>
              <a:srgbClr val="000000"/>
            </a:solidFill>
          </a:ln>
        </p:spPr>
        <p:txBody>
          <a:bodyPr wrap="square" lIns="0" tIns="0" rIns="0" bIns="0" rtlCol="0"/>
          <a:lstStyle/>
          <a:p>
            <a:endParaRPr sz="1807"/>
          </a:p>
        </p:txBody>
      </p:sp>
      <p:sp>
        <p:nvSpPr>
          <p:cNvPr id="51" name="object 51"/>
          <p:cNvSpPr txBox="1"/>
          <p:nvPr/>
        </p:nvSpPr>
        <p:spPr>
          <a:xfrm>
            <a:off x="3098227" y="5534057"/>
            <a:ext cx="686437" cy="511801"/>
          </a:xfrm>
          <a:prstGeom prst="rect">
            <a:avLst/>
          </a:prstGeom>
        </p:spPr>
        <p:txBody>
          <a:bodyPr vert="horz" wrap="square" lIns="0" tIns="17209" rIns="0" bIns="0" rtlCol="0">
            <a:spAutoFit/>
          </a:bodyPr>
          <a:lstStyle/>
          <a:p>
            <a:pPr marL="287445">
              <a:lnSpc>
                <a:spcPts val="1892"/>
              </a:lnSpc>
              <a:spcBef>
                <a:spcPts val="135"/>
              </a:spcBef>
            </a:pPr>
            <a:r>
              <a:rPr sz="1907" b="1" i="1" spc="20" dirty="0">
                <a:latin typeface="Arial"/>
                <a:cs typeface="Arial"/>
              </a:rPr>
              <a:t>d</a:t>
            </a:r>
            <a:r>
              <a:rPr sz="1907" b="1" i="1" spc="130" dirty="0">
                <a:latin typeface="Arial"/>
                <a:cs typeface="Arial"/>
              </a:rPr>
              <a:t>x</a:t>
            </a:r>
            <a:r>
              <a:rPr sz="1907" b="1" spc="10" dirty="0">
                <a:latin typeface="Arial"/>
                <a:cs typeface="Arial"/>
              </a:rPr>
              <a:t>;</a:t>
            </a:r>
            <a:endParaRPr sz="1907">
              <a:latin typeface="Arial"/>
              <a:cs typeface="Arial"/>
            </a:endParaRPr>
          </a:p>
          <a:p>
            <a:pPr marL="12747">
              <a:lnSpc>
                <a:spcPts val="1892"/>
              </a:lnSpc>
            </a:pPr>
            <a:r>
              <a:rPr sz="1907" b="1" i="1" spc="20" dirty="0">
                <a:latin typeface="Arial"/>
                <a:cs typeface="Arial"/>
              </a:rPr>
              <a:t>x</a:t>
            </a:r>
            <a:endParaRPr sz="1907">
              <a:latin typeface="Arial"/>
              <a:cs typeface="Arial"/>
            </a:endParaRPr>
          </a:p>
        </p:txBody>
      </p:sp>
      <p:sp>
        <p:nvSpPr>
          <p:cNvPr id="52" name="object 52"/>
          <p:cNvSpPr txBox="1"/>
          <p:nvPr/>
        </p:nvSpPr>
        <p:spPr>
          <a:xfrm>
            <a:off x="2778920" y="5264113"/>
            <a:ext cx="608679" cy="322504"/>
          </a:xfrm>
          <a:prstGeom prst="rect">
            <a:avLst/>
          </a:prstGeom>
        </p:spPr>
        <p:txBody>
          <a:bodyPr vert="horz" wrap="square" lIns="0" tIns="17209" rIns="0" bIns="0" rtlCol="0">
            <a:spAutoFit/>
          </a:bodyPr>
          <a:lstStyle/>
          <a:p>
            <a:pPr marL="38241">
              <a:spcBef>
                <a:spcPts val="135"/>
              </a:spcBef>
            </a:pPr>
            <a:r>
              <a:rPr sz="1656" b="1" i="1" spc="22" baseline="7575" dirty="0">
                <a:latin typeface="Arial"/>
                <a:cs typeface="Arial"/>
              </a:rPr>
              <a:t>e </a:t>
            </a:r>
            <a:r>
              <a:rPr sz="2861" b="1" spc="30" baseline="-24853" dirty="0">
                <a:latin typeface="Arial"/>
                <a:cs typeface="Arial"/>
              </a:rPr>
              <a:t>3</a:t>
            </a:r>
            <a:r>
              <a:rPr sz="1104" b="1" spc="20" dirty="0">
                <a:latin typeface="Arial"/>
                <a:cs typeface="Arial"/>
              </a:rPr>
              <a:t>ln</a:t>
            </a:r>
            <a:r>
              <a:rPr sz="1104" b="1" spc="-205" dirty="0">
                <a:latin typeface="Arial"/>
                <a:cs typeface="Arial"/>
              </a:rPr>
              <a:t> </a:t>
            </a:r>
            <a:r>
              <a:rPr sz="1104" b="1" i="1" spc="15" dirty="0">
                <a:latin typeface="Arial"/>
                <a:cs typeface="Arial"/>
              </a:rPr>
              <a:t>x</a:t>
            </a:r>
            <a:endParaRPr sz="1104">
              <a:latin typeface="Arial"/>
              <a:cs typeface="Arial"/>
            </a:endParaRPr>
          </a:p>
        </p:txBody>
      </p:sp>
      <p:sp>
        <p:nvSpPr>
          <p:cNvPr id="53" name="object 53"/>
          <p:cNvSpPr txBox="1"/>
          <p:nvPr/>
        </p:nvSpPr>
        <p:spPr>
          <a:xfrm>
            <a:off x="2794472" y="5495419"/>
            <a:ext cx="127472" cy="604218"/>
          </a:xfrm>
          <a:prstGeom prst="rect">
            <a:avLst/>
          </a:prstGeom>
        </p:spPr>
        <p:txBody>
          <a:bodyPr vert="horz" wrap="square" lIns="0" tIns="13385" rIns="0" bIns="0" rtlCol="0">
            <a:spAutoFit/>
          </a:bodyPr>
          <a:lstStyle/>
          <a:p>
            <a:pPr marL="12747">
              <a:lnSpc>
                <a:spcPts val="3352"/>
              </a:lnSpc>
              <a:spcBef>
                <a:spcPts val="105"/>
              </a:spcBef>
            </a:pPr>
            <a:r>
              <a:rPr sz="2911" b="1" dirty="0">
                <a:latin typeface="Symbol"/>
                <a:cs typeface="Symbol"/>
              </a:rPr>
              <a:t></a:t>
            </a:r>
            <a:endParaRPr sz="2911">
              <a:latin typeface="Symbol"/>
              <a:cs typeface="Symbol"/>
            </a:endParaRPr>
          </a:p>
          <a:p>
            <a:pPr marL="33780">
              <a:lnSpc>
                <a:spcPts val="1184"/>
              </a:lnSpc>
            </a:pPr>
            <a:r>
              <a:rPr sz="1104" b="1" spc="15" dirty="0">
                <a:latin typeface="Arial"/>
                <a:cs typeface="Arial"/>
              </a:rPr>
              <a:t>1</a:t>
            </a:r>
            <a:endParaRPr sz="1104">
              <a:latin typeface="Arial"/>
              <a:cs typeface="Arial"/>
            </a:endParaRPr>
          </a:p>
        </p:txBody>
      </p:sp>
      <p:sp>
        <p:nvSpPr>
          <p:cNvPr id="54" name="object 54"/>
          <p:cNvSpPr/>
          <p:nvPr/>
        </p:nvSpPr>
        <p:spPr>
          <a:xfrm>
            <a:off x="6691039" y="5559060"/>
            <a:ext cx="33143" cy="18483"/>
          </a:xfrm>
          <a:custGeom>
            <a:avLst/>
            <a:gdLst/>
            <a:ahLst/>
            <a:cxnLst/>
            <a:rect l="l" t="t" r="r" b="b"/>
            <a:pathLst>
              <a:path w="33020" h="18414">
                <a:moveTo>
                  <a:pt x="0" y="18287"/>
                </a:moveTo>
                <a:lnTo>
                  <a:pt x="32765" y="0"/>
                </a:lnTo>
              </a:path>
            </a:pathLst>
          </a:custGeom>
          <a:ln w="10769">
            <a:solidFill>
              <a:srgbClr val="000000"/>
            </a:solidFill>
          </a:ln>
        </p:spPr>
        <p:txBody>
          <a:bodyPr wrap="square" lIns="0" tIns="0" rIns="0" bIns="0" rtlCol="0"/>
          <a:lstStyle/>
          <a:p>
            <a:endParaRPr sz="1807"/>
          </a:p>
        </p:txBody>
      </p:sp>
      <p:sp>
        <p:nvSpPr>
          <p:cNvPr id="55" name="object 55"/>
          <p:cNvSpPr/>
          <p:nvPr/>
        </p:nvSpPr>
        <p:spPr>
          <a:xfrm>
            <a:off x="6723928" y="5564412"/>
            <a:ext cx="48439" cy="86681"/>
          </a:xfrm>
          <a:custGeom>
            <a:avLst/>
            <a:gdLst/>
            <a:ahLst/>
            <a:cxnLst/>
            <a:rect l="l" t="t" r="r" b="b"/>
            <a:pathLst>
              <a:path w="48260" h="86360">
                <a:moveTo>
                  <a:pt x="0" y="0"/>
                </a:moveTo>
                <a:lnTo>
                  <a:pt x="48006" y="86106"/>
                </a:lnTo>
              </a:path>
            </a:pathLst>
          </a:custGeom>
          <a:ln w="21526">
            <a:solidFill>
              <a:srgbClr val="000000"/>
            </a:solidFill>
          </a:ln>
        </p:spPr>
        <p:txBody>
          <a:bodyPr wrap="square" lIns="0" tIns="0" rIns="0" bIns="0" rtlCol="0"/>
          <a:lstStyle/>
          <a:p>
            <a:endParaRPr sz="1807"/>
          </a:p>
        </p:txBody>
      </p:sp>
      <p:sp>
        <p:nvSpPr>
          <p:cNvPr id="56" name="object 56"/>
          <p:cNvSpPr/>
          <p:nvPr/>
        </p:nvSpPr>
        <p:spPr>
          <a:xfrm>
            <a:off x="6777465" y="5391560"/>
            <a:ext cx="63736" cy="259406"/>
          </a:xfrm>
          <a:custGeom>
            <a:avLst/>
            <a:gdLst/>
            <a:ahLst/>
            <a:cxnLst/>
            <a:rect l="l" t="t" r="r" b="b"/>
            <a:pathLst>
              <a:path w="63500" h="258445">
                <a:moveTo>
                  <a:pt x="0" y="258318"/>
                </a:moveTo>
                <a:lnTo>
                  <a:pt x="63245" y="0"/>
                </a:lnTo>
              </a:path>
            </a:pathLst>
          </a:custGeom>
          <a:ln w="10769">
            <a:solidFill>
              <a:srgbClr val="000000"/>
            </a:solidFill>
          </a:ln>
        </p:spPr>
        <p:txBody>
          <a:bodyPr wrap="square" lIns="0" tIns="0" rIns="0" bIns="0" rtlCol="0"/>
          <a:lstStyle/>
          <a:p>
            <a:endParaRPr sz="1807"/>
          </a:p>
        </p:txBody>
      </p:sp>
      <p:sp>
        <p:nvSpPr>
          <p:cNvPr id="57" name="object 57"/>
          <p:cNvSpPr/>
          <p:nvPr/>
        </p:nvSpPr>
        <p:spPr>
          <a:xfrm>
            <a:off x="6840947" y="5391560"/>
            <a:ext cx="207780" cy="0"/>
          </a:xfrm>
          <a:custGeom>
            <a:avLst/>
            <a:gdLst/>
            <a:ahLst/>
            <a:cxnLst/>
            <a:rect l="l" t="t" r="r" b="b"/>
            <a:pathLst>
              <a:path w="207010">
                <a:moveTo>
                  <a:pt x="0" y="0"/>
                </a:moveTo>
                <a:lnTo>
                  <a:pt x="206501" y="0"/>
                </a:lnTo>
              </a:path>
            </a:pathLst>
          </a:custGeom>
          <a:ln w="10769">
            <a:solidFill>
              <a:srgbClr val="000000"/>
            </a:solidFill>
          </a:ln>
        </p:spPr>
        <p:txBody>
          <a:bodyPr wrap="square" lIns="0" tIns="0" rIns="0" bIns="0" rtlCol="0"/>
          <a:lstStyle/>
          <a:p>
            <a:endParaRPr sz="1807"/>
          </a:p>
        </p:txBody>
      </p:sp>
      <p:sp>
        <p:nvSpPr>
          <p:cNvPr id="58" name="object 58"/>
          <p:cNvSpPr/>
          <p:nvPr/>
        </p:nvSpPr>
        <p:spPr>
          <a:xfrm>
            <a:off x="6412640" y="5952183"/>
            <a:ext cx="33143" cy="19121"/>
          </a:xfrm>
          <a:custGeom>
            <a:avLst/>
            <a:gdLst/>
            <a:ahLst/>
            <a:cxnLst/>
            <a:rect l="l" t="t" r="r" b="b"/>
            <a:pathLst>
              <a:path w="33020" h="19050">
                <a:moveTo>
                  <a:pt x="0" y="19050"/>
                </a:moveTo>
                <a:lnTo>
                  <a:pt x="32766" y="0"/>
                </a:lnTo>
              </a:path>
            </a:pathLst>
          </a:custGeom>
          <a:ln w="10769">
            <a:solidFill>
              <a:srgbClr val="000000"/>
            </a:solidFill>
          </a:ln>
        </p:spPr>
        <p:txBody>
          <a:bodyPr wrap="square" lIns="0" tIns="0" rIns="0" bIns="0" rtlCol="0"/>
          <a:lstStyle/>
          <a:p>
            <a:endParaRPr sz="1807"/>
          </a:p>
        </p:txBody>
      </p:sp>
      <p:sp>
        <p:nvSpPr>
          <p:cNvPr id="59" name="object 59"/>
          <p:cNvSpPr/>
          <p:nvPr/>
        </p:nvSpPr>
        <p:spPr>
          <a:xfrm>
            <a:off x="6445529" y="5957537"/>
            <a:ext cx="48439" cy="87318"/>
          </a:xfrm>
          <a:custGeom>
            <a:avLst/>
            <a:gdLst/>
            <a:ahLst/>
            <a:cxnLst/>
            <a:rect l="l" t="t" r="r" b="b"/>
            <a:pathLst>
              <a:path w="48260" h="86995">
                <a:moveTo>
                  <a:pt x="0" y="0"/>
                </a:moveTo>
                <a:lnTo>
                  <a:pt x="48005" y="86867"/>
                </a:lnTo>
              </a:path>
            </a:pathLst>
          </a:custGeom>
          <a:ln w="21526">
            <a:solidFill>
              <a:srgbClr val="000000"/>
            </a:solidFill>
          </a:ln>
        </p:spPr>
        <p:txBody>
          <a:bodyPr wrap="square" lIns="0" tIns="0" rIns="0" bIns="0" rtlCol="0"/>
          <a:lstStyle/>
          <a:p>
            <a:endParaRPr sz="1807"/>
          </a:p>
        </p:txBody>
      </p:sp>
      <p:sp>
        <p:nvSpPr>
          <p:cNvPr id="60" name="object 60"/>
          <p:cNvSpPr/>
          <p:nvPr/>
        </p:nvSpPr>
        <p:spPr>
          <a:xfrm>
            <a:off x="6499066" y="5785449"/>
            <a:ext cx="63736" cy="259406"/>
          </a:xfrm>
          <a:custGeom>
            <a:avLst/>
            <a:gdLst/>
            <a:ahLst/>
            <a:cxnLst/>
            <a:rect l="l" t="t" r="r" b="b"/>
            <a:pathLst>
              <a:path w="63500" h="258445">
                <a:moveTo>
                  <a:pt x="0" y="258317"/>
                </a:moveTo>
                <a:lnTo>
                  <a:pt x="63246" y="0"/>
                </a:lnTo>
              </a:path>
            </a:pathLst>
          </a:custGeom>
          <a:ln w="10769">
            <a:solidFill>
              <a:srgbClr val="000000"/>
            </a:solidFill>
          </a:ln>
        </p:spPr>
        <p:txBody>
          <a:bodyPr wrap="square" lIns="0" tIns="0" rIns="0" bIns="0" rtlCol="0"/>
          <a:lstStyle/>
          <a:p>
            <a:endParaRPr sz="1807"/>
          </a:p>
        </p:txBody>
      </p:sp>
      <p:sp>
        <p:nvSpPr>
          <p:cNvPr id="61" name="object 61"/>
          <p:cNvSpPr/>
          <p:nvPr/>
        </p:nvSpPr>
        <p:spPr>
          <a:xfrm>
            <a:off x="6562548" y="5785449"/>
            <a:ext cx="207780" cy="0"/>
          </a:xfrm>
          <a:custGeom>
            <a:avLst/>
            <a:gdLst/>
            <a:ahLst/>
            <a:cxnLst/>
            <a:rect l="l" t="t" r="r" b="b"/>
            <a:pathLst>
              <a:path w="207010">
                <a:moveTo>
                  <a:pt x="0" y="0"/>
                </a:moveTo>
                <a:lnTo>
                  <a:pt x="206501" y="0"/>
                </a:lnTo>
              </a:path>
            </a:pathLst>
          </a:custGeom>
          <a:ln w="10769">
            <a:solidFill>
              <a:srgbClr val="000000"/>
            </a:solidFill>
          </a:ln>
        </p:spPr>
        <p:txBody>
          <a:bodyPr wrap="square" lIns="0" tIns="0" rIns="0" bIns="0" rtlCol="0"/>
          <a:lstStyle/>
          <a:p>
            <a:endParaRPr sz="1807"/>
          </a:p>
        </p:txBody>
      </p:sp>
      <p:sp>
        <p:nvSpPr>
          <p:cNvPr id="62" name="object 62"/>
          <p:cNvSpPr/>
          <p:nvPr/>
        </p:nvSpPr>
        <p:spPr>
          <a:xfrm>
            <a:off x="6108237" y="5739560"/>
            <a:ext cx="962414" cy="0"/>
          </a:xfrm>
          <a:custGeom>
            <a:avLst/>
            <a:gdLst/>
            <a:ahLst/>
            <a:cxnLst/>
            <a:rect l="l" t="t" r="r" b="b"/>
            <a:pathLst>
              <a:path w="958850">
                <a:moveTo>
                  <a:pt x="0" y="0"/>
                </a:moveTo>
                <a:lnTo>
                  <a:pt x="958596" y="0"/>
                </a:lnTo>
              </a:path>
            </a:pathLst>
          </a:custGeom>
          <a:ln w="10769">
            <a:solidFill>
              <a:srgbClr val="000000"/>
            </a:solidFill>
          </a:ln>
        </p:spPr>
        <p:txBody>
          <a:bodyPr wrap="square" lIns="0" tIns="0" rIns="0" bIns="0" rtlCol="0"/>
          <a:lstStyle/>
          <a:p>
            <a:endParaRPr sz="1807"/>
          </a:p>
        </p:txBody>
      </p:sp>
      <p:sp>
        <p:nvSpPr>
          <p:cNvPr id="63" name="object 63"/>
          <p:cNvSpPr txBox="1"/>
          <p:nvPr/>
        </p:nvSpPr>
        <p:spPr>
          <a:xfrm>
            <a:off x="7186905" y="5535042"/>
            <a:ext cx="330153" cy="338438"/>
          </a:xfrm>
          <a:prstGeom prst="rect">
            <a:avLst/>
          </a:prstGeom>
        </p:spPr>
        <p:txBody>
          <a:bodyPr vert="horz" wrap="square" lIns="0" tIns="12110" rIns="0" bIns="0" rtlCol="0">
            <a:spAutoFit/>
          </a:bodyPr>
          <a:lstStyle/>
          <a:p>
            <a:pPr marL="12747">
              <a:spcBef>
                <a:spcPts val="95"/>
              </a:spcBef>
            </a:pPr>
            <a:r>
              <a:rPr sz="2058" b="1" i="1" spc="-5" dirty="0">
                <a:latin typeface="Arial"/>
                <a:cs typeface="Arial"/>
              </a:rPr>
              <a:t>dx</a:t>
            </a:r>
            <a:endParaRPr sz="2058">
              <a:latin typeface="Arial"/>
              <a:cs typeface="Arial"/>
            </a:endParaRPr>
          </a:p>
        </p:txBody>
      </p:sp>
      <p:sp>
        <p:nvSpPr>
          <p:cNvPr id="64" name="object 64"/>
          <p:cNvSpPr txBox="1"/>
          <p:nvPr/>
        </p:nvSpPr>
        <p:spPr>
          <a:xfrm>
            <a:off x="6578135" y="5760726"/>
            <a:ext cx="170813" cy="338438"/>
          </a:xfrm>
          <a:prstGeom prst="rect">
            <a:avLst/>
          </a:prstGeom>
        </p:spPr>
        <p:txBody>
          <a:bodyPr vert="horz" wrap="square" lIns="0" tIns="12110" rIns="0" bIns="0" rtlCol="0">
            <a:spAutoFit/>
          </a:bodyPr>
          <a:lstStyle/>
          <a:p>
            <a:pPr marL="12747">
              <a:spcBef>
                <a:spcPts val="95"/>
              </a:spcBef>
            </a:pPr>
            <a:r>
              <a:rPr sz="2058" b="1" i="1" spc="-5" dirty="0">
                <a:latin typeface="Arial"/>
                <a:cs typeface="Arial"/>
              </a:rPr>
              <a:t>x</a:t>
            </a:r>
            <a:endParaRPr sz="2058">
              <a:latin typeface="Arial"/>
              <a:cs typeface="Arial"/>
            </a:endParaRPr>
          </a:p>
        </p:txBody>
      </p:sp>
      <p:sp>
        <p:nvSpPr>
          <p:cNvPr id="65" name="object 65"/>
          <p:cNvSpPr txBox="1"/>
          <p:nvPr/>
        </p:nvSpPr>
        <p:spPr>
          <a:xfrm>
            <a:off x="5931815" y="5494224"/>
            <a:ext cx="132571" cy="636086"/>
          </a:xfrm>
          <a:prstGeom prst="rect">
            <a:avLst/>
          </a:prstGeom>
        </p:spPr>
        <p:txBody>
          <a:bodyPr vert="horz" wrap="square" lIns="0" tIns="14658" rIns="0" bIns="0" rtlCol="0">
            <a:spAutoFit/>
          </a:bodyPr>
          <a:lstStyle/>
          <a:p>
            <a:pPr marL="12747">
              <a:lnSpc>
                <a:spcPts val="3508"/>
              </a:lnSpc>
              <a:spcBef>
                <a:spcPts val="114"/>
              </a:spcBef>
            </a:pPr>
            <a:r>
              <a:rPr sz="3061" b="1" dirty="0">
                <a:latin typeface="Symbol"/>
                <a:cs typeface="Symbol"/>
              </a:rPr>
              <a:t></a:t>
            </a:r>
            <a:endParaRPr sz="3061">
              <a:latin typeface="Symbol"/>
              <a:cs typeface="Symbol"/>
            </a:endParaRPr>
          </a:p>
          <a:p>
            <a:pPr marL="34417">
              <a:lnSpc>
                <a:spcPts val="1280"/>
              </a:lnSpc>
            </a:pPr>
            <a:r>
              <a:rPr sz="1204" b="1" spc="-5" dirty="0">
                <a:latin typeface="Arial"/>
                <a:cs typeface="Arial"/>
              </a:rPr>
              <a:t>1</a:t>
            </a:r>
            <a:endParaRPr sz="1204">
              <a:latin typeface="Arial"/>
              <a:cs typeface="Arial"/>
            </a:endParaRPr>
          </a:p>
        </p:txBody>
      </p:sp>
      <p:sp>
        <p:nvSpPr>
          <p:cNvPr id="66" name="object 66"/>
          <p:cNvSpPr txBox="1"/>
          <p:nvPr/>
        </p:nvSpPr>
        <p:spPr>
          <a:xfrm>
            <a:off x="5874964" y="5366952"/>
            <a:ext cx="1177842" cy="338438"/>
          </a:xfrm>
          <a:prstGeom prst="rect">
            <a:avLst/>
          </a:prstGeom>
        </p:spPr>
        <p:txBody>
          <a:bodyPr vert="horz" wrap="square" lIns="0" tIns="12110" rIns="0" bIns="0" rtlCol="0">
            <a:spAutoFit/>
          </a:bodyPr>
          <a:lstStyle/>
          <a:p>
            <a:pPr marL="38241">
              <a:spcBef>
                <a:spcPts val="95"/>
              </a:spcBef>
              <a:tabLst>
                <a:tab pos="993628" algn="l"/>
              </a:tabLst>
            </a:pPr>
            <a:r>
              <a:rPr sz="1807" b="1" i="1" spc="60" baseline="48611" dirty="0">
                <a:latin typeface="Arial"/>
                <a:cs typeface="Arial"/>
              </a:rPr>
              <a:t>e</a:t>
            </a:r>
            <a:r>
              <a:rPr sz="1280" b="1" spc="60" baseline="104575" dirty="0">
                <a:latin typeface="Arial"/>
                <a:cs typeface="Arial"/>
              </a:rPr>
              <a:t>2 </a:t>
            </a:r>
            <a:r>
              <a:rPr sz="1280" b="1" spc="241" baseline="104575" dirty="0">
                <a:latin typeface="Arial"/>
                <a:cs typeface="Arial"/>
              </a:rPr>
              <a:t> </a:t>
            </a:r>
            <a:r>
              <a:rPr sz="1807" b="1" spc="-7" baseline="41666" dirty="0">
                <a:latin typeface="Arial"/>
                <a:cs typeface="Arial"/>
              </a:rPr>
              <a:t>3</a:t>
            </a:r>
            <a:r>
              <a:rPr sz="1807" b="1" spc="-210" baseline="41666" dirty="0">
                <a:latin typeface="Arial"/>
                <a:cs typeface="Arial"/>
              </a:rPr>
              <a:t> </a:t>
            </a:r>
            <a:r>
              <a:rPr sz="2058" b="1" spc="-5" dirty="0">
                <a:latin typeface="Arial"/>
                <a:cs typeface="Arial"/>
              </a:rPr>
              <a:t>log	</a:t>
            </a:r>
            <a:r>
              <a:rPr sz="2058" b="1" i="1" spc="-5" dirty="0">
                <a:latin typeface="Arial"/>
                <a:cs typeface="Arial"/>
              </a:rPr>
              <a:t>x</a:t>
            </a:r>
            <a:endParaRPr sz="2058">
              <a:latin typeface="Arial"/>
              <a:cs typeface="Arial"/>
            </a:endParaRPr>
          </a:p>
        </p:txBody>
      </p:sp>
    </p:spTree>
    <p:extLst>
      <p:ext uri="{BB962C8B-B14F-4D97-AF65-F5344CB8AC3E}">
        <p14:creationId xmlns:p14="http://schemas.microsoft.com/office/powerpoint/2010/main" val="619661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39768" y="114470"/>
            <a:ext cx="1451907" cy="259990"/>
          </a:xfrm>
          <a:prstGeom prst="rect">
            <a:avLst/>
          </a:prstGeom>
        </p:spPr>
        <p:txBody>
          <a:bodyPr vert="horz" wrap="square" lIns="0" tIns="12747" rIns="0" bIns="0" rtlCol="0">
            <a:spAutoFit/>
          </a:bodyPr>
          <a:lstStyle/>
          <a:p>
            <a:pPr marL="12747">
              <a:spcBef>
                <a:spcPts val="100"/>
              </a:spcBef>
            </a:pPr>
            <a:r>
              <a:rPr sz="1606" b="1" spc="-5" dirty="0">
                <a:latin typeface="Arial"/>
                <a:cs typeface="Arial"/>
              </a:rPr>
              <a:t>Catatan</a:t>
            </a:r>
            <a:r>
              <a:rPr sz="1606" b="1" spc="-70" dirty="0">
                <a:latin typeface="Arial"/>
                <a:cs typeface="Arial"/>
              </a:rPr>
              <a:t> </a:t>
            </a:r>
            <a:r>
              <a:rPr sz="1606" b="1" spc="-5" dirty="0">
                <a:latin typeface="Arial"/>
                <a:cs typeface="Arial"/>
              </a:rPr>
              <a:t>Kuliah</a:t>
            </a:r>
            <a:endParaRPr sz="1606">
              <a:latin typeface="Arial"/>
              <a:cs typeface="Arial"/>
            </a:endParaRPr>
          </a:p>
        </p:txBody>
      </p:sp>
      <p:sp>
        <p:nvSpPr>
          <p:cNvPr id="3" name="object 3"/>
          <p:cNvSpPr txBox="1"/>
          <p:nvPr/>
        </p:nvSpPr>
        <p:spPr>
          <a:xfrm>
            <a:off x="9062341" y="143468"/>
            <a:ext cx="1372875" cy="259990"/>
          </a:xfrm>
          <a:prstGeom prst="rect">
            <a:avLst/>
          </a:prstGeom>
        </p:spPr>
        <p:txBody>
          <a:bodyPr vert="horz" wrap="square" lIns="0" tIns="12747" rIns="0" bIns="0" rtlCol="0">
            <a:spAutoFit/>
          </a:bodyPr>
          <a:lstStyle/>
          <a:p>
            <a:pPr marL="12747">
              <a:spcBef>
                <a:spcPts val="100"/>
              </a:spcBef>
            </a:pPr>
            <a:r>
              <a:rPr sz="1606" b="1" spc="-5" dirty="0">
                <a:latin typeface="Arial"/>
                <a:cs typeface="Arial"/>
              </a:rPr>
              <a:t>KALKULUS</a:t>
            </a:r>
            <a:r>
              <a:rPr sz="1606" b="1" spc="376" dirty="0">
                <a:latin typeface="Arial"/>
                <a:cs typeface="Arial"/>
              </a:rPr>
              <a:t> </a:t>
            </a:r>
            <a:r>
              <a:rPr sz="1606" b="1" dirty="0">
                <a:latin typeface="Arial"/>
                <a:cs typeface="Arial"/>
              </a:rPr>
              <a:t>II</a:t>
            </a:r>
            <a:endParaRPr sz="1606">
              <a:latin typeface="Arial"/>
              <a:cs typeface="Arial"/>
            </a:endParaRPr>
          </a:p>
        </p:txBody>
      </p:sp>
      <p:sp>
        <p:nvSpPr>
          <p:cNvPr id="4" name="object 4"/>
          <p:cNvSpPr txBox="1">
            <a:spLocks noGrp="1"/>
          </p:cNvSpPr>
          <p:nvPr>
            <p:ph type="title"/>
          </p:nvPr>
        </p:nvSpPr>
        <p:spPr>
          <a:xfrm>
            <a:off x="1969217" y="310727"/>
            <a:ext cx="10113926" cy="689980"/>
          </a:xfrm>
          <a:prstGeom prst="rect">
            <a:avLst/>
          </a:prstGeom>
        </p:spPr>
        <p:txBody>
          <a:bodyPr vert="horz" wrap="square" lIns="0" tIns="12747" rIns="0" bIns="0" rtlCol="0" anchor="ctr">
            <a:spAutoFit/>
          </a:bodyPr>
          <a:lstStyle/>
          <a:p>
            <a:pPr marL="12747">
              <a:lnSpc>
                <a:spcPct val="100000"/>
              </a:lnSpc>
              <a:spcBef>
                <a:spcPts val="100"/>
              </a:spcBef>
            </a:pPr>
            <a:r>
              <a:rPr b="1" spc="-5" dirty="0">
                <a:latin typeface="Arial"/>
                <a:cs typeface="Arial"/>
              </a:rPr>
              <a:t>Masalah Laju Perubahan</a:t>
            </a:r>
            <a:r>
              <a:rPr b="1" spc="-85" dirty="0">
                <a:latin typeface="Arial"/>
                <a:cs typeface="Arial"/>
              </a:rPr>
              <a:t> </a:t>
            </a:r>
            <a:r>
              <a:rPr b="1" spc="-5" dirty="0">
                <a:latin typeface="Arial"/>
                <a:cs typeface="Arial"/>
              </a:rPr>
              <a:t>Sederhana</a:t>
            </a:r>
          </a:p>
        </p:txBody>
      </p:sp>
      <p:sp>
        <p:nvSpPr>
          <p:cNvPr id="5" name="object 5"/>
          <p:cNvSpPr txBox="1"/>
          <p:nvPr/>
        </p:nvSpPr>
        <p:spPr>
          <a:xfrm>
            <a:off x="1969217" y="1161641"/>
            <a:ext cx="8323292" cy="5052227"/>
          </a:xfrm>
          <a:prstGeom prst="rect">
            <a:avLst/>
          </a:prstGeom>
        </p:spPr>
        <p:txBody>
          <a:bodyPr vert="horz" wrap="square" lIns="0" tIns="54176" rIns="0" bIns="0" rtlCol="0">
            <a:spAutoFit/>
          </a:bodyPr>
          <a:lstStyle/>
          <a:p>
            <a:pPr marL="12747" marR="24857">
              <a:lnSpc>
                <a:spcPct val="89900"/>
              </a:lnSpc>
              <a:spcBef>
                <a:spcPts val="427"/>
              </a:spcBef>
            </a:pPr>
            <a:r>
              <a:rPr sz="2710" spc="-5" dirty="0">
                <a:solidFill>
                  <a:srgbClr val="000065"/>
                </a:solidFill>
                <a:latin typeface="Arial"/>
                <a:cs typeface="Arial"/>
              </a:rPr>
              <a:t>Misalkan suatu populasi yang besarnya setiap saat  berubah bergantung pada waktu </a:t>
            </a:r>
            <a:r>
              <a:rPr sz="2710" dirty="0">
                <a:solidFill>
                  <a:srgbClr val="000065"/>
                </a:solidFill>
                <a:latin typeface="Arial"/>
                <a:cs typeface="Arial"/>
              </a:rPr>
              <a:t>t. </a:t>
            </a:r>
            <a:r>
              <a:rPr sz="2710" spc="-5" dirty="0">
                <a:solidFill>
                  <a:srgbClr val="000065"/>
                </a:solidFill>
                <a:latin typeface="Arial"/>
                <a:cs typeface="Arial"/>
              </a:rPr>
              <a:t>Bila laju perubahan  populasinya setiap saat sebanding dengan besarnya  populasi saat itu, maka masalah yang muncul  dinamakan </a:t>
            </a:r>
            <a:r>
              <a:rPr sz="2710" i="1" spc="-5" dirty="0">
                <a:solidFill>
                  <a:srgbClr val="000065"/>
                </a:solidFill>
                <a:latin typeface="Arial"/>
                <a:cs typeface="Arial"/>
              </a:rPr>
              <a:t>Masalah Laju Perubahan</a:t>
            </a:r>
            <a:r>
              <a:rPr sz="2710" i="1" spc="-25" dirty="0">
                <a:solidFill>
                  <a:srgbClr val="000065"/>
                </a:solidFill>
                <a:latin typeface="Arial"/>
                <a:cs typeface="Arial"/>
              </a:rPr>
              <a:t> </a:t>
            </a:r>
            <a:r>
              <a:rPr sz="2710" i="1" spc="-5" dirty="0">
                <a:solidFill>
                  <a:srgbClr val="000065"/>
                </a:solidFill>
                <a:latin typeface="Arial"/>
                <a:cs typeface="Arial"/>
              </a:rPr>
              <a:t>Sederhana</a:t>
            </a:r>
            <a:r>
              <a:rPr sz="2710" spc="-5" dirty="0">
                <a:solidFill>
                  <a:srgbClr val="000065"/>
                </a:solidFill>
                <a:latin typeface="Arial"/>
                <a:cs typeface="Arial"/>
              </a:rPr>
              <a:t>.</a:t>
            </a:r>
            <a:endParaRPr sz="2710">
              <a:latin typeface="Arial"/>
              <a:cs typeface="Arial"/>
            </a:endParaRPr>
          </a:p>
          <a:p>
            <a:pPr marL="586362" marR="989804" indent="-574252">
              <a:lnSpc>
                <a:spcPct val="110000"/>
              </a:lnSpc>
            </a:pPr>
            <a:r>
              <a:rPr sz="2710" spc="-5" dirty="0">
                <a:solidFill>
                  <a:srgbClr val="000065"/>
                </a:solidFill>
                <a:latin typeface="Arial"/>
                <a:cs typeface="Arial"/>
              </a:rPr>
              <a:t>Untuk menyelesaikan masalah ini, misalkan  P(t) </a:t>
            </a:r>
            <a:r>
              <a:rPr sz="2710" dirty="0">
                <a:solidFill>
                  <a:srgbClr val="000065"/>
                </a:solidFill>
                <a:latin typeface="Arial"/>
                <a:cs typeface="Arial"/>
              </a:rPr>
              <a:t>= </a:t>
            </a:r>
            <a:r>
              <a:rPr sz="2710" spc="-5" dirty="0">
                <a:solidFill>
                  <a:srgbClr val="000065"/>
                </a:solidFill>
                <a:latin typeface="Arial"/>
                <a:cs typeface="Arial"/>
              </a:rPr>
              <a:t>besarnya populasi pada saat </a:t>
            </a:r>
            <a:r>
              <a:rPr sz="2710" dirty="0">
                <a:solidFill>
                  <a:srgbClr val="000065"/>
                </a:solidFill>
                <a:latin typeface="Arial"/>
                <a:cs typeface="Arial"/>
              </a:rPr>
              <a:t>t, </a:t>
            </a:r>
            <a:r>
              <a:rPr sz="2710" spc="-5" dirty="0">
                <a:solidFill>
                  <a:srgbClr val="000065"/>
                </a:solidFill>
                <a:latin typeface="Arial"/>
                <a:cs typeface="Arial"/>
              </a:rPr>
              <a:t>maka  dP/dt </a:t>
            </a:r>
            <a:r>
              <a:rPr sz="2710" dirty="0">
                <a:solidFill>
                  <a:srgbClr val="000065"/>
                </a:solidFill>
                <a:latin typeface="Arial"/>
                <a:cs typeface="Arial"/>
              </a:rPr>
              <a:t>= </a:t>
            </a:r>
            <a:r>
              <a:rPr sz="2710" spc="-5" dirty="0">
                <a:solidFill>
                  <a:srgbClr val="000065"/>
                </a:solidFill>
                <a:latin typeface="Arial"/>
                <a:cs typeface="Arial"/>
              </a:rPr>
              <a:t>laju perubahan populasi pada saat</a:t>
            </a:r>
            <a:r>
              <a:rPr sz="2710" spc="-80" dirty="0">
                <a:solidFill>
                  <a:srgbClr val="000065"/>
                </a:solidFill>
                <a:latin typeface="Arial"/>
                <a:cs typeface="Arial"/>
              </a:rPr>
              <a:t> </a:t>
            </a:r>
            <a:r>
              <a:rPr sz="2710" spc="-5" dirty="0">
                <a:solidFill>
                  <a:srgbClr val="000065"/>
                </a:solidFill>
                <a:latin typeface="Arial"/>
                <a:cs typeface="Arial"/>
              </a:rPr>
              <a:t>t.</a:t>
            </a:r>
            <a:endParaRPr sz="2710">
              <a:latin typeface="Arial"/>
              <a:cs typeface="Arial"/>
            </a:endParaRPr>
          </a:p>
          <a:p>
            <a:pPr marL="12747" marR="1360741">
              <a:lnSpc>
                <a:spcPts val="2931"/>
              </a:lnSpc>
              <a:spcBef>
                <a:spcPts val="688"/>
              </a:spcBef>
            </a:pPr>
            <a:r>
              <a:rPr sz="2710" spc="-5" dirty="0">
                <a:solidFill>
                  <a:srgbClr val="000065"/>
                </a:solidFill>
                <a:latin typeface="Arial"/>
                <a:cs typeface="Arial"/>
              </a:rPr>
              <a:t>Karena diketahui dP/dt sebanding P, </a:t>
            </a:r>
            <a:r>
              <a:rPr sz="2710" dirty="0">
                <a:solidFill>
                  <a:srgbClr val="000065"/>
                </a:solidFill>
                <a:latin typeface="Arial"/>
                <a:cs typeface="Arial"/>
              </a:rPr>
              <a:t>terdapat  </a:t>
            </a:r>
            <a:r>
              <a:rPr sz="2710" spc="-5" dirty="0">
                <a:solidFill>
                  <a:srgbClr val="000065"/>
                </a:solidFill>
                <a:latin typeface="Arial"/>
                <a:cs typeface="Arial"/>
              </a:rPr>
              <a:t>konstanta </a:t>
            </a:r>
            <a:r>
              <a:rPr sz="2710" dirty="0">
                <a:solidFill>
                  <a:srgbClr val="000065"/>
                </a:solidFill>
                <a:latin typeface="Arial"/>
                <a:cs typeface="Arial"/>
              </a:rPr>
              <a:t>k ≠ </a:t>
            </a:r>
            <a:r>
              <a:rPr sz="2710" spc="-5" dirty="0">
                <a:solidFill>
                  <a:srgbClr val="000065"/>
                </a:solidFill>
                <a:latin typeface="Arial"/>
                <a:cs typeface="Arial"/>
              </a:rPr>
              <a:t>0,</a:t>
            </a:r>
            <a:r>
              <a:rPr sz="2710" spc="-15" dirty="0">
                <a:solidFill>
                  <a:srgbClr val="000065"/>
                </a:solidFill>
                <a:latin typeface="Arial"/>
                <a:cs typeface="Arial"/>
              </a:rPr>
              <a:t> </a:t>
            </a:r>
            <a:r>
              <a:rPr sz="2710" spc="-5" dirty="0">
                <a:solidFill>
                  <a:srgbClr val="000065"/>
                </a:solidFill>
                <a:latin typeface="Arial"/>
                <a:cs typeface="Arial"/>
              </a:rPr>
              <a:t>sehingga</a:t>
            </a:r>
            <a:endParaRPr sz="2710">
              <a:latin typeface="Arial"/>
              <a:cs typeface="Arial"/>
            </a:endParaRPr>
          </a:p>
          <a:p>
            <a:pPr marL="1848314">
              <a:spcBef>
                <a:spcPts val="276"/>
              </a:spcBef>
              <a:tabLst>
                <a:tab pos="6321870" algn="l"/>
              </a:tabLst>
            </a:pPr>
            <a:r>
              <a:rPr sz="2710" spc="-5" dirty="0">
                <a:solidFill>
                  <a:srgbClr val="000065"/>
                </a:solidFill>
                <a:latin typeface="Arial"/>
                <a:cs typeface="Arial"/>
              </a:rPr>
              <a:t>P’ </a:t>
            </a:r>
            <a:r>
              <a:rPr sz="2710" dirty="0">
                <a:solidFill>
                  <a:srgbClr val="000065"/>
                </a:solidFill>
                <a:latin typeface="Arial"/>
                <a:cs typeface="Arial"/>
              </a:rPr>
              <a:t>= </a:t>
            </a:r>
            <a:r>
              <a:rPr sz="2710" spc="-5" dirty="0">
                <a:solidFill>
                  <a:srgbClr val="000065"/>
                </a:solidFill>
                <a:latin typeface="Arial"/>
                <a:cs typeface="Arial"/>
              </a:rPr>
              <a:t>dP/dt </a:t>
            </a:r>
            <a:r>
              <a:rPr sz="2710" dirty="0">
                <a:solidFill>
                  <a:srgbClr val="000065"/>
                </a:solidFill>
                <a:latin typeface="Arial"/>
                <a:cs typeface="Arial"/>
              </a:rPr>
              <a:t>= </a:t>
            </a:r>
            <a:r>
              <a:rPr sz="2710" spc="-5" dirty="0">
                <a:solidFill>
                  <a:srgbClr val="000065"/>
                </a:solidFill>
                <a:latin typeface="Arial"/>
                <a:cs typeface="Arial"/>
              </a:rPr>
              <a:t>kP, </a:t>
            </a:r>
            <a:r>
              <a:rPr sz="2710" dirty="0">
                <a:solidFill>
                  <a:srgbClr val="000065"/>
                </a:solidFill>
                <a:latin typeface="Arial"/>
                <a:cs typeface="Arial"/>
              </a:rPr>
              <a:t>k</a:t>
            </a:r>
            <a:r>
              <a:rPr sz="2710" spc="15" dirty="0">
                <a:solidFill>
                  <a:srgbClr val="000065"/>
                </a:solidFill>
                <a:latin typeface="Arial"/>
                <a:cs typeface="Arial"/>
              </a:rPr>
              <a:t> </a:t>
            </a:r>
            <a:r>
              <a:rPr sz="2710" dirty="0">
                <a:solidFill>
                  <a:srgbClr val="000065"/>
                </a:solidFill>
                <a:latin typeface="Arial"/>
                <a:cs typeface="Arial"/>
              </a:rPr>
              <a:t>≠</a:t>
            </a:r>
            <a:r>
              <a:rPr sz="2710" spc="5" dirty="0">
                <a:solidFill>
                  <a:srgbClr val="000065"/>
                </a:solidFill>
                <a:latin typeface="Arial"/>
                <a:cs typeface="Arial"/>
              </a:rPr>
              <a:t> </a:t>
            </a:r>
            <a:r>
              <a:rPr sz="2710" spc="-5" dirty="0">
                <a:solidFill>
                  <a:srgbClr val="000065"/>
                </a:solidFill>
                <a:latin typeface="Arial"/>
                <a:cs typeface="Arial"/>
              </a:rPr>
              <a:t>0.	</a:t>
            </a:r>
            <a:r>
              <a:rPr sz="2710" dirty="0">
                <a:solidFill>
                  <a:srgbClr val="000065"/>
                </a:solidFill>
                <a:latin typeface="Arial"/>
                <a:cs typeface="Arial"/>
              </a:rPr>
              <a:t>(*)</a:t>
            </a:r>
            <a:endParaRPr sz="2710">
              <a:latin typeface="Arial"/>
              <a:cs typeface="Arial"/>
            </a:endParaRPr>
          </a:p>
          <a:p>
            <a:pPr marL="12747">
              <a:spcBef>
                <a:spcPts val="321"/>
              </a:spcBef>
            </a:pPr>
            <a:r>
              <a:rPr sz="2710" spc="-5" dirty="0">
                <a:solidFill>
                  <a:srgbClr val="000065"/>
                </a:solidFill>
                <a:latin typeface="Arial"/>
                <a:cs typeface="Arial"/>
              </a:rPr>
              <a:t>Jika </a:t>
            </a:r>
            <a:r>
              <a:rPr sz="2710" dirty="0">
                <a:solidFill>
                  <a:srgbClr val="000065"/>
                </a:solidFill>
                <a:latin typeface="Arial"/>
                <a:cs typeface="Arial"/>
              </a:rPr>
              <a:t>k &gt; </a:t>
            </a:r>
            <a:r>
              <a:rPr sz="2710" spc="-5" dirty="0">
                <a:solidFill>
                  <a:srgbClr val="000065"/>
                </a:solidFill>
                <a:latin typeface="Arial"/>
                <a:cs typeface="Arial"/>
              </a:rPr>
              <a:t>0, maka populasi bertambah, </a:t>
            </a:r>
            <a:r>
              <a:rPr sz="2710" dirty="0">
                <a:solidFill>
                  <a:srgbClr val="000065"/>
                </a:solidFill>
                <a:latin typeface="Arial"/>
                <a:cs typeface="Arial"/>
              </a:rPr>
              <a:t>k &lt; 0</a:t>
            </a:r>
            <a:r>
              <a:rPr sz="2710" spc="-100" dirty="0">
                <a:solidFill>
                  <a:srgbClr val="000065"/>
                </a:solidFill>
                <a:latin typeface="Arial"/>
                <a:cs typeface="Arial"/>
              </a:rPr>
              <a:t> </a:t>
            </a:r>
            <a:r>
              <a:rPr sz="2710" spc="-5" dirty="0">
                <a:solidFill>
                  <a:srgbClr val="000065"/>
                </a:solidFill>
                <a:latin typeface="Arial"/>
                <a:cs typeface="Arial"/>
              </a:rPr>
              <a:t>berkurang.</a:t>
            </a:r>
            <a:endParaRPr sz="2710">
              <a:latin typeface="Arial"/>
              <a:cs typeface="Arial"/>
            </a:endParaRPr>
          </a:p>
        </p:txBody>
      </p:sp>
    </p:spTree>
    <p:extLst>
      <p:ext uri="{BB962C8B-B14F-4D97-AF65-F5344CB8AC3E}">
        <p14:creationId xmlns:p14="http://schemas.microsoft.com/office/powerpoint/2010/main" val="2241860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39768" y="114470"/>
            <a:ext cx="1451907" cy="259990"/>
          </a:xfrm>
          <a:prstGeom prst="rect">
            <a:avLst/>
          </a:prstGeom>
        </p:spPr>
        <p:txBody>
          <a:bodyPr vert="horz" wrap="square" lIns="0" tIns="12747" rIns="0" bIns="0" rtlCol="0">
            <a:spAutoFit/>
          </a:bodyPr>
          <a:lstStyle/>
          <a:p>
            <a:pPr marL="12747">
              <a:spcBef>
                <a:spcPts val="100"/>
              </a:spcBef>
            </a:pPr>
            <a:r>
              <a:rPr sz="1606" b="1" spc="-5" dirty="0">
                <a:latin typeface="Arial"/>
                <a:cs typeface="Arial"/>
              </a:rPr>
              <a:t>Catatan</a:t>
            </a:r>
            <a:r>
              <a:rPr sz="1606" b="1" spc="-70" dirty="0">
                <a:latin typeface="Arial"/>
                <a:cs typeface="Arial"/>
              </a:rPr>
              <a:t> </a:t>
            </a:r>
            <a:r>
              <a:rPr sz="1606" b="1" spc="-5" dirty="0">
                <a:latin typeface="Arial"/>
                <a:cs typeface="Arial"/>
              </a:rPr>
              <a:t>Kuliah</a:t>
            </a:r>
            <a:endParaRPr sz="1606">
              <a:latin typeface="Arial"/>
              <a:cs typeface="Arial"/>
            </a:endParaRPr>
          </a:p>
        </p:txBody>
      </p:sp>
      <p:sp>
        <p:nvSpPr>
          <p:cNvPr id="3" name="object 3"/>
          <p:cNvSpPr txBox="1"/>
          <p:nvPr/>
        </p:nvSpPr>
        <p:spPr>
          <a:xfrm>
            <a:off x="9062341" y="143468"/>
            <a:ext cx="1372875" cy="259990"/>
          </a:xfrm>
          <a:prstGeom prst="rect">
            <a:avLst/>
          </a:prstGeom>
        </p:spPr>
        <p:txBody>
          <a:bodyPr vert="horz" wrap="square" lIns="0" tIns="12747" rIns="0" bIns="0" rtlCol="0">
            <a:spAutoFit/>
          </a:bodyPr>
          <a:lstStyle/>
          <a:p>
            <a:pPr marL="12747">
              <a:spcBef>
                <a:spcPts val="100"/>
              </a:spcBef>
            </a:pPr>
            <a:r>
              <a:rPr sz="1606" b="1" spc="-5" dirty="0">
                <a:latin typeface="Arial"/>
                <a:cs typeface="Arial"/>
              </a:rPr>
              <a:t>KALKULUS</a:t>
            </a:r>
            <a:r>
              <a:rPr sz="1606" b="1" spc="376" dirty="0">
                <a:latin typeface="Arial"/>
                <a:cs typeface="Arial"/>
              </a:rPr>
              <a:t> </a:t>
            </a:r>
            <a:r>
              <a:rPr sz="1606" b="1" dirty="0">
                <a:latin typeface="Arial"/>
                <a:cs typeface="Arial"/>
              </a:rPr>
              <a:t>II</a:t>
            </a:r>
            <a:endParaRPr sz="1606">
              <a:latin typeface="Arial"/>
              <a:cs typeface="Arial"/>
            </a:endParaRPr>
          </a:p>
        </p:txBody>
      </p:sp>
      <p:sp>
        <p:nvSpPr>
          <p:cNvPr id="4" name="object 4"/>
          <p:cNvSpPr txBox="1">
            <a:spLocks noGrp="1"/>
          </p:cNvSpPr>
          <p:nvPr>
            <p:ph type="title"/>
          </p:nvPr>
        </p:nvSpPr>
        <p:spPr>
          <a:xfrm>
            <a:off x="1816251" y="445777"/>
            <a:ext cx="7021802" cy="1286938"/>
          </a:xfrm>
          <a:prstGeom prst="rect">
            <a:avLst/>
          </a:prstGeom>
        </p:spPr>
        <p:txBody>
          <a:bodyPr vert="horz" wrap="square" lIns="0" tIns="12747" rIns="0" bIns="0" rtlCol="0" anchor="ctr">
            <a:spAutoFit/>
          </a:bodyPr>
          <a:lstStyle/>
          <a:p>
            <a:pPr marL="930530" marR="5099" indent="-918421">
              <a:lnSpc>
                <a:spcPct val="110000"/>
              </a:lnSpc>
              <a:spcBef>
                <a:spcPts val="100"/>
              </a:spcBef>
            </a:pPr>
            <a:r>
              <a:rPr sz="2509" spc="-5" dirty="0">
                <a:solidFill>
                  <a:srgbClr val="000065"/>
                </a:solidFill>
                <a:latin typeface="Arial"/>
                <a:ea typeface="+mn-ea"/>
                <a:cs typeface="Arial"/>
              </a:rPr>
              <a:t>Selanjutnya akan diselesaikan persamaan (*).  dP/P = k dt, k ≠ 0 dan P &gt; 0</a:t>
            </a:r>
          </a:p>
          <a:p>
            <a:pPr marL="930530">
              <a:lnSpc>
                <a:spcPct val="100000"/>
              </a:lnSpc>
              <a:spcBef>
                <a:spcPts val="316"/>
              </a:spcBef>
            </a:pPr>
            <a:r>
              <a:rPr sz="2509" spc="-5" dirty="0">
                <a:solidFill>
                  <a:srgbClr val="000065"/>
                </a:solidFill>
                <a:latin typeface="Arial"/>
                <a:ea typeface="+mn-ea"/>
                <a:cs typeface="Arial"/>
              </a:rPr>
              <a:t>∫ dP/P = ∫ k dt</a:t>
            </a:r>
          </a:p>
        </p:txBody>
      </p:sp>
      <p:sp>
        <p:nvSpPr>
          <p:cNvPr id="5" name="object 5"/>
          <p:cNvSpPr txBox="1"/>
          <p:nvPr/>
        </p:nvSpPr>
        <p:spPr>
          <a:xfrm>
            <a:off x="1803504" y="1757338"/>
            <a:ext cx="8442478" cy="4482557"/>
          </a:xfrm>
          <a:prstGeom prst="rect">
            <a:avLst/>
          </a:prstGeom>
        </p:spPr>
        <p:txBody>
          <a:bodyPr vert="horz" wrap="square" lIns="0" tIns="12747" rIns="0" bIns="0" rtlCol="0">
            <a:spAutoFit/>
          </a:bodyPr>
          <a:lstStyle/>
          <a:p>
            <a:pPr marL="943277" marR="1562781">
              <a:lnSpc>
                <a:spcPct val="110000"/>
              </a:lnSpc>
              <a:spcBef>
                <a:spcPts val="100"/>
              </a:spcBef>
            </a:pPr>
            <a:r>
              <a:rPr sz="2710" spc="-5" dirty="0">
                <a:solidFill>
                  <a:srgbClr val="000065"/>
                </a:solidFill>
                <a:latin typeface="Arial"/>
                <a:cs typeface="Arial"/>
              </a:rPr>
              <a:t>ln </a:t>
            </a:r>
            <a:r>
              <a:rPr sz="2710" dirty="0">
                <a:solidFill>
                  <a:srgbClr val="000065"/>
                </a:solidFill>
                <a:latin typeface="Arial"/>
                <a:cs typeface="Arial"/>
              </a:rPr>
              <a:t>P = </a:t>
            </a:r>
            <a:r>
              <a:rPr sz="2710" spc="-5" dirty="0">
                <a:solidFill>
                  <a:srgbClr val="000065"/>
                </a:solidFill>
                <a:latin typeface="Arial"/>
                <a:cs typeface="Arial"/>
              </a:rPr>
              <a:t>kt </a:t>
            </a:r>
            <a:r>
              <a:rPr sz="2710" dirty="0">
                <a:solidFill>
                  <a:srgbClr val="000065"/>
                </a:solidFill>
                <a:latin typeface="Arial"/>
                <a:cs typeface="Arial"/>
              </a:rPr>
              <a:t>+ </a:t>
            </a:r>
            <a:r>
              <a:rPr sz="2710" spc="-5" dirty="0">
                <a:solidFill>
                  <a:srgbClr val="000065"/>
                </a:solidFill>
                <a:latin typeface="Arial"/>
                <a:cs typeface="Arial"/>
              </a:rPr>
              <a:t>C1, C1 konstanta sebarang.  </a:t>
            </a:r>
            <a:r>
              <a:rPr sz="2710" dirty="0">
                <a:solidFill>
                  <a:srgbClr val="000065"/>
                </a:solidFill>
                <a:latin typeface="Arial"/>
                <a:cs typeface="Arial"/>
              </a:rPr>
              <a:t>P = e </a:t>
            </a:r>
            <a:r>
              <a:rPr sz="2710" spc="-7" baseline="24691" dirty="0">
                <a:solidFill>
                  <a:srgbClr val="000065"/>
                </a:solidFill>
                <a:latin typeface="Arial"/>
                <a:cs typeface="Arial"/>
              </a:rPr>
              <a:t>kt </a:t>
            </a:r>
            <a:r>
              <a:rPr sz="2710" baseline="24691" dirty="0">
                <a:solidFill>
                  <a:srgbClr val="000065"/>
                </a:solidFill>
                <a:latin typeface="Arial"/>
                <a:cs typeface="Arial"/>
              </a:rPr>
              <a:t>+ </a:t>
            </a:r>
            <a:r>
              <a:rPr sz="2710" spc="-7" baseline="24691" dirty="0">
                <a:solidFill>
                  <a:srgbClr val="000065"/>
                </a:solidFill>
                <a:latin typeface="Arial"/>
                <a:cs typeface="Arial"/>
              </a:rPr>
              <a:t>C1 </a:t>
            </a:r>
            <a:r>
              <a:rPr sz="2710" dirty="0">
                <a:solidFill>
                  <a:srgbClr val="000065"/>
                </a:solidFill>
                <a:latin typeface="Arial"/>
                <a:cs typeface="Arial"/>
              </a:rPr>
              <a:t>= C e </a:t>
            </a:r>
            <a:r>
              <a:rPr sz="2710" baseline="24691" dirty="0">
                <a:solidFill>
                  <a:srgbClr val="000065"/>
                </a:solidFill>
                <a:latin typeface="Arial"/>
                <a:cs typeface="Arial"/>
              </a:rPr>
              <a:t>kt </a:t>
            </a:r>
            <a:r>
              <a:rPr sz="2710" dirty="0">
                <a:solidFill>
                  <a:srgbClr val="000065"/>
                </a:solidFill>
                <a:latin typeface="Arial"/>
                <a:cs typeface="Arial"/>
              </a:rPr>
              <a:t>, C &gt;</a:t>
            </a:r>
            <a:r>
              <a:rPr sz="2710" spc="447" dirty="0">
                <a:solidFill>
                  <a:srgbClr val="000065"/>
                </a:solidFill>
                <a:latin typeface="Arial"/>
                <a:cs typeface="Arial"/>
              </a:rPr>
              <a:t> </a:t>
            </a:r>
            <a:r>
              <a:rPr sz="2710" spc="-5" dirty="0">
                <a:solidFill>
                  <a:srgbClr val="000065"/>
                </a:solidFill>
                <a:latin typeface="Arial"/>
                <a:cs typeface="Arial"/>
              </a:rPr>
              <a:t>0.</a:t>
            </a:r>
            <a:endParaRPr sz="2710" dirty="0">
              <a:latin typeface="Arial"/>
              <a:cs typeface="Arial"/>
            </a:endParaRPr>
          </a:p>
          <a:p>
            <a:pPr marL="25494" marR="877629">
              <a:lnSpc>
                <a:spcPts val="2921"/>
              </a:lnSpc>
              <a:spcBef>
                <a:spcPts val="698"/>
              </a:spcBef>
            </a:pPr>
            <a:r>
              <a:rPr sz="2710" dirty="0">
                <a:solidFill>
                  <a:srgbClr val="000065"/>
                </a:solidFill>
                <a:latin typeface="Arial"/>
                <a:cs typeface="Arial"/>
              </a:rPr>
              <a:t>Ini </a:t>
            </a:r>
            <a:r>
              <a:rPr sz="2710" spc="-5" dirty="0">
                <a:solidFill>
                  <a:srgbClr val="000065"/>
                </a:solidFill>
                <a:latin typeface="Arial"/>
                <a:cs typeface="Arial"/>
              </a:rPr>
              <a:t>berarti, populasinya berubah secara eksponen  </a:t>
            </a:r>
            <a:r>
              <a:rPr sz="2710" dirty="0">
                <a:solidFill>
                  <a:srgbClr val="000065"/>
                </a:solidFill>
                <a:latin typeface="Arial"/>
                <a:cs typeface="Arial"/>
              </a:rPr>
              <a:t>terhadap</a:t>
            </a:r>
            <a:r>
              <a:rPr sz="2710" spc="-5" dirty="0">
                <a:solidFill>
                  <a:srgbClr val="000065"/>
                </a:solidFill>
                <a:latin typeface="Arial"/>
                <a:cs typeface="Arial"/>
              </a:rPr>
              <a:t> </a:t>
            </a:r>
            <a:r>
              <a:rPr sz="2710" dirty="0">
                <a:solidFill>
                  <a:srgbClr val="000065"/>
                </a:solidFill>
                <a:latin typeface="Arial"/>
                <a:cs typeface="Arial"/>
              </a:rPr>
              <a:t>t.</a:t>
            </a:r>
            <a:endParaRPr sz="2710" dirty="0">
              <a:latin typeface="Arial"/>
              <a:cs typeface="Arial"/>
            </a:endParaRPr>
          </a:p>
          <a:p>
            <a:pPr marL="25494" marR="17846">
              <a:lnSpc>
                <a:spcPts val="2710"/>
              </a:lnSpc>
              <a:spcBef>
                <a:spcPts val="2469"/>
              </a:spcBef>
            </a:pPr>
            <a:r>
              <a:rPr sz="2509" b="1" spc="-5" dirty="0">
                <a:solidFill>
                  <a:srgbClr val="000065"/>
                </a:solidFill>
                <a:latin typeface="Arial"/>
                <a:cs typeface="Arial"/>
              </a:rPr>
              <a:t>Contoh 8. </a:t>
            </a:r>
            <a:r>
              <a:rPr sz="2509" spc="-5" dirty="0">
                <a:solidFill>
                  <a:srgbClr val="000065"/>
                </a:solidFill>
                <a:latin typeface="Arial"/>
                <a:cs typeface="Arial"/>
              </a:rPr>
              <a:t>Laju pertumbuhan penduduk suatu kota pada  setiap saat berbanding lurus dengan jumlah penduduknya  pada saat itu. Bila jumlah penduduk kota itu bertambah dari  1,2 juta jmenjadi 1,8 juta jiwa dalam kurun waktu 20 tahun,  tentukan lamanya waktu yang diperlukan sehingga  penduduk kota itu bertambah dari 1,2 juta menjadi 2,7 juta  jiwa.</a:t>
            </a:r>
            <a:endParaRPr sz="2509" dirty="0">
              <a:latin typeface="Arial"/>
              <a:cs typeface="Arial"/>
            </a:endParaRPr>
          </a:p>
        </p:txBody>
      </p:sp>
    </p:spTree>
    <p:extLst>
      <p:ext uri="{BB962C8B-B14F-4D97-AF65-F5344CB8AC3E}">
        <p14:creationId xmlns:p14="http://schemas.microsoft.com/office/powerpoint/2010/main" val="545969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39768" y="114470"/>
            <a:ext cx="1451907" cy="259990"/>
          </a:xfrm>
          <a:prstGeom prst="rect">
            <a:avLst/>
          </a:prstGeom>
        </p:spPr>
        <p:txBody>
          <a:bodyPr vert="horz" wrap="square" lIns="0" tIns="12747" rIns="0" bIns="0" rtlCol="0">
            <a:spAutoFit/>
          </a:bodyPr>
          <a:lstStyle/>
          <a:p>
            <a:pPr marL="12747">
              <a:spcBef>
                <a:spcPts val="100"/>
              </a:spcBef>
            </a:pPr>
            <a:r>
              <a:rPr sz="1606" b="1" spc="-5" dirty="0">
                <a:latin typeface="Arial"/>
                <a:cs typeface="Arial"/>
              </a:rPr>
              <a:t>Catatan</a:t>
            </a:r>
            <a:r>
              <a:rPr sz="1606" b="1" spc="-70" dirty="0">
                <a:latin typeface="Arial"/>
                <a:cs typeface="Arial"/>
              </a:rPr>
              <a:t> </a:t>
            </a:r>
            <a:r>
              <a:rPr sz="1606" b="1" spc="-5" dirty="0">
                <a:latin typeface="Arial"/>
                <a:cs typeface="Arial"/>
              </a:rPr>
              <a:t>Kuliah</a:t>
            </a:r>
            <a:endParaRPr sz="1606">
              <a:latin typeface="Arial"/>
              <a:cs typeface="Arial"/>
            </a:endParaRPr>
          </a:p>
        </p:txBody>
      </p:sp>
      <p:sp>
        <p:nvSpPr>
          <p:cNvPr id="3" name="object 3"/>
          <p:cNvSpPr txBox="1"/>
          <p:nvPr/>
        </p:nvSpPr>
        <p:spPr>
          <a:xfrm>
            <a:off x="9062341" y="143468"/>
            <a:ext cx="1372875" cy="259990"/>
          </a:xfrm>
          <a:prstGeom prst="rect">
            <a:avLst/>
          </a:prstGeom>
        </p:spPr>
        <p:txBody>
          <a:bodyPr vert="horz" wrap="square" lIns="0" tIns="12747" rIns="0" bIns="0" rtlCol="0">
            <a:spAutoFit/>
          </a:bodyPr>
          <a:lstStyle/>
          <a:p>
            <a:pPr marL="12747">
              <a:spcBef>
                <a:spcPts val="100"/>
              </a:spcBef>
            </a:pPr>
            <a:r>
              <a:rPr sz="1606" b="1" spc="-5" dirty="0">
                <a:latin typeface="Arial"/>
                <a:cs typeface="Arial"/>
              </a:rPr>
              <a:t>KALKULUS</a:t>
            </a:r>
            <a:r>
              <a:rPr sz="1606" b="1" spc="376" dirty="0">
                <a:latin typeface="Arial"/>
                <a:cs typeface="Arial"/>
              </a:rPr>
              <a:t> </a:t>
            </a:r>
            <a:r>
              <a:rPr sz="1606" b="1" dirty="0">
                <a:latin typeface="Arial"/>
                <a:cs typeface="Arial"/>
              </a:rPr>
              <a:t>II</a:t>
            </a:r>
            <a:endParaRPr sz="1606">
              <a:latin typeface="Arial"/>
              <a:cs typeface="Arial"/>
            </a:endParaRPr>
          </a:p>
        </p:txBody>
      </p:sp>
      <p:sp>
        <p:nvSpPr>
          <p:cNvPr id="4" name="object 4"/>
          <p:cNvSpPr txBox="1">
            <a:spLocks noGrp="1"/>
          </p:cNvSpPr>
          <p:nvPr>
            <p:ph type="title"/>
          </p:nvPr>
        </p:nvSpPr>
        <p:spPr>
          <a:xfrm>
            <a:off x="799243" y="836348"/>
            <a:ext cx="9755546" cy="2167307"/>
          </a:xfrm>
          <a:prstGeom prst="rect">
            <a:avLst/>
          </a:prstGeom>
        </p:spPr>
        <p:txBody>
          <a:bodyPr vert="horz" wrap="square" lIns="0" tIns="12747" rIns="0" bIns="0" rtlCol="0" anchor="ctr">
            <a:spAutoFit/>
          </a:bodyPr>
          <a:lstStyle/>
          <a:p>
            <a:pPr marL="12747" marR="5099" algn="just">
              <a:lnSpc>
                <a:spcPct val="100000"/>
              </a:lnSpc>
              <a:spcBef>
                <a:spcPts val="100"/>
              </a:spcBef>
            </a:pPr>
            <a:r>
              <a:rPr sz="2800" spc="-5" dirty="0" err="1">
                <a:solidFill>
                  <a:srgbClr val="000065"/>
                </a:solidFill>
                <a:latin typeface="Arial"/>
                <a:ea typeface="+mn-ea"/>
                <a:cs typeface="Arial"/>
              </a:rPr>
              <a:t>Contoh</a:t>
            </a:r>
            <a:r>
              <a:rPr sz="2800" spc="-5" dirty="0">
                <a:solidFill>
                  <a:srgbClr val="000065"/>
                </a:solidFill>
                <a:latin typeface="Arial"/>
                <a:ea typeface="+mn-ea"/>
                <a:cs typeface="Arial"/>
              </a:rPr>
              <a:t> 9. </a:t>
            </a:r>
            <a:r>
              <a:rPr sz="2800" spc="-5" dirty="0" err="1">
                <a:solidFill>
                  <a:srgbClr val="000065"/>
                </a:solidFill>
                <a:latin typeface="Arial"/>
                <a:ea typeface="+mn-ea"/>
                <a:cs typeface="Arial"/>
              </a:rPr>
              <a:t>Suatu</a:t>
            </a:r>
            <a:r>
              <a:rPr sz="2800" spc="-5" dirty="0">
                <a:solidFill>
                  <a:srgbClr val="000065"/>
                </a:solidFill>
                <a:latin typeface="Arial"/>
                <a:ea typeface="+mn-ea"/>
                <a:cs typeface="Arial"/>
              </a:rPr>
              <a:t> </a:t>
            </a:r>
            <a:r>
              <a:rPr sz="2800" spc="-5" dirty="0" err="1">
                <a:solidFill>
                  <a:srgbClr val="000065"/>
                </a:solidFill>
                <a:latin typeface="Arial"/>
                <a:ea typeface="+mn-ea"/>
                <a:cs typeface="Arial"/>
              </a:rPr>
              <a:t>zat</a:t>
            </a:r>
            <a:r>
              <a:rPr sz="2800" spc="-5" dirty="0">
                <a:solidFill>
                  <a:srgbClr val="000065"/>
                </a:solidFill>
                <a:latin typeface="Arial"/>
                <a:ea typeface="+mn-ea"/>
                <a:cs typeface="Arial"/>
              </a:rPr>
              <a:t> radio </a:t>
            </a:r>
            <a:r>
              <a:rPr sz="2800" spc="-5" dirty="0" err="1">
                <a:solidFill>
                  <a:srgbClr val="000065"/>
                </a:solidFill>
                <a:latin typeface="Arial"/>
                <a:ea typeface="+mn-ea"/>
                <a:cs typeface="Arial"/>
              </a:rPr>
              <a:t>aktif</a:t>
            </a:r>
            <a:r>
              <a:rPr sz="2800" spc="-5" dirty="0">
                <a:solidFill>
                  <a:srgbClr val="000065"/>
                </a:solidFill>
                <a:latin typeface="Arial"/>
                <a:ea typeface="+mn-ea"/>
                <a:cs typeface="Arial"/>
              </a:rPr>
              <a:t> </a:t>
            </a:r>
            <a:r>
              <a:rPr sz="2800" spc="-5" dirty="0" err="1">
                <a:solidFill>
                  <a:srgbClr val="000065"/>
                </a:solidFill>
                <a:latin typeface="Arial"/>
                <a:ea typeface="+mn-ea"/>
                <a:cs typeface="Arial"/>
              </a:rPr>
              <a:t>meluluh</a:t>
            </a:r>
            <a:r>
              <a:rPr sz="2800" spc="-5" dirty="0">
                <a:solidFill>
                  <a:srgbClr val="000065"/>
                </a:solidFill>
                <a:latin typeface="Arial"/>
                <a:ea typeface="+mn-ea"/>
                <a:cs typeface="Arial"/>
              </a:rPr>
              <a:t> </a:t>
            </a:r>
            <a:r>
              <a:rPr sz="2800" spc="-5" dirty="0" err="1">
                <a:solidFill>
                  <a:srgbClr val="000065"/>
                </a:solidFill>
                <a:latin typeface="Arial"/>
                <a:ea typeface="+mn-ea"/>
                <a:cs typeface="Arial"/>
              </a:rPr>
              <a:t>dengan</a:t>
            </a:r>
            <a:r>
              <a:rPr sz="2800" spc="-5" dirty="0">
                <a:solidFill>
                  <a:srgbClr val="000065"/>
                </a:solidFill>
                <a:latin typeface="Arial"/>
                <a:ea typeface="+mn-ea"/>
                <a:cs typeface="Arial"/>
              </a:rPr>
              <a:t> </a:t>
            </a:r>
            <a:r>
              <a:rPr sz="2800" spc="-5" dirty="0" err="1">
                <a:solidFill>
                  <a:srgbClr val="000065"/>
                </a:solidFill>
                <a:latin typeface="Arial"/>
                <a:ea typeface="+mn-ea"/>
                <a:cs typeface="Arial"/>
              </a:rPr>
              <a:t>laju</a:t>
            </a:r>
            <a:r>
              <a:rPr sz="2800" spc="-5" dirty="0">
                <a:solidFill>
                  <a:srgbClr val="000065"/>
                </a:solidFill>
                <a:latin typeface="Arial"/>
                <a:ea typeface="+mn-ea"/>
                <a:cs typeface="Arial"/>
              </a:rPr>
              <a:t> yang  </a:t>
            </a:r>
            <a:r>
              <a:rPr sz="2800" spc="-5" dirty="0" err="1">
                <a:solidFill>
                  <a:srgbClr val="000065"/>
                </a:solidFill>
                <a:latin typeface="Arial"/>
                <a:ea typeface="+mn-ea"/>
                <a:cs typeface="Arial"/>
              </a:rPr>
              <a:t>sebanding</a:t>
            </a:r>
            <a:r>
              <a:rPr sz="2800" spc="-5" dirty="0">
                <a:solidFill>
                  <a:srgbClr val="000065"/>
                </a:solidFill>
                <a:latin typeface="Arial"/>
                <a:ea typeface="+mn-ea"/>
                <a:cs typeface="Arial"/>
              </a:rPr>
              <a:t> </a:t>
            </a:r>
            <a:r>
              <a:rPr sz="2800" spc="-5" dirty="0" err="1">
                <a:solidFill>
                  <a:srgbClr val="000065"/>
                </a:solidFill>
                <a:latin typeface="Arial"/>
                <a:ea typeface="+mn-ea"/>
                <a:cs typeface="Arial"/>
              </a:rPr>
              <a:t>dengan</a:t>
            </a:r>
            <a:r>
              <a:rPr sz="2800" spc="-5" dirty="0">
                <a:solidFill>
                  <a:srgbClr val="000065"/>
                </a:solidFill>
                <a:latin typeface="Arial"/>
                <a:ea typeface="+mn-ea"/>
                <a:cs typeface="Arial"/>
              </a:rPr>
              <a:t> </a:t>
            </a:r>
            <a:r>
              <a:rPr sz="2800" spc="-5" dirty="0" err="1">
                <a:solidFill>
                  <a:srgbClr val="000065"/>
                </a:solidFill>
                <a:latin typeface="Arial"/>
                <a:ea typeface="+mn-ea"/>
                <a:cs typeface="Arial"/>
              </a:rPr>
              <a:t>banyaknya</a:t>
            </a:r>
            <a:r>
              <a:rPr sz="2800" spc="-5" dirty="0">
                <a:solidFill>
                  <a:srgbClr val="000065"/>
                </a:solidFill>
                <a:latin typeface="Arial"/>
                <a:ea typeface="+mn-ea"/>
                <a:cs typeface="Arial"/>
              </a:rPr>
              <a:t> </a:t>
            </a:r>
            <a:r>
              <a:rPr sz="2800" spc="-5" dirty="0" err="1">
                <a:solidFill>
                  <a:srgbClr val="000065"/>
                </a:solidFill>
                <a:latin typeface="Arial"/>
                <a:ea typeface="+mn-ea"/>
                <a:cs typeface="Arial"/>
              </a:rPr>
              <a:t>zat</a:t>
            </a:r>
            <a:r>
              <a:rPr sz="2800" spc="-5" dirty="0">
                <a:solidFill>
                  <a:srgbClr val="000065"/>
                </a:solidFill>
                <a:latin typeface="Arial"/>
                <a:ea typeface="+mn-ea"/>
                <a:cs typeface="Arial"/>
              </a:rPr>
              <a:t> </a:t>
            </a:r>
            <a:r>
              <a:rPr sz="2800" spc="-5" dirty="0" err="1">
                <a:solidFill>
                  <a:srgbClr val="000065"/>
                </a:solidFill>
                <a:latin typeface="Arial"/>
                <a:ea typeface="+mn-ea"/>
                <a:cs typeface="Arial"/>
              </a:rPr>
              <a:t>saat</a:t>
            </a:r>
            <a:r>
              <a:rPr sz="2800" spc="-5" dirty="0">
                <a:solidFill>
                  <a:srgbClr val="000065"/>
                </a:solidFill>
                <a:latin typeface="Arial"/>
                <a:ea typeface="+mn-ea"/>
                <a:cs typeface="Arial"/>
              </a:rPr>
              <a:t> </a:t>
            </a:r>
            <a:r>
              <a:rPr sz="2800" spc="-5" dirty="0" err="1">
                <a:solidFill>
                  <a:srgbClr val="000065"/>
                </a:solidFill>
                <a:latin typeface="Arial"/>
                <a:ea typeface="+mn-ea"/>
                <a:cs typeface="Arial"/>
              </a:rPr>
              <a:t>itu</a:t>
            </a:r>
            <a:r>
              <a:rPr sz="2800" spc="-5" dirty="0">
                <a:solidFill>
                  <a:srgbClr val="000065"/>
                </a:solidFill>
                <a:latin typeface="Arial"/>
                <a:ea typeface="+mn-ea"/>
                <a:cs typeface="Arial"/>
              </a:rPr>
              <a:t>. </a:t>
            </a:r>
            <a:r>
              <a:rPr sz="2800" spc="-5" dirty="0" err="1">
                <a:solidFill>
                  <a:srgbClr val="000065"/>
                </a:solidFill>
                <a:latin typeface="Arial"/>
                <a:ea typeface="+mn-ea"/>
                <a:cs typeface="Arial"/>
              </a:rPr>
              <a:t>Zat</a:t>
            </a:r>
            <a:r>
              <a:rPr sz="2800" spc="-5" dirty="0">
                <a:solidFill>
                  <a:srgbClr val="000065"/>
                </a:solidFill>
                <a:latin typeface="Arial"/>
                <a:ea typeface="+mn-ea"/>
                <a:cs typeface="Arial"/>
              </a:rPr>
              <a:t> </a:t>
            </a:r>
            <a:r>
              <a:rPr sz="2800" spc="-5" dirty="0" err="1">
                <a:solidFill>
                  <a:srgbClr val="000065"/>
                </a:solidFill>
                <a:latin typeface="Arial"/>
                <a:ea typeface="+mn-ea"/>
                <a:cs typeface="Arial"/>
              </a:rPr>
              <a:t>tersebut</a:t>
            </a:r>
            <a:r>
              <a:rPr sz="2800" spc="-5" dirty="0">
                <a:solidFill>
                  <a:srgbClr val="000065"/>
                </a:solidFill>
                <a:latin typeface="Arial"/>
                <a:ea typeface="+mn-ea"/>
                <a:cs typeface="Arial"/>
              </a:rPr>
              <a:t>  </a:t>
            </a:r>
            <a:r>
              <a:rPr sz="2800" spc="-5" dirty="0" err="1">
                <a:solidFill>
                  <a:srgbClr val="000065"/>
                </a:solidFill>
                <a:latin typeface="Arial"/>
                <a:ea typeface="+mn-ea"/>
                <a:cs typeface="Arial"/>
              </a:rPr>
              <a:t>memerlukan</a:t>
            </a:r>
            <a:r>
              <a:rPr sz="2800" spc="-5" dirty="0">
                <a:solidFill>
                  <a:srgbClr val="000065"/>
                </a:solidFill>
                <a:latin typeface="Arial"/>
                <a:ea typeface="+mn-ea"/>
                <a:cs typeface="Arial"/>
              </a:rPr>
              <a:t> </a:t>
            </a:r>
            <a:r>
              <a:rPr sz="2800" spc="-5" dirty="0" err="1">
                <a:solidFill>
                  <a:srgbClr val="000065"/>
                </a:solidFill>
                <a:latin typeface="Arial"/>
                <a:ea typeface="+mn-ea"/>
                <a:cs typeface="Arial"/>
              </a:rPr>
              <a:t>waktu</a:t>
            </a:r>
            <a:r>
              <a:rPr sz="2800" spc="-5" dirty="0">
                <a:solidFill>
                  <a:srgbClr val="000065"/>
                </a:solidFill>
                <a:latin typeface="Arial"/>
                <a:ea typeface="+mn-ea"/>
                <a:cs typeface="Arial"/>
              </a:rPr>
              <a:t> 5570 </a:t>
            </a:r>
            <a:r>
              <a:rPr sz="2800" spc="-5" dirty="0" err="1">
                <a:solidFill>
                  <a:srgbClr val="000065"/>
                </a:solidFill>
                <a:latin typeface="Arial"/>
                <a:ea typeface="+mn-ea"/>
                <a:cs typeface="Arial"/>
              </a:rPr>
              <a:t>tahun</a:t>
            </a:r>
            <a:r>
              <a:rPr sz="2800" spc="-5" dirty="0">
                <a:solidFill>
                  <a:srgbClr val="000065"/>
                </a:solidFill>
                <a:latin typeface="Arial"/>
                <a:ea typeface="+mn-ea"/>
                <a:cs typeface="Arial"/>
              </a:rPr>
              <a:t> </a:t>
            </a:r>
            <a:r>
              <a:rPr sz="2800" spc="-5" dirty="0" err="1">
                <a:solidFill>
                  <a:srgbClr val="000065"/>
                </a:solidFill>
                <a:latin typeface="Arial"/>
                <a:ea typeface="+mn-ea"/>
                <a:cs typeface="Arial"/>
              </a:rPr>
              <a:t>untuk</a:t>
            </a:r>
            <a:r>
              <a:rPr sz="2800" spc="-5" dirty="0">
                <a:solidFill>
                  <a:srgbClr val="000065"/>
                </a:solidFill>
                <a:latin typeface="Arial"/>
                <a:ea typeface="+mn-ea"/>
                <a:cs typeface="Arial"/>
              </a:rPr>
              <a:t> </a:t>
            </a:r>
            <a:r>
              <a:rPr sz="2800" spc="-5" dirty="0" err="1">
                <a:solidFill>
                  <a:srgbClr val="000065"/>
                </a:solidFill>
                <a:latin typeface="Arial"/>
                <a:ea typeface="+mn-ea"/>
                <a:cs typeface="Arial"/>
              </a:rPr>
              <a:t>mneyusut</a:t>
            </a:r>
            <a:r>
              <a:rPr sz="2800" spc="-5" dirty="0">
                <a:solidFill>
                  <a:srgbClr val="000065"/>
                </a:solidFill>
                <a:latin typeface="Arial"/>
                <a:ea typeface="+mn-ea"/>
                <a:cs typeface="Arial"/>
              </a:rPr>
              <a:t> </a:t>
            </a:r>
            <a:r>
              <a:rPr sz="2800" spc="-5" dirty="0" err="1">
                <a:solidFill>
                  <a:srgbClr val="000065"/>
                </a:solidFill>
                <a:latin typeface="Arial"/>
                <a:ea typeface="+mn-ea"/>
                <a:cs typeface="Arial"/>
              </a:rPr>
              <a:t>menjadi</a:t>
            </a:r>
            <a:r>
              <a:rPr sz="2800" spc="-5" dirty="0">
                <a:solidFill>
                  <a:srgbClr val="000065"/>
                </a:solidFill>
                <a:latin typeface="Arial"/>
                <a:ea typeface="+mn-ea"/>
                <a:cs typeface="Arial"/>
              </a:rPr>
              <a:t>  </a:t>
            </a:r>
            <a:r>
              <a:rPr sz="2800" spc="-5" dirty="0" err="1">
                <a:solidFill>
                  <a:srgbClr val="000065"/>
                </a:solidFill>
                <a:latin typeface="Arial"/>
                <a:ea typeface="+mn-ea"/>
                <a:cs typeface="Arial"/>
              </a:rPr>
              <a:t>setengahnya</a:t>
            </a:r>
            <a:r>
              <a:rPr sz="2800" spc="-5" dirty="0">
                <a:solidFill>
                  <a:srgbClr val="000065"/>
                </a:solidFill>
                <a:latin typeface="Arial"/>
                <a:ea typeface="+mn-ea"/>
                <a:cs typeface="Arial"/>
              </a:rPr>
              <a:t>. </a:t>
            </a:r>
            <a:r>
              <a:rPr sz="2800" spc="-5" dirty="0" err="1">
                <a:solidFill>
                  <a:srgbClr val="000065"/>
                </a:solidFill>
                <a:latin typeface="Arial"/>
                <a:ea typeface="+mn-ea"/>
                <a:cs typeface="Arial"/>
              </a:rPr>
              <a:t>Apabila</a:t>
            </a:r>
            <a:r>
              <a:rPr sz="2800" spc="-5" dirty="0">
                <a:solidFill>
                  <a:srgbClr val="000065"/>
                </a:solidFill>
                <a:latin typeface="Arial"/>
                <a:ea typeface="+mn-ea"/>
                <a:cs typeface="Arial"/>
              </a:rPr>
              <a:t> </a:t>
            </a:r>
            <a:r>
              <a:rPr sz="2800" spc="-5" dirty="0" err="1">
                <a:solidFill>
                  <a:srgbClr val="000065"/>
                </a:solidFill>
                <a:latin typeface="Arial"/>
                <a:ea typeface="+mn-ea"/>
                <a:cs typeface="Arial"/>
              </a:rPr>
              <a:t>pada</a:t>
            </a:r>
            <a:r>
              <a:rPr sz="2800" spc="-5" dirty="0">
                <a:solidFill>
                  <a:srgbClr val="000065"/>
                </a:solidFill>
                <a:latin typeface="Arial"/>
                <a:ea typeface="+mn-ea"/>
                <a:cs typeface="Arial"/>
              </a:rPr>
              <a:t> </a:t>
            </a:r>
            <a:r>
              <a:rPr sz="2800" spc="-5" dirty="0" err="1">
                <a:solidFill>
                  <a:srgbClr val="000065"/>
                </a:solidFill>
                <a:latin typeface="Arial"/>
                <a:ea typeface="+mn-ea"/>
                <a:cs typeface="Arial"/>
              </a:rPr>
              <a:t>saat</a:t>
            </a:r>
            <a:r>
              <a:rPr sz="2800" spc="-5" dirty="0">
                <a:solidFill>
                  <a:srgbClr val="000065"/>
                </a:solidFill>
                <a:latin typeface="Arial"/>
                <a:ea typeface="+mn-ea"/>
                <a:cs typeface="Arial"/>
              </a:rPr>
              <a:t> </a:t>
            </a:r>
            <a:r>
              <a:rPr sz="2800" spc="-5" dirty="0" err="1">
                <a:solidFill>
                  <a:srgbClr val="000065"/>
                </a:solidFill>
                <a:latin typeface="Arial"/>
                <a:ea typeface="+mn-ea"/>
                <a:cs typeface="Arial"/>
              </a:rPr>
              <a:t>awal</a:t>
            </a:r>
            <a:r>
              <a:rPr sz="2800" spc="-5" dirty="0">
                <a:solidFill>
                  <a:srgbClr val="000065"/>
                </a:solidFill>
                <a:latin typeface="Arial"/>
                <a:ea typeface="+mn-ea"/>
                <a:cs typeface="Arial"/>
              </a:rPr>
              <a:t> </a:t>
            </a:r>
            <a:r>
              <a:rPr sz="2800" spc="-5" dirty="0" err="1">
                <a:solidFill>
                  <a:srgbClr val="000065"/>
                </a:solidFill>
                <a:latin typeface="Arial"/>
                <a:ea typeface="+mn-ea"/>
                <a:cs typeface="Arial"/>
              </a:rPr>
              <a:t>ada</a:t>
            </a:r>
            <a:r>
              <a:rPr sz="2800" spc="-5" dirty="0">
                <a:solidFill>
                  <a:srgbClr val="000065"/>
                </a:solidFill>
                <a:latin typeface="Arial"/>
                <a:ea typeface="+mn-ea"/>
                <a:cs typeface="Arial"/>
              </a:rPr>
              <a:t> 10 gram,  </a:t>
            </a:r>
            <a:r>
              <a:rPr sz="2800" spc="-5" dirty="0" err="1">
                <a:solidFill>
                  <a:srgbClr val="000065"/>
                </a:solidFill>
                <a:latin typeface="Arial"/>
                <a:ea typeface="+mn-ea"/>
                <a:cs typeface="Arial"/>
              </a:rPr>
              <a:t>berapakah</a:t>
            </a:r>
            <a:r>
              <a:rPr sz="2800" spc="-5" dirty="0">
                <a:solidFill>
                  <a:srgbClr val="000065"/>
                </a:solidFill>
                <a:latin typeface="Arial"/>
                <a:ea typeface="+mn-ea"/>
                <a:cs typeface="Arial"/>
              </a:rPr>
              <a:t> </a:t>
            </a:r>
            <a:r>
              <a:rPr sz="2800" spc="-5" dirty="0" err="1">
                <a:solidFill>
                  <a:srgbClr val="000065"/>
                </a:solidFill>
                <a:latin typeface="Arial"/>
                <a:ea typeface="+mn-ea"/>
                <a:cs typeface="Arial"/>
              </a:rPr>
              <a:t>sisanya</a:t>
            </a:r>
            <a:r>
              <a:rPr sz="2800" spc="-5" dirty="0">
                <a:solidFill>
                  <a:srgbClr val="000065"/>
                </a:solidFill>
                <a:latin typeface="Arial"/>
                <a:ea typeface="+mn-ea"/>
                <a:cs typeface="Arial"/>
              </a:rPr>
              <a:t> </a:t>
            </a:r>
            <a:r>
              <a:rPr sz="2800" spc="-5" dirty="0" err="1">
                <a:solidFill>
                  <a:srgbClr val="000065"/>
                </a:solidFill>
                <a:latin typeface="Arial"/>
                <a:ea typeface="+mn-ea"/>
                <a:cs typeface="Arial"/>
              </a:rPr>
              <a:t>setelah</a:t>
            </a:r>
            <a:r>
              <a:rPr sz="2800" spc="-5" dirty="0">
                <a:solidFill>
                  <a:srgbClr val="000065"/>
                </a:solidFill>
                <a:latin typeface="Arial"/>
                <a:ea typeface="+mn-ea"/>
                <a:cs typeface="Arial"/>
              </a:rPr>
              <a:t> 2000 </a:t>
            </a:r>
            <a:r>
              <a:rPr sz="2800" spc="-5" dirty="0" err="1">
                <a:solidFill>
                  <a:srgbClr val="000065"/>
                </a:solidFill>
                <a:latin typeface="Arial"/>
                <a:ea typeface="+mn-ea"/>
                <a:cs typeface="Arial"/>
              </a:rPr>
              <a:t>tahun</a:t>
            </a:r>
            <a:r>
              <a:rPr sz="2800" spc="-5" dirty="0">
                <a:solidFill>
                  <a:srgbClr val="000065"/>
                </a:solidFill>
                <a:latin typeface="Arial"/>
                <a:ea typeface="+mn-ea"/>
                <a:cs typeface="Arial"/>
              </a:rPr>
              <a:t>?</a:t>
            </a:r>
          </a:p>
        </p:txBody>
      </p:sp>
    </p:spTree>
    <p:extLst>
      <p:ext uri="{BB962C8B-B14F-4D97-AF65-F5344CB8AC3E}">
        <p14:creationId xmlns:p14="http://schemas.microsoft.com/office/powerpoint/2010/main" val="22888520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TotalTime>
  <Words>735</Words>
  <Application>Microsoft Office PowerPoint</Application>
  <PresentationFormat>Widescreen</PresentationFormat>
  <Paragraphs>140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Symbol</vt:lpstr>
      <vt:lpstr>Times New Roman</vt:lpstr>
      <vt:lpstr>Office Theme</vt:lpstr>
      <vt:lpstr>Outline</vt:lpstr>
      <vt:lpstr>Fungsi Eksponen Umum</vt:lpstr>
      <vt:lpstr>PowerPoint Presentation</vt:lpstr>
      <vt:lpstr>Fungsi Logaritma Umum</vt:lpstr>
      <vt:lpstr>PowerPoint Presentation</vt:lpstr>
      <vt:lpstr>PowerPoint Presentation</vt:lpstr>
      <vt:lpstr>Masalah Laju Perubahan Sederhana</vt:lpstr>
      <vt:lpstr>Selanjutnya akan diselesaikan persamaan (*).  dP/P = k dt, k ≠ 0 dan P &gt; 0 ∫ dP/P = ∫ k dt</vt:lpstr>
      <vt:lpstr>Contoh 9. Suatu zat radio aktif meluluh dengan laju yang  sebanding dengan banyaknya zat saat itu. Zat tersebut  memerlukan waktu 5570 tahun untuk mneyusut menjadi  setengahnya. Apabila pada saat awal ada 10 gram,  berapakah sisanya setelah 2000 tahun?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6</cp:revision>
  <cp:lastPrinted>2020-11-03T02:25:31Z</cp:lastPrinted>
  <dcterms:created xsi:type="dcterms:W3CDTF">2020-11-02T09:29:07Z</dcterms:created>
  <dcterms:modified xsi:type="dcterms:W3CDTF">2020-11-03T06:53:33Z</dcterms:modified>
</cp:coreProperties>
</file>