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6A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25" d="100"/>
          <a:sy n="25" d="100"/>
        </p:scale>
        <p:origin x="2885" y="1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756B74-EC71-045E-2BDC-F471F0034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F5AC5BF-1C55-10DB-4EEB-91D697E12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183AB-D6A9-9BCE-939A-FDF4DE65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7C1687-FB7A-7A58-8BEC-793ADAC3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B602A1-90B2-37D6-3BA5-08C00F98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03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A88ACD-8791-ADD8-50AD-058CC74B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3C26219-2AC0-2B43-7CE5-F5A6B168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CC8332-683F-0F9D-3B5D-16893832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1573B0-0C99-21D3-1D24-3B46334B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9AAA5D-E8FC-B879-E4A7-26F56AA2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5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080F8CC-F560-F84E-9BE3-562973B90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FC7BEDD-B751-D708-FAFE-059A59C03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7BA1FF-71FC-824D-3542-5F95B4CD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D91854-3402-E5BE-DFE0-32CCEE40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213AA6-FACD-1D64-E9F3-14974CC5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441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2C4CC5-BEB2-7385-C757-D9569E17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C72E3A-9C9B-2429-5966-F040BA8F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2E4076-EDBF-8475-0B84-A870C61A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E7BCAA-8CD1-AA97-34D8-518CE567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E7455B-3D07-B424-45C5-8B99BB74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54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28C93D-D040-C281-4A6A-898A552A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FFD05A-3E16-A2B1-2B7F-0ED10B50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71F3EA-9906-645F-1E60-25E21E28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E2F4AD-0981-9CF0-90EC-08F3C5BC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D8996C-DDF8-7095-B34F-718CD8B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36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AAAE7B-3E1F-1649-F36C-9C0FEB2D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E19AA9-1670-595E-5DBE-D29958D93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6017E6-C970-1A9E-AA2F-0D348F895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91D3F5-94DC-12A7-D911-2043CAD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42D9399-5CF3-F02C-F873-FA5496E0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1DE6210-ECB0-22C0-93CB-68E3CE11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0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4DD9EA-1BD4-E277-8AE6-5296516A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DF02199-CFEC-9A40-7CD8-20703945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3956482-C151-8A14-D24E-4839FB97E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A011714-5348-6ACE-E716-6BCE9865A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3CDF0E4-CFA5-D545-8B2F-E055AA893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30B113B-76D7-B4CB-ACF4-AAC486A3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B607D4E-DC92-6D76-C5CA-FFC52E8C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0EE2D60-AD8F-59C4-CEDF-826CEBED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911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81978D-0F74-D222-29FE-F07684B5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B5B0C45-4FF7-7E44-BF93-3A61BF71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E58A170-2E07-A4C7-1369-8A8C9A73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F15FA5A-4D9F-B5D6-DF29-7FEE58E4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30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0281283-042C-A817-65B5-DBABB14F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F80FE48-4870-9FEF-F59B-0D8B6101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64F8B39-D1CF-AB44-AFD9-731BD305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680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7EBDA-FD81-742A-162B-E1AADE5D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A15F48-1431-2602-21BD-05C0D6AC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0C3A30-C321-C4AD-8E61-F8F11E57E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8CB6155-4094-6F82-D15F-490B7ED8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357754-6738-A9E9-2FD6-24CE433E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08CDCE-C1CC-0A2D-3C6D-28575C8A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40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8B08C2-000E-B668-75EA-E0E7E724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78277EE-DA13-5FF0-83ED-3249D4A3D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33D0F5D-FDDD-1190-D12D-A43E64012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035A910-FE49-515D-72A6-5CA92892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62FF1F-1B62-4A34-9287-011F4A1E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15D4829-5A93-806C-5E4C-E42C9564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416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5CFBD9D-6C62-04BD-99DB-FD684899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6A3A77-5567-FA57-FB00-1747DBCA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86AE85-AF91-6948-BADF-49DCD5F39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7A5FF-92BA-4688-AF61-BBF12A457DB5}" type="datetimeFigureOut">
              <a:rPr lang="tr-TR" smtClean="0"/>
              <a:t>10.01.2024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6E3F1A-EA96-AA75-90A2-CA6D2DB77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95BC52-E292-8F07-3C5D-720ADF369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1E46-233F-460C-8E44-D358E07A75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637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kdörtgen 19">
            <a:extLst>
              <a:ext uri="{FF2B5EF4-FFF2-40B4-BE49-F238E27FC236}">
                <a16:creationId xmlns:a16="http://schemas.microsoft.com/office/drawing/2014/main" id="{3408372D-1526-3D2E-BD02-186AA79D36E9}"/>
              </a:ext>
            </a:extLst>
          </p:cNvPr>
          <p:cNvSpPr/>
          <p:nvPr/>
        </p:nvSpPr>
        <p:spPr>
          <a:xfrm>
            <a:off x="12947529" y="0"/>
            <a:ext cx="4637086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4E1B57A-90D5-D42C-2D15-E43CD979F573}"/>
              </a:ext>
            </a:extLst>
          </p:cNvPr>
          <p:cNvSpPr txBox="1">
            <a:spLocks/>
          </p:cNvSpPr>
          <p:nvPr/>
        </p:nvSpPr>
        <p:spPr>
          <a:xfrm>
            <a:off x="-7955281" y="3652149"/>
            <a:ext cx="7554915" cy="3205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solidFill>
                  <a:schemeClr val="tx1"/>
                </a:solidFill>
                <a:latin typeface="Franklin Gothic Medium (Gövde)"/>
              </a:rPr>
              <a:t>Tayyip ALBAYRAK - </a:t>
            </a:r>
            <a:br>
              <a:rPr lang="tr-TR" sz="3600" dirty="0">
                <a:solidFill>
                  <a:schemeClr val="tx1"/>
                </a:solidFill>
                <a:latin typeface="Franklin Gothic Medium (Gövde)"/>
              </a:rPr>
            </a:br>
            <a:r>
              <a:rPr lang="tr-TR" sz="3600" dirty="0">
                <a:solidFill>
                  <a:schemeClr val="tx1"/>
                </a:solidFill>
                <a:latin typeface="Franklin Gothic Medium (Gövde)"/>
              </a:rPr>
              <a:t>Gökhan KARA - </a:t>
            </a:r>
          </a:p>
          <a:p>
            <a:r>
              <a:rPr lang="tr-TR" sz="3600" dirty="0">
                <a:solidFill>
                  <a:schemeClr val="tx1"/>
                </a:solidFill>
                <a:latin typeface="Franklin Gothic Medium (Gövde)"/>
              </a:rPr>
              <a:t>Alper KAYAOĞLU - 403012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C363FF-C772-1E1D-9353-F04430D8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38161" y="514350"/>
            <a:ext cx="5829300" cy="5829300"/>
          </a:xfrm>
          <a:prstGeom prst="rect">
            <a:avLst/>
          </a:prstGeom>
        </p:spPr>
      </p:pic>
      <p:sp>
        <p:nvSpPr>
          <p:cNvPr id="24" name="Title 12">
            <a:extLst>
              <a:ext uri="{FF2B5EF4-FFF2-40B4-BE49-F238E27FC236}">
                <a16:creationId xmlns:a16="http://schemas.microsoft.com/office/drawing/2014/main" id="{D3062748-F55A-A7F9-987E-E18D4C36AAD5}"/>
              </a:ext>
            </a:extLst>
          </p:cNvPr>
          <p:cNvSpPr txBox="1">
            <a:spLocks/>
          </p:cNvSpPr>
          <p:nvPr/>
        </p:nvSpPr>
        <p:spPr>
          <a:xfrm>
            <a:off x="-8486745" y="-1"/>
            <a:ext cx="7554153" cy="3652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dirty="0">
                <a:latin typeface="Franklin Gothic Demi Cond (Başlıklar)"/>
              </a:rPr>
              <a:t>CIRCULAR DOUBLY LINKED LIST</a:t>
            </a:r>
            <a:br>
              <a:rPr lang="tr-TR" sz="4000" dirty="0">
                <a:latin typeface="Franklin Gothic Demi Cond (Başlıklar)"/>
              </a:rPr>
            </a:br>
            <a:br>
              <a:rPr lang="tr-TR" sz="4000" dirty="0">
                <a:latin typeface="Franklin Gothic Demi Cond (Başlıklar)"/>
              </a:rPr>
            </a:br>
            <a:r>
              <a:rPr lang="tr-TR" sz="4000" dirty="0">
                <a:latin typeface="Franklin Gothic Demi Cond (Başlıklar)"/>
              </a:rPr>
              <a:t>ÇİFT YÖNLÜ DAİRESEL BAĞLI LİSTELER</a:t>
            </a:r>
            <a:endParaRPr lang="en-US" sz="4000" dirty="0">
              <a:latin typeface="Franklin Gothic Demi Cond (Başlıklar)"/>
            </a:endParaRPr>
          </a:p>
        </p:txBody>
      </p:sp>
    </p:spTree>
    <p:extLst>
      <p:ext uri="{BB962C8B-B14F-4D97-AF65-F5344CB8AC3E}">
        <p14:creationId xmlns:p14="http://schemas.microsoft.com/office/powerpoint/2010/main" val="59702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Metin kutusu 62">
            <a:extLst>
              <a:ext uri="{FF2B5EF4-FFF2-40B4-BE49-F238E27FC236}">
                <a16:creationId xmlns:a16="http://schemas.microsoft.com/office/drawing/2014/main" id="{B9955E68-CDA1-701C-338E-83B6F0E58199}"/>
              </a:ext>
            </a:extLst>
          </p:cNvPr>
          <p:cNvSpPr txBox="1"/>
          <p:nvPr/>
        </p:nvSpPr>
        <p:spPr>
          <a:xfrm>
            <a:off x="0" y="19191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BAŞINA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35" name="Grup 34">
            <a:extLst>
              <a:ext uri="{FF2B5EF4-FFF2-40B4-BE49-F238E27FC236}">
                <a16:creationId xmlns:a16="http://schemas.microsoft.com/office/drawing/2014/main" id="{3ED26F9F-FF9C-297B-A5B7-A134BCF33AD7}"/>
              </a:ext>
            </a:extLst>
          </p:cNvPr>
          <p:cNvGrpSpPr/>
          <p:nvPr/>
        </p:nvGrpSpPr>
        <p:grpSpPr>
          <a:xfrm>
            <a:off x="856993" y="2856483"/>
            <a:ext cx="2621278" cy="647205"/>
            <a:chOff x="805554" y="5156817"/>
            <a:chExt cx="2621278" cy="647205"/>
          </a:xfrm>
        </p:grpSpPr>
        <p:sp>
          <p:nvSpPr>
            <p:cNvPr id="2" name="Dikdörtgen 1">
              <a:extLst>
                <a:ext uri="{FF2B5EF4-FFF2-40B4-BE49-F238E27FC236}">
                  <a16:creationId xmlns:a16="http://schemas.microsoft.com/office/drawing/2014/main" id="{D19696F2-0274-1A28-01D2-BDA2D86860C0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YENİ VERİ</a:t>
              </a:r>
            </a:p>
          </p:txBody>
        </p:sp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E2E6F7BE-FE9D-9A07-B8E1-69D742539323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26" name="Dikdörtgen 25">
              <a:extLst>
                <a:ext uri="{FF2B5EF4-FFF2-40B4-BE49-F238E27FC236}">
                  <a16:creationId xmlns:a16="http://schemas.microsoft.com/office/drawing/2014/main" id="{39CC4F22-A62F-D2CC-7C39-9FCBC1C52BED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CC9DDDCD-6C62-6281-62B6-656B179C28A7}"/>
              </a:ext>
            </a:extLst>
          </p:cNvPr>
          <p:cNvCxnSpPr/>
          <p:nvPr/>
        </p:nvCxnSpPr>
        <p:spPr>
          <a:xfrm rot="16200000" flipH="1">
            <a:off x="222831" y="2550084"/>
            <a:ext cx="828000" cy="4320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B6D33154-BEB7-6A7A-6D57-3A3765A38F5E}"/>
              </a:ext>
            </a:extLst>
          </p:cNvPr>
          <p:cNvSpPr txBox="1"/>
          <p:nvPr/>
        </p:nvSpPr>
        <p:spPr>
          <a:xfrm>
            <a:off x="0" y="1923509"/>
            <a:ext cx="20864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b="1" i="1" dirty="0">
                <a:latin typeface="Bahnschrift SemiBold" panose="020B0502040204020203" pitchFamily="34" charset="0"/>
              </a:rPr>
              <a:t>Başlangıç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BFDB767-98B8-2BA9-BCCC-37DC285049FE}"/>
              </a:ext>
            </a:extLst>
          </p:cNvPr>
          <p:cNvSpPr/>
          <p:nvPr/>
        </p:nvSpPr>
        <p:spPr>
          <a:xfrm>
            <a:off x="3938899" y="2856483"/>
            <a:ext cx="746010" cy="6472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A865A26-19B4-6E4E-1690-3D876A8095F2}"/>
              </a:ext>
            </a:extLst>
          </p:cNvPr>
          <p:cNvSpPr/>
          <p:nvPr/>
        </p:nvSpPr>
        <p:spPr>
          <a:xfrm>
            <a:off x="9771228" y="2859259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98052B9-1B70-C988-743E-81F58AF30793}"/>
              </a:ext>
            </a:extLst>
          </p:cNvPr>
          <p:cNvSpPr/>
          <p:nvPr/>
        </p:nvSpPr>
        <p:spPr>
          <a:xfrm>
            <a:off x="10524733" y="2859260"/>
            <a:ext cx="931378" cy="647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94A0BA43-4034-92F1-6301-1619AD8C8D78}"/>
              </a:ext>
            </a:extLst>
          </p:cNvPr>
          <p:cNvSpPr/>
          <p:nvPr/>
        </p:nvSpPr>
        <p:spPr>
          <a:xfrm>
            <a:off x="11445990" y="2859262"/>
            <a:ext cx="746010" cy="647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67C35AD5-3D4D-6E1D-0B84-59BB37BA2084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>
            <a:off x="9275178" y="3180087"/>
            <a:ext cx="496050" cy="27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kdörtgen 47">
            <a:extLst>
              <a:ext uri="{FF2B5EF4-FFF2-40B4-BE49-F238E27FC236}">
                <a16:creationId xmlns:a16="http://schemas.microsoft.com/office/drawing/2014/main" id="{46F53820-9893-08A3-B275-3EEA861A602F}"/>
              </a:ext>
            </a:extLst>
          </p:cNvPr>
          <p:cNvSpPr/>
          <p:nvPr/>
        </p:nvSpPr>
        <p:spPr>
          <a:xfrm>
            <a:off x="8529168" y="2856484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E9EA8212-2E42-1AF7-76ED-610258AFCC0F}"/>
              </a:ext>
            </a:extLst>
          </p:cNvPr>
          <p:cNvSpPr/>
          <p:nvPr/>
        </p:nvSpPr>
        <p:spPr>
          <a:xfrm>
            <a:off x="7599103" y="2856484"/>
            <a:ext cx="931378" cy="647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C6FE4446-1B7D-C03E-7B0B-1EBB13F80A97}"/>
              </a:ext>
            </a:extLst>
          </p:cNvPr>
          <p:cNvSpPr/>
          <p:nvPr/>
        </p:nvSpPr>
        <p:spPr>
          <a:xfrm>
            <a:off x="6863214" y="2856484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1B750D91-990A-CF5A-A0D4-F2D9E358E06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363417" y="3180086"/>
            <a:ext cx="49979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kdörtgen 53">
            <a:extLst>
              <a:ext uri="{FF2B5EF4-FFF2-40B4-BE49-F238E27FC236}">
                <a16:creationId xmlns:a16="http://schemas.microsoft.com/office/drawing/2014/main" id="{6DF34FEA-4BD4-DE98-C022-1B4009EB1CB0}"/>
              </a:ext>
            </a:extLst>
          </p:cNvPr>
          <p:cNvSpPr/>
          <p:nvPr/>
        </p:nvSpPr>
        <p:spPr>
          <a:xfrm>
            <a:off x="5623781" y="2856483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C9D0F79E-FE2F-39FC-B812-29589BF181B0}"/>
              </a:ext>
            </a:extLst>
          </p:cNvPr>
          <p:cNvSpPr/>
          <p:nvPr/>
        </p:nvSpPr>
        <p:spPr>
          <a:xfrm>
            <a:off x="4688656" y="2856483"/>
            <a:ext cx="931378" cy="647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cxnSp>
        <p:nvCxnSpPr>
          <p:cNvPr id="47" name="Bağlayıcı: Eğri 46">
            <a:extLst>
              <a:ext uri="{FF2B5EF4-FFF2-40B4-BE49-F238E27FC236}">
                <a16:creationId xmlns:a16="http://schemas.microsoft.com/office/drawing/2014/main" id="{A3173FDF-F8D3-059F-B053-191CB4569134}"/>
              </a:ext>
            </a:extLst>
          </p:cNvPr>
          <p:cNvCxnSpPr>
            <a:stCxn id="24" idx="0"/>
            <a:endCxn id="14" idx="0"/>
          </p:cNvCxnSpPr>
          <p:nvPr/>
        </p:nvCxnSpPr>
        <p:spPr>
          <a:xfrm rot="16200000" flipH="1">
            <a:off x="6547841" y="-2411891"/>
            <a:ext cx="2779" cy="10539527"/>
          </a:xfrm>
          <a:prstGeom prst="curvedConnector3">
            <a:avLst>
              <a:gd name="adj1" fmla="val -822598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Bağlayıcı: Eğri 52">
            <a:extLst>
              <a:ext uri="{FF2B5EF4-FFF2-40B4-BE49-F238E27FC236}">
                <a16:creationId xmlns:a16="http://schemas.microsoft.com/office/drawing/2014/main" id="{4CF569BA-9841-F358-561F-BBFC62300D75}"/>
              </a:ext>
            </a:extLst>
          </p:cNvPr>
          <p:cNvCxnSpPr>
            <a:stCxn id="24" idx="2"/>
            <a:endCxn id="14" idx="2"/>
          </p:cNvCxnSpPr>
          <p:nvPr/>
        </p:nvCxnSpPr>
        <p:spPr>
          <a:xfrm rot="16200000" flipH="1">
            <a:off x="6547843" y="-1764688"/>
            <a:ext cx="2777" cy="10539527"/>
          </a:xfrm>
          <a:prstGeom prst="curvedConnector3">
            <a:avLst>
              <a:gd name="adj1" fmla="val 833190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690BCD24-2FD1-9260-B050-24F999E0BC6C}"/>
              </a:ext>
            </a:extLst>
          </p:cNvPr>
          <p:cNvCxnSpPr>
            <a:cxnSpLocks/>
          </p:cNvCxnSpPr>
          <p:nvPr/>
        </p:nvCxnSpPr>
        <p:spPr>
          <a:xfrm>
            <a:off x="3452969" y="3180084"/>
            <a:ext cx="49979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 73">
            <a:extLst>
              <a:ext uri="{FF2B5EF4-FFF2-40B4-BE49-F238E27FC236}">
                <a16:creationId xmlns:a16="http://schemas.microsoft.com/office/drawing/2014/main" id="{0263C005-D57A-9D97-CED3-79E70671D7A6}"/>
              </a:ext>
            </a:extLst>
          </p:cNvPr>
          <p:cNvGrpSpPr/>
          <p:nvPr/>
        </p:nvGrpSpPr>
        <p:grpSpPr>
          <a:xfrm>
            <a:off x="13089438" y="5432042"/>
            <a:ext cx="2621278" cy="647205"/>
            <a:chOff x="805554" y="5156817"/>
            <a:chExt cx="2621278" cy="647205"/>
          </a:xfrm>
        </p:grpSpPr>
        <p:sp>
          <p:nvSpPr>
            <p:cNvPr id="75" name="Dikdörtgen 74">
              <a:extLst>
                <a:ext uri="{FF2B5EF4-FFF2-40B4-BE49-F238E27FC236}">
                  <a16:creationId xmlns:a16="http://schemas.microsoft.com/office/drawing/2014/main" id="{089107CF-5225-6FE5-5E99-9F6A33812C43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YENİ VERİ</a:t>
              </a:r>
            </a:p>
          </p:txBody>
        </p:sp>
        <p:sp>
          <p:nvSpPr>
            <p:cNvPr id="76" name="Dikdörtgen 75">
              <a:extLst>
                <a:ext uri="{FF2B5EF4-FFF2-40B4-BE49-F238E27FC236}">
                  <a16:creationId xmlns:a16="http://schemas.microsoft.com/office/drawing/2014/main" id="{E3117B13-3209-0A72-7C00-24C21C144D39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7" name="Dikdörtgen 76">
              <a:extLst>
                <a:ext uri="{FF2B5EF4-FFF2-40B4-BE49-F238E27FC236}">
                  <a16:creationId xmlns:a16="http://schemas.microsoft.com/office/drawing/2014/main" id="{0A15F2EF-AC3F-F407-F60F-54EA7FE5265A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6B72F4BA-CCF8-E9EA-6F7B-6631827011E9}"/>
              </a:ext>
            </a:extLst>
          </p:cNvPr>
          <p:cNvSpPr txBox="1"/>
          <p:nvPr/>
        </p:nvSpPr>
        <p:spPr>
          <a:xfrm>
            <a:off x="-349037" y="-1348984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SONUNA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FB69D89-35C6-3541-B92E-DA0AF4025CEE}"/>
              </a:ext>
            </a:extLst>
          </p:cNvPr>
          <p:cNvSpPr txBox="1"/>
          <p:nvPr/>
        </p:nvSpPr>
        <p:spPr>
          <a:xfrm>
            <a:off x="1355816" y="7949419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Daha sonra bağlı listede değişiklikler yapılacaktır</a:t>
            </a:r>
            <a:endParaRPr lang="en-US" sz="3200" b="1" i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4178338-0A53-B384-6A9B-E1983A027AE8}"/>
              </a:ext>
            </a:extLst>
          </p:cNvPr>
          <p:cNvSpPr txBox="1"/>
          <p:nvPr/>
        </p:nvSpPr>
        <p:spPr>
          <a:xfrm>
            <a:off x="1043240" y="5745480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Ve daha sonra yeni veri şekildeki gibi </a:t>
            </a:r>
            <a:r>
              <a:rPr lang="tr-TR" sz="3200" b="1" i="1" dirty="0" err="1"/>
              <a:t>düğüm’e</a:t>
            </a:r>
            <a:r>
              <a:rPr lang="tr-TR" sz="3200" b="1" i="1" dirty="0"/>
              <a:t> eklenir</a:t>
            </a:r>
            <a:endParaRPr lang="en-US" sz="3200" b="1" i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4B5806-AB2D-A193-A60E-C2D74D60C634}"/>
              </a:ext>
            </a:extLst>
          </p:cNvPr>
          <p:cNvSpPr txBox="1"/>
          <p:nvPr/>
        </p:nvSpPr>
        <p:spPr>
          <a:xfrm>
            <a:off x="-175260" y="8478284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Aynı şekilde sonuna ekleme yaparken dairesel bağlı bir listeyi ele alalım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737231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C81CA97-4202-A2BC-0016-58B14C930E3C}"/>
              </a:ext>
            </a:extLst>
          </p:cNvPr>
          <p:cNvSpPr txBox="1"/>
          <p:nvPr/>
        </p:nvSpPr>
        <p:spPr>
          <a:xfrm>
            <a:off x="0" y="-3773857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BAŞINA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010D67-8619-2557-780C-B546CE8941BE}"/>
              </a:ext>
            </a:extLst>
          </p:cNvPr>
          <p:cNvSpPr txBox="1"/>
          <p:nvPr/>
        </p:nvSpPr>
        <p:spPr>
          <a:xfrm>
            <a:off x="0" y="129936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SONUNA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5381BF2-8560-6E2B-B73E-48E2B7C4B781}"/>
              </a:ext>
            </a:extLst>
          </p:cNvPr>
          <p:cNvGrpSpPr/>
          <p:nvPr/>
        </p:nvGrpSpPr>
        <p:grpSpPr>
          <a:xfrm>
            <a:off x="19340905" y="2779018"/>
            <a:ext cx="2621278" cy="647205"/>
            <a:chOff x="805554" y="5156817"/>
            <a:chExt cx="2621278" cy="647205"/>
          </a:xfrm>
        </p:grpSpPr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52F37709-0C1B-58CF-83E7-CBE2EFC253C2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YENİ VERİ</a:t>
              </a:r>
            </a:p>
          </p:txBody>
        </p: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50306E6F-9EB7-E175-52EA-07352B1F69F1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E19F6846-7AA0-7A05-2F67-CAC98AD09A4F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cxnSp>
        <p:nvCxnSpPr>
          <p:cNvPr id="10" name="Bağlayıcı: Dirsek 9">
            <a:extLst>
              <a:ext uri="{FF2B5EF4-FFF2-40B4-BE49-F238E27FC236}">
                <a16:creationId xmlns:a16="http://schemas.microsoft.com/office/drawing/2014/main" id="{CAF93348-6B70-6126-2B78-4CB9BF4A002F}"/>
              </a:ext>
            </a:extLst>
          </p:cNvPr>
          <p:cNvCxnSpPr/>
          <p:nvPr/>
        </p:nvCxnSpPr>
        <p:spPr>
          <a:xfrm rot="16200000" flipH="1">
            <a:off x="18706743" y="2472619"/>
            <a:ext cx="828000" cy="4320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181BC48-A182-0D92-3D75-10C7A99032E4}"/>
              </a:ext>
            </a:extLst>
          </p:cNvPr>
          <p:cNvSpPr txBox="1"/>
          <p:nvPr/>
        </p:nvSpPr>
        <p:spPr>
          <a:xfrm>
            <a:off x="18483912" y="1846044"/>
            <a:ext cx="20864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b="1" i="1" dirty="0">
                <a:latin typeface="Bahnschrift SemiBold" panose="020B0502040204020203" pitchFamily="34" charset="0"/>
              </a:rPr>
              <a:t>Başlangıç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519FECD-1E64-03DB-EC34-8DC6FC5A2D8B}"/>
              </a:ext>
            </a:extLst>
          </p:cNvPr>
          <p:cNvSpPr/>
          <p:nvPr/>
        </p:nvSpPr>
        <p:spPr>
          <a:xfrm>
            <a:off x="22422811" y="2779018"/>
            <a:ext cx="746010" cy="6472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6F10F66-BC63-C0CC-BF2E-A7F4E7E509EE}"/>
              </a:ext>
            </a:extLst>
          </p:cNvPr>
          <p:cNvSpPr/>
          <p:nvPr/>
        </p:nvSpPr>
        <p:spPr>
          <a:xfrm>
            <a:off x="28255140" y="2781794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540CABD0-EF21-BB9E-8003-4060DF9F3E34}"/>
              </a:ext>
            </a:extLst>
          </p:cNvPr>
          <p:cNvSpPr/>
          <p:nvPr/>
        </p:nvSpPr>
        <p:spPr>
          <a:xfrm>
            <a:off x="29008645" y="2781795"/>
            <a:ext cx="931378" cy="647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E9859C5-FA46-3321-C048-2C6F4F086054}"/>
              </a:ext>
            </a:extLst>
          </p:cNvPr>
          <p:cNvSpPr/>
          <p:nvPr/>
        </p:nvSpPr>
        <p:spPr>
          <a:xfrm>
            <a:off x="29929902" y="2781797"/>
            <a:ext cx="746010" cy="647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0512B2B7-A50E-A0DA-79A3-D0B524B17B47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7759090" y="3102622"/>
            <a:ext cx="496050" cy="27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id="{11F2D3FD-D613-545A-66B1-470FD559F93C}"/>
              </a:ext>
            </a:extLst>
          </p:cNvPr>
          <p:cNvSpPr/>
          <p:nvPr/>
        </p:nvSpPr>
        <p:spPr>
          <a:xfrm>
            <a:off x="27013080" y="2779019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FEFE080-F22F-A5B0-791E-04F746561429}"/>
              </a:ext>
            </a:extLst>
          </p:cNvPr>
          <p:cNvSpPr/>
          <p:nvPr/>
        </p:nvSpPr>
        <p:spPr>
          <a:xfrm>
            <a:off x="26083015" y="2779019"/>
            <a:ext cx="931378" cy="647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F5EED43-71AB-1FB6-42B8-8882B573696E}"/>
              </a:ext>
            </a:extLst>
          </p:cNvPr>
          <p:cNvSpPr/>
          <p:nvPr/>
        </p:nvSpPr>
        <p:spPr>
          <a:xfrm>
            <a:off x="25347126" y="2779019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61CECA3B-6FA6-FB59-5C1E-73F816D264A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4847329" y="3102621"/>
            <a:ext cx="49979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761C6B4B-A5DF-244E-A716-75F3A881AAD8}"/>
              </a:ext>
            </a:extLst>
          </p:cNvPr>
          <p:cNvSpPr/>
          <p:nvPr/>
        </p:nvSpPr>
        <p:spPr>
          <a:xfrm>
            <a:off x="24107693" y="2779018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18A49050-37D9-69D5-76A7-BEAB7DD0EBC5}"/>
              </a:ext>
            </a:extLst>
          </p:cNvPr>
          <p:cNvSpPr/>
          <p:nvPr/>
        </p:nvSpPr>
        <p:spPr>
          <a:xfrm>
            <a:off x="23172568" y="2779018"/>
            <a:ext cx="931378" cy="647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cxnSp>
        <p:nvCxnSpPr>
          <p:cNvPr id="23" name="Bağlayıcı: Eğri 22">
            <a:extLst>
              <a:ext uri="{FF2B5EF4-FFF2-40B4-BE49-F238E27FC236}">
                <a16:creationId xmlns:a16="http://schemas.microsoft.com/office/drawing/2014/main" id="{DB5041EA-7344-97A3-658A-758829853AA7}"/>
              </a:ext>
            </a:extLst>
          </p:cNvPr>
          <p:cNvCxnSpPr>
            <a:stCxn id="8" idx="0"/>
            <a:endCxn id="15" idx="0"/>
          </p:cNvCxnSpPr>
          <p:nvPr/>
        </p:nvCxnSpPr>
        <p:spPr>
          <a:xfrm rot="16200000" flipH="1">
            <a:off x="25031753" y="-2489356"/>
            <a:ext cx="2779" cy="10539527"/>
          </a:xfrm>
          <a:prstGeom prst="curvedConnector3">
            <a:avLst>
              <a:gd name="adj1" fmla="val -822598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ağlayıcı: Eğri 23">
            <a:extLst>
              <a:ext uri="{FF2B5EF4-FFF2-40B4-BE49-F238E27FC236}">
                <a16:creationId xmlns:a16="http://schemas.microsoft.com/office/drawing/2014/main" id="{8D13C582-FDEF-72AD-F0BE-22C76DB77476}"/>
              </a:ext>
            </a:extLst>
          </p:cNvPr>
          <p:cNvCxnSpPr>
            <a:stCxn id="8" idx="2"/>
            <a:endCxn id="15" idx="2"/>
          </p:cNvCxnSpPr>
          <p:nvPr/>
        </p:nvCxnSpPr>
        <p:spPr>
          <a:xfrm rot="16200000" flipH="1">
            <a:off x="25031755" y="-1842153"/>
            <a:ext cx="2777" cy="10539527"/>
          </a:xfrm>
          <a:prstGeom prst="curvedConnector3">
            <a:avLst>
              <a:gd name="adj1" fmla="val 833190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BD77AB04-BB13-8156-7401-2872877DB328}"/>
              </a:ext>
            </a:extLst>
          </p:cNvPr>
          <p:cNvCxnSpPr>
            <a:cxnSpLocks/>
          </p:cNvCxnSpPr>
          <p:nvPr/>
        </p:nvCxnSpPr>
        <p:spPr>
          <a:xfrm>
            <a:off x="21936881" y="3102619"/>
            <a:ext cx="49979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 62">
            <a:extLst>
              <a:ext uri="{FF2B5EF4-FFF2-40B4-BE49-F238E27FC236}">
                <a16:creationId xmlns:a16="http://schemas.microsoft.com/office/drawing/2014/main" id="{405244B1-A274-18E3-D695-5EC8BD2A4779}"/>
              </a:ext>
            </a:extLst>
          </p:cNvPr>
          <p:cNvGrpSpPr/>
          <p:nvPr/>
        </p:nvGrpSpPr>
        <p:grpSpPr>
          <a:xfrm>
            <a:off x="-86911" y="2338487"/>
            <a:ext cx="9155736" cy="1634080"/>
            <a:chOff x="3036264" y="1872386"/>
            <a:chExt cx="9155736" cy="1634080"/>
          </a:xfrm>
        </p:grpSpPr>
        <p:cxnSp>
          <p:nvCxnSpPr>
            <p:cNvPr id="64" name="Bağlayıcı: Dirsek 63">
              <a:extLst>
                <a:ext uri="{FF2B5EF4-FFF2-40B4-BE49-F238E27FC236}">
                  <a16:creationId xmlns:a16="http://schemas.microsoft.com/office/drawing/2014/main" id="{25692F80-1FEE-50FF-EBDA-A16D59ECDF21}"/>
                </a:ext>
              </a:extLst>
            </p:cNvPr>
            <p:cNvCxnSpPr/>
            <p:nvPr/>
          </p:nvCxnSpPr>
          <p:spPr>
            <a:xfrm rot="16200000" flipH="1">
              <a:off x="3317655" y="2563619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Metin kutusu 64">
              <a:extLst>
                <a:ext uri="{FF2B5EF4-FFF2-40B4-BE49-F238E27FC236}">
                  <a16:creationId xmlns:a16="http://schemas.microsoft.com/office/drawing/2014/main" id="{E98D0F69-0326-AC5A-EACB-3AB28F4E3E13}"/>
                </a:ext>
              </a:extLst>
            </p:cNvPr>
            <p:cNvSpPr txBox="1"/>
            <p:nvPr/>
          </p:nvSpPr>
          <p:spPr>
            <a:xfrm>
              <a:off x="3036264" y="1872386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66" name="Dikdörtgen 65">
              <a:extLst>
                <a:ext uri="{FF2B5EF4-FFF2-40B4-BE49-F238E27FC236}">
                  <a16:creationId xmlns:a16="http://schemas.microsoft.com/office/drawing/2014/main" id="{85B6F8C1-6E75-F60D-849A-7D837BCAC5EE}"/>
                </a:ext>
              </a:extLst>
            </p:cNvPr>
            <p:cNvSpPr/>
            <p:nvPr/>
          </p:nvSpPr>
          <p:spPr>
            <a:xfrm>
              <a:off x="3938899" y="2856483"/>
              <a:ext cx="746010" cy="6472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67" name="Dikdörtgen 66">
              <a:extLst>
                <a:ext uri="{FF2B5EF4-FFF2-40B4-BE49-F238E27FC236}">
                  <a16:creationId xmlns:a16="http://schemas.microsoft.com/office/drawing/2014/main" id="{2D3380B9-8A30-B543-D7A4-BA15AE80EF52}"/>
                </a:ext>
              </a:extLst>
            </p:cNvPr>
            <p:cNvSpPr/>
            <p:nvPr/>
          </p:nvSpPr>
          <p:spPr>
            <a:xfrm>
              <a:off x="9771228" y="2859259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68" name="Dikdörtgen 67">
              <a:extLst>
                <a:ext uri="{FF2B5EF4-FFF2-40B4-BE49-F238E27FC236}">
                  <a16:creationId xmlns:a16="http://schemas.microsoft.com/office/drawing/2014/main" id="{4AB6453C-A700-2A83-167F-8302F54664C4}"/>
                </a:ext>
              </a:extLst>
            </p:cNvPr>
            <p:cNvSpPr/>
            <p:nvPr/>
          </p:nvSpPr>
          <p:spPr>
            <a:xfrm>
              <a:off x="10524733" y="2859260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69" name="Dikdörtgen 68">
              <a:extLst>
                <a:ext uri="{FF2B5EF4-FFF2-40B4-BE49-F238E27FC236}">
                  <a16:creationId xmlns:a16="http://schemas.microsoft.com/office/drawing/2014/main" id="{7566297C-2266-94FE-B3E7-1FE911507125}"/>
                </a:ext>
              </a:extLst>
            </p:cNvPr>
            <p:cNvSpPr/>
            <p:nvPr/>
          </p:nvSpPr>
          <p:spPr>
            <a:xfrm>
              <a:off x="11445990" y="2859262"/>
              <a:ext cx="746010" cy="6472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70" name="Bağlayıcı: Eğri 69">
              <a:extLst>
                <a:ext uri="{FF2B5EF4-FFF2-40B4-BE49-F238E27FC236}">
                  <a16:creationId xmlns:a16="http://schemas.microsoft.com/office/drawing/2014/main" id="{7869B264-9711-B351-A315-7376644051CF}"/>
                </a:ext>
              </a:extLst>
            </p:cNvPr>
            <p:cNvCxnSpPr>
              <a:cxnSpLocks/>
              <a:stCxn id="66" idx="0"/>
              <a:endCxn id="69" idx="0"/>
            </p:cNvCxnSpPr>
            <p:nvPr/>
          </p:nvCxnSpPr>
          <p:spPr>
            <a:xfrm rot="16200000" flipH="1">
              <a:off x="8064059" y="-895673"/>
              <a:ext cx="2779" cy="7507091"/>
            </a:xfrm>
            <a:prstGeom prst="curvedConnector3">
              <a:avLst>
                <a:gd name="adj1" fmla="val -49435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Ok Bağlayıcısı 70">
              <a:extLst>
                <a:ext uri="{FF2B5EF4-FFF2-40B4-BE49-F238E27FC236}">
                  <a16:creationId xmlns:a16="http://schemas.microsoft.com/office/drawing/2014/main" id="{1F554D56-8C4E-36C4-C594-9D2C0113101A}"/>
                </a:ext>
              </a:extLst>
            </p:cNvPr>
            <p:cNvCxnSpPr>
              <a:cxnSpLocks/>
              <a:stCxn id="72" idx="3"/>
              <a:endCxn id="67" idx="1"/>
            </p:cNvCxnSpPr>
            <p:nvPr/>
          </p:nvCxnSpPr>
          <p:spPr>
            <a:xfrm>
              <a:off x="9275178" y="3180087"/>
              <a:ext cx="496050" cy="27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Dikdörtgen 71">
              <a:extLst>
                <a:ext uri="{FF2B5EF4-FFF2-40B4-BE49-F238E27FC236}">
                  <a16:creationId xmlns:a16="http://schemas.microsoft.com/office/drawing/2014/main" id="{1C1A8724-24CC-594E-0566-9D58B55F48BB}"/>
                </a:ext>
              </a:extLst>
            </p:cNvPr>
            <p:cNvSpPr/>
            <p:nvPr/>
          </p:nvSpPr>
          <p:spPr>
            <a:xfrm>
              <a:off x="8529168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3" name="Dikdörtgen 72">
              <a:extLst>
                <a:ext uri="{FF2B5EF4-FFF2-40B4-BE49-F238E27FC236}">
                  <a16:creationId xmlns:a16="http://schemas.microsoft.com/office/drawing/2014/main" id="{675EA0D1-3712-C6A2-6DE0-1680FE4893D2}"/>
                </a:ext>
              </a:extLst>
            </p:cNvPr>
            <p:cNvSpPr/>
            <p:nvPr/>
          </p:nvSpPr>
          <p:spPr>
            <a:xfrm>
              <a:off x="7599103" y="2856484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74" name="Dikdörtgen 73">
              <a:extLst>
                <a:ext uri="{FF2B5EF4-FFF2-40B4-BE49-F238E27FC236}">
                  <a16:creationId xmlns:a16="http://schemas.microsoft.com/office/drawing/2014/main" id="{8082CF37-42FC-3E97-BBC5-328F3E07576C}"/>
                </a:ext>
              </a:extLst>
            </p:cNvPr>
            <p:cNvSpPr/>
            <p:nvPr/>
          </p:nvSpPr>
          <p:spPr>
            <a:xfrm>
              <a:off x="6863214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75" name="Düz Ok Bağlayıcısı 74">
              <a:extLst>
                <a:ext uri="{FF2B5EF4-FFF2-40B4-BE49-F238E27FC236}">
                  <a16:creationId xmlns:a16="http://schemas.microsoft.com/office/drawing/2014/main" id="{5593F0AE-08CD-DCEC-8CB9-02CB7303146C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6363417" y="3180086"/>
              <a:ext cx="49979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Dikdörtgen 75">
              <a:extLst>
                <a:ext uri="{FF2B5EF4-FFF2-40B4-BE49-F238E27FC236}">
                  <a16:creationId xmlns:a16="http://schemas.microsoft.com/office/drawing/2014/main" id="{85F7E0DF-482E-E0F3-F5B5-213313CF5D9A}"/>
                </a:ext>
              </a:extLst>
            </p:cNvPr>
            <p:cNvSpPr/>
            <p:nvPr/>
          </p:nvSpPr>
          <p:spPr>
            <a:xfrm>
              <a:off x="5623781" y="2856483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7" name="Dikdörtgen 76">
              <a:extLst>
                <a:ext uri="{FF2B5EF4-FFF2-40B4-BE49-F238E27FC236}">
                  <a16:creationId xmlns:a16="http://schemas.microsoft.com/office/drawing/2014/main" id="{CB408286-BB06-C22A-9BC2-486AD57C2611}"/>
                </a:ext>
              </a:extLst>
            </p:cNvPr>
            <p:cNvSpPr/>
            <p:nvPr/>
          </p:nvSpPr>
          <p:spPr>
            <a:xfrm>
              <a:off x="4688656" y="2856483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cxnSp>
          <p:nvCxnSpPr>
            <p:cNvPr id="78" name="Bağlayıcı: Eğri 77">
              <a:extLst>
                <a:ext uri="{FF2B5EF4-FFF2-40B4-BE49-F238E27FC236}">
                  <a16:creationId xmlns:a16="http://schemas.microsoft.com/office/drawing/2014/main" id="{68F4DABD-89AD-ACBA-1F89-4EC5E42A8614}"/>
                </a:ext>
              </a:extLst>
            </p:cNvPr>
            <p:cNvCxnSpPr>
              <a:cxnSpLocks/>
              <a:stCxn id="69" idx="2"/>
              <a:endCxn id="66" idx="2"/>
            </p:cNvCxnSpPr>
            <p:nvPr/>
          </p:nvCxnSpPr>
          <p:spPr>
            <a:xfrm rot="5400000" flipH="1">
              <a:off x="8064061" y="-248468"/>
              <a:ext cx="2777" cy="7507091"/>
            </a:xfrm>
            <a:prstGeom prst="curvedConnector3">
              <a:avLst>
                <a:gd name="adj1" fmla="val -497910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 78">
            <a:extLst>
              <a:ext uri="{FF2B5EF4-FFF2-40B4-BE49-F238E27FC236}">
                <a16:creationId xmlns:a16="http://schemas.microsoft.com/office/drawing/2014/main" id="{C0530DE9-6254-8C21-6148-69CB541BA93D}"/>
              </a:ext>
            </a:extLst>
          </p:cNvPr>
          <p:cNvGrpSpPr/>
          <p:nvPr/>
        </p:nvGrpSpPr>
        <p:grpSpPr>
          <a:xfrm>
            <a:off x="9389488" y="4622292"/>
            <a:ext cx="2621278" cy="647205"/>
            <a:chOff x="805554" y="5156817"/>
            <a:chExt cx="2621278" cy="647205"/>
          </a:xfrm>
        </p:grpSpPr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650BB61-BAA8-5D04-7CD6-82EC585F1ED6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YENİ VERİ</a:t>
              </a:r>
            </a:p>
          </p:txBody>
        </p:sp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9B148F15-D660-ADA7-6035-C97F08CFCC0A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9FAFFEE8-55E0-3C43-3C83-37101E0F792E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37A6833A-C74A-27A0-7D73-D3729184FC25}"/>
              </a:ext>
            </a:extLst>
          </p:cNvPr>
          <p:cNvSpPr txBox="1"/>
          <p:nvPr/>
        </p:nvSpPr>
        <p:spPr>
          <a:xfrm>
            <a:off x="1043240" y="7514381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Ve daha sonra yeni veri şekildeki gibi </a:t>
            </a:r>
            <a:r>
              <a:rPr lang="tr-TR" sz="3200" b="1" i="1" dirty="0" err="1"/>
              <a:t>düğüm’e</a:t>
            </a:r>
            <a:r>
              <a:rPr lang="tr-TR" sz="3200" b="1" i="1" dirty="0"/>
              <a:t> eklenir</a:t>
            </a:r>
            <a:endParaRPr lang="en-US" sz="3200" b="1" i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1EBD03B-F5AB-AAAB-79A6-747B9CC8007E}"/>
              </a:ext>
            </a:extLst>
          </p:cNvPr>
          <p:cNvSpPr txBox="1"/>
          <p:nvPr/>
        </p:nvSpPr>
        <p:spPr>
          <a:xfrm>
            <a:off x="-175260" y="5745480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Aynı şekilde sonuna ekleme yaparken dairesel bağlı bir listeyi ele alalım</a:t>
            </a:r>
            <a:endParaRPr lang="en-US" sz="3200" b="1" i="1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D26F3BB6-9D41-C81E-B770-0091D0A9D839}"/>
              </a:ext>
            </a:extLst>
          </p:cNvPr>
          <p:cNvSpPr txBox="1"/>
          <p:nvPr/>
        </p:nvSpPr>
        <p:spPr>
          <a:xfrm>
            <a:off x="-175260" y="8296876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Listenin sonundaki </a:t>
            </a:r>
            <a:r>
              <a:rPr lang="tr-TR" sz="3200" b="1" i="1" dirty="0" err="1"/>
              <a:t>pointer</a:t>
            </a:r>
            <a:r>
              <a:rPr lang="tr-TR" sz="3200" b="1" i="1" dirty="0"/>
              <a:t> yeni verinin </a:t>
            </a:r>
            <a:r>
              <a:rPr lang="tr-TR" sz="3200" b="1" i="1" dirty="0" err="1"/>
              <a:t>pointerine</a:t>
            </a:r>
            <a:r>
              <a:rPr lang="tr-TR" sz="3200" b="1" i="1" dirty="0"/>
              <a:t> bağlanacaktır ve listede değişiklikler yapılacaktır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75409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C81CA97-4202-A2BC-0016-58B14C930E3C}"/>
              </a:ext>
            </a:extLst>
          </p:cNvPr>
          <p:cNvSpPr txBox="1"/>
          <p:nvPr/>
        </p:nvSpPr>
        <p:spPr>
          <a:xfrm>
            <a:off x="0" y="-3773857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BAŞINA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010D67-8619-2557-780C-B546CE8941BE}"/>
              </a:ext>
            </a:extLst>
          </p:cNvPr>
          <p:cNvSpPr txBox="1"/>
          <p:nvPr/>
        </p:nvSpPr>
        <p:spPr>
          <a:xfrm>
            <a:off x="0" y="129936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SONUNA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5381BF2-8560-6E2B-B73E-48E2B7C4B781}"/>
              </a:ext>
            </a:extLst>
          </p:cNvPr>
          <p:cNvGrpSpPr/>
          <p:nvPr/>
        </p:nvGrpSpPr>
        <p:grpSpPr>
          <a:xfrm>
            <a:off x="19340905" y="2779018"/>
            <a:ext cx="2621278" cy="647205"/>
            <a:chOff x="805554" y="5156817"/>
            <a:chExt cx="2621278" cy="647205"/>
          </a:xfrm>
        </p:grpSpPr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52F37709-0C1B-58CF-83E7-CBE2EFC253C2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YENİ VERİ</a:t>
              </a:r>
            </a:p>
          </p:txBody>
        </p: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50306E6F-9EB7-E175-52EA-07352B1F69F1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E19F6846-7AA0-7A05-2F67-CAC98AD09A4F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cxnSp>
        <p:nvCxnSpPr>
          <p:cNvPr id="10" name="Bağlayıcı: Dirsek 9">
            <a:extLst>
              <a:ext uri="{FF2B5EF4-FFF2-40B4-BE49-F238E27FC236}">
                <a16:creationId xmlns:a16="http://schemas.microsoft.com/office/drawing/2014/main" id="{CAF93348-6B70-6126-2B78-4CB9BF4A002F}"/>
              </a:ext>
            </a:extLst>
          </p:cNvPr>
          <p:cNvCxnSpPr/>
          <p:nvPr/>
        </p:nvCxnSpPr>
        <p:spPr>
          <a:xfrm rot="16200000" flipH="1">
            <a:off x="18706743" y="2472619"/>
            <a:ext cx="828000" cy="4320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181BC48-A182-0D92-3D75-10C7A99032E4}"/>
              </a:ext>
            </a:extLst>
          </p:cNvPr>
          <p:cNvSpPr txBox="1"/>
          <p:nvPr/>
        </p:nvSpPr>
        <p:spPr>
          <a:xfrm>
            <a:off x="18483912" y="1846044"/>
            <a:ext cx="20864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b="1" i="1" dirty="0">
                <a:latin typeface="Bahnschrift SemiBold" panose="020B0502040204020203" pitchFamily="34" charset="0"/>
              </a:rPr>
              <a:t>Başlangıç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519FECD-1E64-03DB-EC34-8DC6FC5A2D8B}"/>
              </a:ext>
            </a:extLst>
          </p:cNvPr>
          <p:cNvSpPr/>
          <p:nvPr/>
        </p:nvSpPr>
        <p:spPr>
          <a:xfrm>
            <a:off x="22422811" y="2779018"/>
            <a:ext cx="746010" cy="6472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6F10F66-BC63-C0CC-BF2E-A7F4E7E509EE}"/>
              </a:ext>
            </a:extLst>
          </p:cNvPr>
          <p:cNvSpPr/>
          <p:nvPr/>
        </p:nvSpPr>
        <p:spPr>
          <a:xfrm>
            <a:off x="28255140" y="2781794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540CABD0-EF21-BB9E-8003-4060DF9F3E34}"/>
              </a:ext>
            </a:extLst>
          </p:cNvPr>
          <p:cNvSpPr/>
          <p:nvPr/>
        </p:nvSpPr>
        <p:spPr>
          <a:xfrm>
            <a:off x="29008645" y="2781795"/>
            <a:ext cx="931378" cy="647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E9859C5-FA46-3321-C048-2C6F4F086054}"/>
              </a:ext>
            </a:extLst>
          </p:cNvPr>
          <p:cNvSpPr/>
          <p:nvPr/>
        </p:nvSpPr>
        <p:spPr>
          <a:xfrm>
            <a:off x="29929902" y="2781797"/>
            <a:ext cx="746010" cy="647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0512B2B7-A50E-A0DA-79A3-D0B524B17B47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7759090" y="3102622"/>
            <a:ext cx="496050" cy="27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id="{11F2D3FD-D613-545A-66B1-470FD559F93C}"/>
              </a:ext>
            </a:extLst>
          </p:cNvPr>
          <p:cNvSpPr/>
          <p:nvPr/>
        </p:nvSpPr>
        <p:spPr>
          <a:xfrm>
            <a:off x="27013080" y="2779019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FEFE080-F22F-A5B0-791E-04F746561429}"/>
              </a:ext>
            </a:extLst>
          </p:cNvPr>
          <p:cNvSpPr/>
          <p:nvPr/>
        </p:nvSpPr>
        <p:spPr>
          <a:xfrm>
            <a:off x="26083015" y="2779019"/>
            <a:ext cx="931378" cy="647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F5EED43-71AB-1FB6-42B8-8882B573696E}"/>
              </a:ext>
            </a:extLst>
          </p:cNvPr>
          <p:cNvSpPr/>
          <p:nvPr/>
        </p:nvSpPr>
        <p:spPr>
          <a:xfrm>
            <a:off x="25347126" y="2779019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61CECA3B-6FA6-FB59-5C1E-73F816D264A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4847329" y="3102621"/>
            <a:ext cx="49979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761C6B4B-A5DF-244E-A716-75F3A881AAD8}"/>
              </a:ext>
            </a:extLst>
          </p:cNvPr>
          <p:cNvSpPr/>
          <p:nvPr/>
        </p:nvSpPr>
        <p:spPr>
          <a:xfrm>
            <a:off x="24107693" y="2779018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18A49050-37D9-69D5-76A7-BEAB7DD0EBC5}"/>
              </a:ext>
            </a:extLst>
          </p:cNvPr>
          <p:cNvSpPr/>
          <p:nvPr/>
        </p:nvSpPr>
        <p:spPr>
          <a:xfrm>
            <a:off x="23172568" y="2779018"/>
            <a:ext cx="931378" cy="647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cxnSp>
        <p:nvCxnSpPr>
          <p:cNvPr id="23" name="Bağlayıcı: Eğri 22">
            <a:extLst>
              <a:ext uri="{FF2B5EF4-FFF2-40B4-BE49-F238E27FC236}">
                <a16:creationId xmlns:a16="http://schemas.microsoft.com/office/drawing/2014/main" id="{DB5041EA-7344-97A3-658A-758829853AA7}"/>
              </a:ext>
            </a:extLst>
          </p:cNvPr>
          <p:cNvCxnSpPr>
            <a:stCxn id="8" idx="0"/>
            <a:endCxn id="15" idx="0"/>
          </p:cNvCxnSpPr>
          <p:nvPr/>
        </p:nvCxnSpPr>
        <p:spPr>
          <a:xfrm rot="16200000" flipH="1">
            <a:off x="25031753" y="-2489356"/>
            <a:ext cx="2779" cy="10539527"/>
          </a:xfrm>
          <a:prstGeom prst="curvedConnector3">
            <a:avLst>
              <a:gd name="adj1" fmla="val -822598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ağlayıcı: Eğri 23">
            <a:extLst>
              <a:ext uri="{FF2B5EF4-FFF2-40B4-BE49-F238E27FC236}">
                <a16:creationId xmlns:a16="http://schemas.microsoft.com/office/drawing/2014/main" id="{8D13C582-FDEF-72AD-F0BE-22C76DB77476}"/>
              </a:ext>
            </a:extLst>
          </p:cNvPr>
          <p:cNvCxnSpPr>
            <a:stCxn id="8" idx="2"/>
            <a:endCxn id="15" idx="2"/>
          </p:cNvCxnSpPr>
          <p:nvPr/>
        </p:nvCxnSpPr>
        <p:spPr>
          <a:xfrm rot="16200000" flipH="1">
            <a:off x="25031755" y="-1842153"/>
            <a:ext cx="2777" cy="10539527"/>
          </a:xfrm>
          <a:prstGeom prst="curvedConnector3">
            <a:avLst>
              <a:gd name="adj1" fmla="val 833190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BD77AB04-BB13-8156-7401-2872877DB328}"/>
              </a:ext>
            </a:extLst>
          </p:cNvPr>
          <p:cNvCxnSpPr>
            <a:cxnSpLocks/>
          </p:cNvCxnSpPr>
          <p:nvPr/>
        </p:nvCxnSpPr>
        <p:spPr>
          <a:xfrm>
            <a:off x="21936881" y="3102619"/>
            <a:ext cx="49979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 62">
            <a:extLst>
              <a:ext uri="{FF2B5EF4-FFF2-40B4-BE49-F238E27FC236}">
                <a16:creationId xmlns:a16="http://schemas.microsoft.com/office/drawing/2014/main" id="{405244B1-A274-18E3-D695-5EC8BD2A4779}"/>
              </a:ext>
            </a:extLst>
          </p:cNvPr>
          <p:cNvGrpSpPr/>
          <p:nvPr/>
        </p:nvGrpSpPr>
        <p:grpSpPr>
          <a:xfrm>
            <a:off x="-86911" y="2338487"/>
            <a:ext cx="9155736" cy="1634080"/>
            <a:chOff x="3036264" y="1872386"/>
            <a:chExt cx="9155736" cy="1634080"/>
          </a:xfrm>
        </p:grpSpPr>
        <p:cxnSp>
          <p:nvCxnSpPr>
            <p:cNvPr id="64" name="Bağlayıcı: Dirsek 63">
              <a:extLst>
                <a:ext uri="{FF2B5EF4-FFF2-40B4-BE49-F238E27FC236}">
                  <a16:creationId xmlns:a16="http://schemas.microsoft.com/office/drawing/2014/main" id="{25692F80-1FEE-50FF-EBDA-A16D59ECDF21}"/>
                </a:ext>
              </a:extLst>
            </p:cNvPr>
            <p:cNvCxnSpPr/>
            <p:nvPr/>
          </p:nvCxnSpPr>
          <p:spPr>
            <a:xfrm rot="16200000" flipH="1">
              <a:off x="3317655" y="2563619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Metin kutusu 64">
              <a:extLst>
                <a:ext uri="{FF2B5EF4-FFF2-40B4-BE49-F238E27FC236}">
                  <a16:creationId xmlns:a16="http://schemas.microsoft.com/office/drawing/2014/main" id="{E98D0F69-0326-AC5A-EACB-3AB28F4E3E13}"/>
                </a:ext>
              </a:extLst>
            </p:cNvPr>
            <p:cNvSpPr txBox="1"/>
            <p:nvPr/>
          </p:nvSpPr>
          <p:spPr>
            <a:xfrm>
              <a:off x="3036264" y="1872386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66" name="Dikdörtgen 65">
              <a:extLst>
                <a:ext uri="{FF2B5EF4-FFF2-40B4-BE49-F238E27FC236}">
                  <a16:creationId xmlns:a16="http://schemas.microsoft.com/office/drawing/2014/main" id="{85B6F8C1-6E75-F60D-849A-7D837BCAC5EE}"/>
                </a:ext>
              </a:extLst>
            </p:cNvPr>
            <p:cNvSpPr/>
            <p:nvPr/>
          </p:nvSpPr>
          <p:spPr>
            <a:xfrm>
              <a:off x="3938899" y="2856483"/>
              <a:ext cx="746010" cy="6472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67" name="Dikdörtgen 66">
              <a:extLst>
                <a:ext uri="{FF2B5EF4-FFF2-40B4-BE49-F238E27FC236}">
                  <a16:creationId xmlns:a16="http://schemas.microsoft.com/office/drawing/2014/main" id="{2D3380B9-8A30-B543-D7A4-BA15AE80EF52}"/>
                </a:ext>
              </a:extLst>
            </p:cNvPr>
            <p:cNvSpPr/>
            <p:nvPr/>
          </p:nvSpPr>
          <p:spPr>
            <a:xfrm>
              <a:off x="9771228" y="2859259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68" name="Dikdörtgen 67">
              <a:extLst>
                <a:ext uri="{FF2B5EF4-FFF2-40B4-BE49-F238E27FC236}">
                  <a16:creationId xmlns:a16="http://schemas.microsoft.com/office/drawing/2014/main" id="{4AB6453C-A700-2A83-167F-8302F54664C4}"/>
                </a:ext>
              </a:extLst>
            </p:cNvPr>
            <p:cNvSpPr/>
            <p:nvPr/>
          </p:nvSpPr>
          <p:spPr>
            <a:xfrm>
              <a:off x="10524733" y="2859260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69" name="Dikdörtgen 68">
              <a:extLst>
                <a:ext uri="{FF2B5EF4-FFF2-40B4-BE49-F238E27FC236}">
                  <a16:creationId xmlns:a16="http://schemas.microsoft.com/office/drawing/2014/main" id="{7566297C-2266-94FE-B3E7-1FE911507125}"/>
                </a:ext>
              </a:extLst>
            </p:cNvPr>
            <p:cNvSpPr/>
            <p:nvPr/>
          </p:nvSpPr>
          <p:spPr>
            <a:xfrm>
              <a:off x="11445990" y="2859262"/>
              <a:ext cx="746010" cy="6472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70" name="Bağlayıcı: Eğri 69">
              <a:extLst>
                <a:ext uri="{FF2B5EF4-FFF2-40B4-BE49-F238E27FC236}">
                  <a16:creationId xmlns:a16="http://schemas.microsoft.com/office/drawing/2014/main" id="{7869B264-9711-B351-A315-7376644051CF}"/>
                </a:ext>
              </a:extLst>
            </p:cNvPr>
            <p:cNvCxnSpPr>
              <a:cxnSpLocks/>
              <a:stCxn id="66" idx="0"/>
              <a:endCxn id="69" idx="0"/>
            </p:cNvCxnSpPr>
            <p:nvPr/>
          </p:nvCxnSpPr>
          <p:spPr>
            <a:xfrm rot="16200000" flipH="1">
              <a:off x="8064059" y="-895673"/>
              <a:ext cx="2779" cy="7507091"/>
            </a:xfrm>
            <a:prstGeom prst="curvedConnector3">
              <a:avLst>
                <a:gd name="adj1" fmla="val -49435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Ok Bağlayıcısı 70">
              <a:extLst>
                <a:ext uri="{FF2B5EF4-FFF2-40B4-BE49-F238E27FC236}">
                  <a16:creationId xmlns:a16="http://schemas.microsoft.com/office/drawing/2014/main" id="{1F554D56-8C4E-36C4-C594-9D2C0113101A}"/>
                </a:ext>
              </a:extLst>
            </p:cNvPr>
            <p:cNvCxnSpPr>
              <a:cxnSpLocks/>
              <a:stCxn id="72" idx="3"/>
              <a:endCxn id="67" idx="1"/>
            </p:cNvCxnSpPr>
            <p:nvPr/>
          </p:nvCxnSpPr>
          <p:spPr>
            <a:xfrm>
              <a:off x="9275178" y="3180087"/>
              <a:ext cx="496050" cy="27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Dikdörtgen 71">
              <a:extLst>
                <a:ext uri="{FF2B5EF4-FFF2-40B4-BE49-F238E27FC236}">
                  <a16:creationId xmlns:a16="http://schemas.microsoft.com/office/drawing/2014/main" id="{1C1A8724-24CC-594E-0566-9D58B55F48BB}"/>
                </a:ext>
              </a:extLst>
            </p:cNvPr>
            <p:cNvSpPr/>
            <p:nvPr/>
          </p:nvSpPr>
          <p:spPr>
            <a:xfrm>
              <a:off x="8529168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3" name="Dikdörtgen 72">
              <a:extLst>
                <a:ext uri="{FF2B5EF4-FFF2-40B4-BE49-F238E27FC236}">
                  <a16:creationId xmlns:a16="http://schemas.microsoft.com/office/drawing/2014/main" id="{675EA0D1-3712-C6A2-6DE0-1680FE4893D2}"/>
                </a:ext>
              </a:extLst>
            </p:cNvPr>
            <p:cNvSpPr/>
            <p:nvPr/>
          </p:nvSpPr>
          <p:spPr>
            <a:xfrm>
              <a:off x="7599103" y="2856484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74" name="Dikdörtgen 73">
              <a:extLst>
                <a:ext uri="{FF2B5EF4-FFF2-40B4-BE49-F238E27FC236}">
                  <a16:creationId xmlns:a16="http://schemas.microsoft.com/office/drawing/2014/main" id="{8082CF37-42FC-3E97-BBC5-328F3E07576C}"/>
                </a:ext>
              </a:extLst>
            </p:cNvPr>
            <p:cNvSpPr/>
            <p:nvPr/>
          </p:nvSpPr>
          <p:spPr>
            <a:xfrm>
              <a:off x="6863214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75" name="Düz Ok Bağlayıcısı 74">
              <a:extLst>
                <a:ext uri="{FF2B5EF4-FFF2-40B4-BE49-F238E27FC236}">
                  <a16:creationId xmlns:a16="http://schemas.microsoft.com/office/drawing/2014/main" id="{5593F0AE-08CD-DCEC-8CB9-02CB7303146C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6363417" y="3180086"/>
              <a:ext cx="49979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Dikdörtgen 75">
              <a:extLst>
                <a:ext uri="{FF2B5EF4-FFF2-40B4-BE49-F238E27FC236}">
                  <a16:creationId xmlns:a16="http://schemas.microsoft.com/office/drawing/2014/main" id="{85F7E0DF-482E-E0F3-F5B5-213313CF5D9A}"/>
                </a:ext>
              </a:extLst>
            </p:cNvPr>
            <p:cNvSpPr/>
            <p:nvPr/>
          </p:nvSpPr>
          <p:spPr>
            <a:xfrm>
              <a:off x="5623781" y="2856483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7" name="Dikdörtgen 76">
              <a:extLst>
                <a:ext uri="{FF2B5EF4-FFF2-40B4-BE49-F238E27FC236}">
                  <a16:creationId xmlns:a16="http://schemas.microsoft.com/office/drawing/2014/main" id="{CB408286-BB06-C22A-9BC2-486AD57C2611}"/>
                </a:ext>
              </a:extLst>
            </p:cNvPr>
            <p:cNvSpPr/>
            <p:nvPr/>
          </p:nvSpPr>
          <p:spPr>
            <a:xfrm>
              <a:off x="4688656" y="2856483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cxnSp>
          <p:nvCxnSpPr>
            <p:cNvPr id="78" name="Bağlayıcı: Eğri 77">
              <a:extLst>
                <a:ext uri="{FF2B5EF4-FFF2-40B4-BE49-F238E27FC236}">
                  <a16:creationId xmlns:a16="http://schemas.microsoft.com/office/drawing/2014/main" id="{68F4DABD-89AD-ACBA-1F89-4EC5E42A8614}"/>
                </a:ext>
              </a:extLst>
            </p:cNvPr>
            <p:cNvCxnSpPr>
              <a:cxnSpLocks/>
              <a:stCxn id="69" idx="2"/>
              <a:endCxn id="66" idx="2"/>
            </p:cNvCxnSpPr>
            <p:nvPr/>
          </p:nvCxnSpPr>
          <p:spPr>
            <a:xfrm rot="5400000" flipH="1">
              <a:off x="8064061" y="-248468"/>
              <a:ext cx="2777" cy="7507091"/>
            </a:xfrm>
            <a:prstGeom prst="curvedConnector3">
              <a:avLst>
                <a:gd name="adj1" fmla="val -497910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 78">
            <a:extLst>
              <a:ext uri="{FF2B5EF4-FFF2-40B4-BE49-F238E27FC236}">
                <a16:creationId xmlns:a16="http://schemas.microsoft.com/office/drawing/2014/main" id="{C0530DE9-6254-8C21-6148-69CB541BA93D}"/>
              </a:ext>
            </a:extLst>
          </p:cNvPr>
          <p:cNvGrpSpPr/>
          <p:nvPr/>
        </p:nvGrpSpPr>
        <p:grpSpPr>
          <a:xfrm>
            <a:off x="9389488" y="3322584"/>
            <a:ext cx="2621278" cy="647205"/>
            <a:chOff x="805554" y="5156817"/>
            <a:chExt cx="2621278" cy="647205"/>
          </a:xfrm>
        </p:grpSpPr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650BB61-BAA8-5D04-7CD6-82EC585F1ED6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YENİ VERİ</a:t>
              </a:r>
            </a:p>
          </p:txBody>
        </p:sp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9B148F15-D660-ADA7-6035-C97F08CFCC0A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9FAFFEE8-55E0-3C43-3C83-37101E0F792E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F7D776F4-2E15-1329-FA0C-AF9755D61C26}"/>
              </a:ext>
            </a:extLst>
          </p:cNvPr>
          <p:cNvSpPr txBox="1"/>
          <p:nvPr/>
        </p:nvSpPr>
        <p:spPr>
          <a:xfrm>
            <a:off x="-175260" y="7363264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Aynı şekilde sonuna ekleme yaparken dairesel bağlı bir listeyi ele alalım</a:t>
            </a:r>
            <a:endParaRPr lang="en-US" sz="3200" b="1" i="1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090C8F3B-08FB-34AF-B075-AA5E74CAF5E3}"/>
              </a:ext>
            </a:extLst>
          </p:cNvPr>
          <p:cNvSpPr txBox="1"/>
          <p:nvPr/>
        </p:nvSpPr>
        <p:spPr>
          <a:xfrm>
            <a:off x="-175260" y="5748491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Listenin sonundaki </a:t>
            </a:r>
            <a:r>
              <a:rPr lang="tr-TR" sz="3200" b="1" i="1" dirty="0" err="1"/>
              <a:t>pointer</a:t>
            </a:r>
            <a:r>
              <a:rPr lang="tr-TR" sz="3200" b="1" i="1" dirty="0"/>
              <a:t> yeni verinin </a:t>
            </a:r>
            <a:r>
              <a:rPr lang="tr-TR" sz="3200" b="1" i="1" dirty="0" err="1"/>
              <a:t>pointerine</a:t>
            </a:r>
            <a:r>
              <a:rPr lang="tr-TR" sz="3200" b="1" i="1" dirty="0"/>
              <a:t> bağlanacaktır ve listede değişiklikler yapılacaktır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99499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C81CA97-4202-A2BC-0016-58B14C930E3C}"/>
              </a:ext>
            </a:extLst>
          </p:cNvPr>
          <p:cNvSpPr txBox="1"/>
          <p:nvPr/>
        </p:nvSpPr>
        <p:spPr>
          <a:xfrm>
            <a:off x="0" y="-1592184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BAŞINA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010D67-8619-2557-780C-B546CE8941BE}"/>
              </a:ext>
            </a:extLst>
          </p:cNvPr>
          <p:cNvSpPr txBox="1"/>
          <p:nvPr/>
        </p:nvSpPr>
        <p:spPr>
          <a:xfrm>
            <a:off x="0" y="129936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SONUNA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63" name="Grup 62">
            <a:extLst>
              <a:ext uri="{FF2B5EF4-FFF2-40B4-BE49-F238E27FC236}">
                <a16:creationId xmlns:a16="http://schemas.microsoft.com/office/drawing/2014/main" id="{405244B1-A274-18E3-D695-5EC8BD2A4779}"/>
              </a:ext>
            </a:extLst>
          </p:cNvPr>
          <p:cNvGrpSpPr/>
          <p:nvPr/>
        </p:nvGrpSpPr>
        <p:grpSpPr>
          <a:xfrm>
            <a:off x="-86911" y="2338487"/>
            <a:ext cx="11858083" cy="1634079"/>
            <a:chOff x="3036264" y="1872386"/>
            <a:chExt cx="11858083" cy="1634079"/>
          </a:xfrm>
        </p:grpSpPr>
        <p:cxnSp>
          <p:nvCxnSpPr>
            <p:cNvPr id="64" name="Bağlayıcı: Dirsek 63">
              <a:extLst>
                <a:ext uri="{FF2B5EF4-FFF2-40B4-BE49-F238E27FC236}">
                  <a16:creationId xmlns:a16="http://schemas.microsoft.com/office/drawing/2014/main" id="{25692F80-1FEE-50FF-EBDA-A16D59ECDF21}"/>
                </a:ext>
              </a:extLst>
            </p:cNvPr>
            <p:cNvCxnSpPr/>
            <p:nvPr/>
          </p:nvCxnSpPr>
          <p:spPr>
            <a:xfrm rot="16200000" flipH="1">
              <a:off x="3317655" y="2563619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Metin kutusu 64">
              <a:extLst>
                <a:ext uri="{FF2B5EF4-FFF2-40B4-BE49-F238E27FC236}">
                  <a16:creationId xmlns:a16="http://schemas.microsoft.com/office/drawing/2014/main" id="{E98D0F69-0326-AC5A-EACB-3AB28F4E3E13}"/>
                </a:ext>
              </a:extLst>
            </p:cNvPr>
            <p:cNvSpPr txBox="1"/>
            <p:nvPr/>
          </p:nvSpPr>
          <p:spPr>
            <a:xfrm>
              <a:off x="3036264" y="1872386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66" name="Dikdörtgen 65">
              <a:extLst>
                <a:ext uri="{FF2B5EF4-FFF2-40B4-BE49-F238E27FC236}">
                  <a16:creationId xmlns:a16="http://schemas.microsoft.com/office/drawing/2014/main" id="{85B6F8C1-6E75-F60D-849A-7D837BCAC5EE}"/>
                </a:ext>
              </a:extLst>
            </p:cNvPr>
            <p:cNvSpPr/>
            <p:nvPr/>
          </p:nvSpPr>
          <p:spPr>
            <a:xfrm>
              <a:off x="3938899" y="2856483"/>
              <a:ext cx="746010" cy="6472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67" name="Dikdörtgen 66">
              <a:extLst>
                <a:ext uri="{FF2B5EF4-FFF2-40B4-BE49-F238E27FC236}">
                  <a16:creationId xmlns:a16="http://schemas.microsoft.com/office/drawing/2014/main" id="{2D3380B9-8A30-B543-D7A4-BA15AE80EF52}"/>
                </a:ext>
              </a:extLst>
            </p:cNvPr>
            <p:cNvSpPr/>
            <p:nvPr/>
          </p:nvSpPr>
          <p:spPr>
            <a:xfrm>
              <a:off x="9771228" y="2859259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68" name="Dikdörtgen 67">
              <a:extLst>
                <a:ext uri="{FF2B5EF4-FFF2-40B4-BE49-F238E27FC236}">
                  <a16:creationId xmlns:a16="http://schemas.microsoft.com/office/drawing/2014/main" id="{4AB6453C-A700-2A83-167F-8302F54664C4}"/>
                </a:ext>
              </a:extLst>
            </p:cNvPr>
            <p:cNvSpPr/>
            <p:nvPr/>
          </p:nvSpPr>
          <p:spPr>
            <a:xfrm>
              <a:off x="10524733" y="2859260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69" name="Dikdörtgen 68">
              <a:extLst>
                <a:ext uri="{FF2B5EF4-FFF2-40B4-BE49-F238E27FC236}">
                  <a16:creationId xmlns:a16="http://schemas.microsoft.com/office/drawing/2014/main" id="{7566297C-2266-94FE-B3E7-1FE911507125}"/>
                </a:ext>
              </a:extLst>
            </p:cNvPr>
            <p:cNvSpPr/>
            <p:nvPr/>
          </p:nvSpPr>
          <p:spPr>
            <a:xfrm>
              <a:off x="11445990" y="2859262"/>
              <a:ext cx="746010" cy="6472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70" name="Bağlayıcı: Eğri 69">
              <a:extLst>
                <a:ext uri="{FF2B5EF4-FFF2-40B4-BE49-F238E27FC236}">
                  <a16:creationId xmlns:a16="http://schemas.microsoft.com/office/drawing/2014/main" id="{7869B264-9711-B351-A315-7376644051CF}"/>
                </a:ext>
              </a:extLst>
            </p:cNvPr>
            <p:cNvCxnSpPr>
              <a:cxnSpLocks/>
              <a:stCxn id="66" idx="0"/>
              <a:endCxn id="82" idx="0"/>
            </p:cNvCxnSpPr>
            <p:nvPr/>
          </p:nvCxnSpPr>
          <p:spPr>
            <a:xfrm rot="5400000" flipH="1" flipV="1">
              <a:off x="9603125" y="-2434738"/>
              <a:ext cx="1" cy="10582442"/>
            </a:xfrm>
            <a:prstGeom prst="curvedConnector3">
              <a:avLst>
                <a:gd name="adj1" fmla="val 22860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Ok Bağlayıcısı 70">
              <a:extLst>
                <a:ext uri="{FF2B5EF4-FFF2-40B4-BE49-F238E27FC236}">
                  <a16:creationId xmlns:a16="http://schemas.microsoft.com/office/drawing/2014/main" id="{1F554D56-8C4E-36C4-C594-9D2C0113101A}"/>
                </a:ext>
              </a:extLst>
            </p:cNvPr>
            <p:cNvCxnSpPr>
              <a:cxnSpLocks/>
              <a:stCxn id="72" idx="3"/>
              <a:endCxn id="67" idx="1"/>
            </p:cNvCxnSpPr>
            <p:nvPr/>
          </p:nvCxnSpPr>
          <p:spPr>
            <a:xfrm>
              <a:off x="9275178" y="3180087"/>
              <a:ext cx="496050" cy="27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Dikdörtgen 71">
              <a:extLst>
                <a:ext uri="{FF2B5EF4-FFF2-40B4-BE49-F238E27FC236}">
                  <a16:creationId xmlns:a16="http://schemas.microsoft.com/office/drawing/2014/main" id="{1C1A8724-24CC-594E-0566-9D58B55F48BB}"/>
                </a:ext>
              </a:extLst>
            </p:cNvPr>
            <p:cNvSpPr/>
            <p:nvPr/>
          </p:nvSpPr>
          <p:spPr>
            <a:xfrm>
              <a:off x="8529168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3" name="Dikdörtgen 72">
              <a:extLst>
                <a:ext uri="{FF2B5EF4-FFF2-40B4-BE49-F238E27FC236}">
                  <a16:creationId xmlns:a16="http://schemas.microsoft.com/office/drawing/2014/main" id="{675EA0D1-3712-C6A2-6DE0-1680FE4893D2}"/>
                </a:ext>
              </a:extLst>
            </p:cNvPr>
            <p:cNvSpPr/>
            <p:nvPr/>
          </p:nvSpPr>
          <p:spPr>
            <a:xfrm>
              <a:off x="7599103" y="2856484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74" name="Dikdörtgen 73">
              <a:extLst>
                <a:ext uri="{FF2B5EF4-FFF2-40B4-BE49-F238E27FC236}">
                  <a16:creationId xmlns:a16="http://schemas.microsoft.com/office/drawing/2014/main" id="{8082CF37-42FC-3E97-BBC5-328F3E07576C}"/>
                </a:ext>
              </a:extLst>
            </p:cNvPr>
            <p:cNvSpPr/>
            <p:nvPr/>
          </p:nvSpPr>
          <p:spPr>
            <a:xfrm>
              <a:off x="6863214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75" name="Düz Ok Bağlayıcısı 74">
              <a:extLst>
                <a:ext uri="{FF2B5EF4-FFF2-40B4-BE49-F238E27FC236}">
                  <a16:creationId xmlns:a16="http://schemas.microsoft.com/office/drawing/2014/main" id="{5593F0AE-08CD-DCEC-8CB9-02CB7303146C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6363417" y="3180086"/>
              <a:ext cx="49979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Dikdörtgen 75">
              <a:extLst>
                <a:ext uri="{FF2B5EF4-FFF2-40B4-BE49-F238E27FC236}">
                  <a16:creationId xmlns:a16="http://schemas.microsoft.com/office/drawing/2014/main" id="{85F7E0DF-482E-E0F3-F5B5-213313CF5D9A}"/>
                </a:ext>
              </a:extLst>
            </p:cNvPr>
            <p:cNvSpPr/>
            <p:nvPr/>
          </p:nvSpPr>
          <p:spPr>
            <a:xfrm>
              <a:off x="5623781" y="2856483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7" name="Dikdörtgen 76">
              <a:extLst>
                <a:ext uri="{FF2B5EF4-FFF2-40B4-BE49-F238E27FC236}">
                  <a16:creationId xmlns:a16="http://schemas.microsoft.com/office/drawing/2014/main" id="{CB408286-BB06-C22A-9BC2-486AD57C2611}"/>
                </a:ext>
              </a:extLst>
            </p:cNvPr>
            <p:cNvSpPr/>
            <p:nvPr/>
          </p:nvSpPr>
          <p:spPr>
            <a:xfrm>
              <a:off x="4688656" y="2856483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cxnSp>
          <p:nvCxnSpPr>
            <p:cNvPr id="78" name="Bağlayıcı: Eğri 77">
              <a:extLst>
                <a:ext uri="{FF2B5EF4-FFF2-40B4-BE49-F238E27FC236}">
                  <a16:creationId xmlns:a16="http://schemas.microsoft.com/office/drawing/2014/main" id="{68F4DABD-89AD-ACBA-1F89-4EC5E42A8614}"/>
                </a:ext>
              </a:extLst>
            </p:cNvPr>
            <p:cNvCxnSpPr>
              <a:cxnSpLocks/>
              <a:stCxn id="82" idx="2"/>
              <a:endCxn id="66" idx="2"/>
            </p:cNvCxnSpPr>
            <p:nvPr/>
          </p:nvCxnSpPr>
          <p:spPr>
            <a:xfrm rot="5400000">
              <a:off x="9603125" y="-1787534"/>
              <a:ext cx="1" cy="10582442"/>
            </a:xfrm>
            <a:prstGeom prst="curvedConnector3">
              <a:avLst>
                <a:gd name="adj1" fmla="val 22860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Düz Ok Bağlayıcısı 82">
              <a:extLst>
                <a:ext uri="{FF2B5EF4-FFF2-40B4-BE49-F238E27FC236}">
                  <a16:creationId xmlns:a16="http://schemas.microsoft.com/office/drawing/2014/main" id="{4F7A1B38-5D47-AC48-2797-EE8395D50B6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0" y="3193619"/>
              <a:ext cx="5035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 78">
            <a:extLst>
              <a:ext uri="{FF2B5EF4-FFF2-40B4-BE49-F238E27FC236}">
                <a16:creationId xmlns:a16="http://schemas.microsoft.com/office/drawing/2014/main" id="{C0530DE9-6254-8C21-6148-69CB541BA93D}"/>
              </a:ext>
            </a:extLst>
          </p:cNvPr>
          <p:cNvGrpSpPr/>
          <p:nvPr/>
        </p:nvGrpSpPr>
        <p:grpSpPr>
          <a:xfrm>
            <a:off x="9572368" y="3322583"/>
            <a:ext cx="2621278" cy="647205"/>
            <a:chOff x="805554" y="5156817"/>
            <a:chExt cx="2621278" cy="647205"/>
          </a:xfrm>
        </p:grpSpPr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650BB61-BAA8-5D04-7CD6-82EC585F1ED6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YENİ VERİ</a:t>
              </a:r>
            </a:p>
          </p:txBody>
        </p:sp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9B148F15-D660-ADA7-6035-C97F08CFCC0A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9FAFFEE8-55E0-3C43-3C83-37101E0F792E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86FC2D87-0C20-6C93-AFC9-40EC1C7C39E9}"/>
              </a:ext>
            </a:extLst>
          </p:cNvPr>
          <p:cNvSpPr txBox="1"/>
          <p:nvPr/>
        </p:nvSpPr>
        <p:spPr>
          <a:xfrm>
            <a:off x="0" y="-1682572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SONUNDAN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BİR DÜĞÜM SİLME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89" name="Grup 88">
            <a:extLst>
              <a:ext uri="{FF2B5EF4-FFF2-40B4-BE49-F238E27FC236}">
                <a16:creationId xmlns:a16="http://schemas.microsoft.com/office/drawing/2014/main" id="{04AFB632-60E6-25B5-FD66-5BE1E832174D}"/>
              </a:ext>
            </a:extLst>
          </p:cNvPr>
          <p:cNvGrpSpPr/>
          <p:nvPr/>
        </p:nvGrpSpPr>
        <p:grpSpPr>
          <a:xfrm>
            <a:off x="13350138" y="3336117"/>
            <a:ext cx="2621278" cy="647205"/>
            <a:chOff x="805554" y="5156817"/>
            <a:chExt cx="2621278" cy="647205"/>
          </a:xfrm>
        </p:grpSpPr>
        <p:sp>
          <p:nvSpPr>
            <p:cNvPr id="90" name="Dikdörtgen 89">
              <a:extLst>
                <a:ext uri="{FF2B5EF4-FFF2-40B4-BE49-F238E27FC236}">
                  <a16:creationId xmlns:a16="http://schemas.microsoft.com/office/drawing/2014/main" id="{1D17E0E9-0EF3-048E-9983-9CC7B60198DD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YENİ VERİ</a:t>
              </a:r>
            </a:p>
          </p:txBody>
        </p:sp>
        <p:sp>
          <p:nvSpPr>
            <p:cNvPr id="91" name="Dikdörtgen 90">
              <a:extLst>
                <a:ext uri="{FF2B5EF4-FFF2-40B4-BE49-F238E27FC236}">
                  <a16:creationId xmlns:a16="http://schemas.microsoft.com/office/drawing/2014/main" id="{12D1DB04-21A2-6340-8600-7C01DED98D61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92" name="Dikdörtgen 91">
              <a:extLst>
                <a:ext uri="{FF2B5EF4-FFF2-40B4-BE49-F238E27FC236}">
                  <a16:creationId xmlns:a16="http://schemas.microsoft.com/office/drawing/2014/main" id="{EAB029B8-75F6-A95E-43E1-3D67A8355D41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EFE18C64-9ABC-D381-8FDA-6E8F95293CFA}"/>
              </a:ext>
            </a:extLst>
          </p:cNvPr>
          <p:cNvSpPr txBox="1"/>
          <p:nvPr/>
        </p:nvSpPr>
        <p:spPr>
          <a:xfrm>
            <a:off x="-175260" y="7624661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Listenin sonundaki </a:t>
            </a:r>
            <a:r>
              <a:rPr lang="tr-TR" sz="3200" b="1" i="1" dirty="0" err="1"/>
              <a:t>pointer</a:t>
            </a:r>
            <a:r>
              <a:rPr lang="tr-TR" sz="3200" b="1" i="1" dirty="0"/>
              <a:t> yeni verinin </a:t>
            </a:r>
            <a:r>
              <a:rPr lang="tr-TR" sz="3200" b="1" i="1" dirty="0" err="1"/>
              <a:t>pointerine</a:t>
            </a:r>
            <a:r>
              <a:rPr lang="tr-TR" sz="3200" b="1" i="1" dirty="0"/>
              <a:t> bağlanacaktır ve listede değişiklikler yapılacaktır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99472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85010D67-8619-2557-780C-B546CE8941BE}"/>
              </a:ext>
            </a:extLst>
          </p:cNvPr>
          <p:cNvSpPr txBox="1"/>
          <p:nvPr/>
        </p:nvSpPr>
        <p:spPr>
          <a:xfrm>
            <a:off x="0" y="-3771504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SONUNA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79" name="Grup 78">
            <a:extLst>
              <a:ext uri="{FF2B5EF4-FFF2-40B4-BE49-F238E27FC236}">
                <a16:creationId xmlns:a16="http://schemas.microsoft.com/office/drawing/2014/main" id="{C0530DE9-6254-8C21-6148-69CB541BA93D}"/>
              </a:ext>
            </a:extLst>
          </p:cNvPr>
          <p:cNvGrpSpPr/>
          <p:nvPr/>
        </p:nvGrpSpPr>
        <p:grpSpPr>
          <a:xfrm>
            <a:off x="9572368" y="3322583"/>
            <a:ext cx="2621278" cy="647205"/>
            <a:chOff x="805554" y="5156817"/>
            <a:chExt cx="2621278" cy="647205"/>
          </a:xfrm>
        </p:grpSpPr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650BB61-BAA8-5D04-7CD6-82EC585F1ED6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SİLİNECEK  VERİ</a:t>
              </a:r>
            </a:p>
          </p:txBody>
        </p:sp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9B148F15-D660-ADA7-6035-C97F08CFCC0A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9FAFFEE8-55E0-3C43-3C83-37101E0F792E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E81E8713-079C-B46C-4D2E-5948D8B2C3AE}"/>
              </a:ext>
            </a:extLst>
          </p:cNvPr>
          <p:cNvSpPr txBox="1"/>
          <p:nvPr/>
        </p:nvSpPr>
        <p:spPr>
          <a:xfrm>
            <a:off x="0" y="0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SONUNDAN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BİR DÜĞÜM SİLME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871B0A23-86BA-5DDF-1A6A-5397820A5F1E}"/>
              </a:ext>
            </a:extLst>
          </p:cNvPr>
          <p:cNvGrpSpPr/>
          <p:nvPr/>
        </p:nvGrpSpPr>
        <p:grpSpPr>
          <a:xfrm>
            <a:off x="-86911" y="2338487"/>
            <a:ext cx="11858083" cy="1634079"/>
            <a:chOff x="3036264" y="1872386"/>
            <a:chExt cx="11858083" cy="1634079"/>
          </a:xfrm>
        </p:grpSpPr>
        <p:cxnSp>
          <p:nvCxnSpPr>
            <p:cNvPr id="6" name="Bağlayıcı: Dirsek 5">
              <a:extLst>
                <a:ext uri="{FF2B5EF4-FFF2-40B4-BE49-F238E27FC236}">
                  <a16:creationId xmlns:a16="http://schemas.microsoft.com/office/drawing/2014/main" id="{6D08C27F-9B3C-1F3C-F6DD-472E67B5A98D}"/>
                </a:ext>
              </a:extLst>
            </p:cNvPr>
            <p:cNvCxnSpPr/>
            <p:nvPr/>
          </p:nvCxnSpPr>
          <p:spPr>
            <a:xfrm rot="16200000" flipH="1">
              <a:off x="3317655" y="2563619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10DA5E0C-59D2-73A9-F599-2394604B07A2}"/>
                </a:ext>
              </a:extLst>
            </p:cNvPr>
            <p:cNvSpPr txBox="1"/>
            <p:nvPr/>
          </p:nvSpPr>
          <p:spPr>
            <a:xfrm>
              <a:off x="3036264" y="1872386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1758DCFF-0343-4D0B-AD34-102D56007FBD}"/>
                </a:ext>
              </a:extLst>
            </p:cNvPr>
            <p:cNvSpPr/>
            <p:nvPr/>
          </p:nvSpPr>
          <p:spPr>
            <a:xfrm>
              <a:off x="3938899" y="2856483"/>
              <a:ext cx="746010" cy="6472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B30DA609-0D15-C68A-2523-DC6F7329AED8}"/>
                </a:ext>
              </a:extLst>
            </p:cNvPr>
            <p:cNvSpPr/>
            <p:nvPr/>
          </p:nvSpPr>
          <p:spPr>
            <a:xfrm>
              <a:off x="9771228" y="2859259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10" name="Dikdörtgen 9">
              <a:extLst>
                <a:ext uri="{FF2B5EF4-FFF2-40B4-BE49-F238E27FC236}">
                  <a16:creationId xmlns:a16="http://schemas.microsoft.com/office/drawing/2014/main" id="{AAFA52DF-D3E8-3A10-70F4-3B530843076F}"/>
                </a:ext>
              </a:extLst>
            </p:cNvPr>
            <p:cNvSpPr/>
            <p:nvPr/>
          </p:nvSpPr>
          <p:spPr>
            <a:xfrm>
              <a:off x="10524733" y="2859260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CC0A0C36-9EB2-C4FA-81A8-AA15540F90B1}"/>
                </a:ext>
              </a:extLst>
            </p:cNvPr>
            <p:cNvSpPr/>
            <p:nvPr/>
          </p:nvSpPr>
          <p:spPr>
            <a:xfrm>
              <a:off x="11445990" y="2859262"/>
              <a:ext cx="746010" cy="6472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12" name="Bağlayıcı: Eğri 11">
              <a:extLst>
                <a:ext uri="{FF2B5EF4-FFF2-40B4-BE49-F238E27FC236}">
                  <a16:creationId xmlns:a16="http://schemas.microsoft.com/office/drawing/2014/main" id="{8C79BBA0-421D-3E35-8E08-5FE232B5C68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5400000" flipH="1" flipV="1">
              <a:off x="9603125" y="-2434738"/>
              <a:ext cx="1" cy="10582442"/>
            </a:xfrm>
            <a:prstGeom prst="curvedConnector3">
              <a:avLst>
                <a:gd name="adj1" fmla="val 22860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id="{7E16B725-E773-E35A-CC5C-99BA5F5A22EC}"/>
                </a:ext>
              </a:extLst>
            </p:cNvPr>
            <p:cNvCxnSpPr>
              <a:cxnSpLocks/>
              <a:stCxn id="14" idx="3"/>
              <a:endCxn id="9" idx="1"/>
            </p:cNvCxnSpPr>
            <p:nvPr/>
          </p:nvCxnSpPr>
          <p:spPr>
            <a:xfrm>
              <a:off x="9275178" y="3180087"/>
              <a:ext cx="496050" cy="27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FB5A41B5-C752-9E48-42C9-25248717E280}"/>
                </a:ext>
              </a:extLst>
            </p:cNvPr>
            <p:cNvSpPr/>
            <p:nvPr/>
          </p:nvSpPr>
          <p:spPr>
            <a:xfrm>
              <a:off x="8529168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78A13930-4375-936C-99C6-6272310F479B}"/>
                </a:ext>
              </a:extLst>
            </p:cNvPr>
            <p:cNvSpPr/>
            <p:nvPr/>
          </p:nvSpPr>
          <p:spPr>
            <a:xfrm>
              <a:off x="7599103" y="2856484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E2ADAFD9-DF6F-2679-3443-F38C0153F6AA}"/>
                </a:ext>
              </a:extLst>
            </p:cNvPr>
            <p:cNvSpPr/>
            <p:nvPr/>
          </p:nvSpPr>
          <p:spPr>
            <a:xfrm>
              <a:off x="6863214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CF038647-7A8C-7D00-52B7-3B75D9BD509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363417" y="3180086"/>
              <a:ext cx="49979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27229FE1-BA96-79D8-2A2B-86BD56277CB8}"/>
                </a:ext>
              </a:extLst>
            </p:cNvPr>
            <p:cNvSpPr/>
            <p:nvPr/>
          </p:nvSpPr>
          <p:spPr>
            <a:xfrm>
              <a:off x="5623781" y="2856483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4D098FDF-5BA6-A9C1-E887-4C47C133972E}"/>
                </a:ext>
              </a:extLst>
            </p:cNvPr>
            <p:cNvSpPr/>
            <p:nvPr/>
          </p:nvSpPr>
          <p:spPr>
            <a:xfrm>
              <a:off x="4688656" y="2856483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cxnSp>
          <p:nvCxnSpPr>
            <p:cNvPr id="20" name="Bağlayıcı: Eğri 19">
              <a:extLst>
                <a:ext uri="{FF2B5EF4-FFF2-40B4-BE49-F238E27FC236}">
                  <a16:creationId xmlns:a16="http://schemas.microsoft.com/office/drawing/2014/main" id="{9CAB8F10-0485-6D8D-5D7F-04E57639FC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5400000">
              <a:off x="9603125" y="-1787534"/>
              <a:ext cx="1" cy="10582442"/>
            </a:xfrm>
            <a:prstGeom prst="curvedConnector3">
              <a:avLst>
                <a:gd name="adj1" fmla="val 22860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Ok Bağlayıcısı 20">
              <a:extLst>
                <a:ext uri="{FF2B5EF4-FFF2-40B4-BE49-F238E27FC236}">
                  <a16:creationId xmlns:a16="http://schemas.microsoft.com/office/drawing/2014/main" id="{1CBFED0E-6558-B0E1-0BA8-BC4376F2C7A4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0" y="3193619"/>
              <a:ext cx="5035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62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85010D67-8619-2557-780C-B546CE8941BE}"/>
              </a:ext>
            </a:extLst>
          </p:cNvPr>
          <p:cNvSpPr txBox="1"/>
          <p:nvPr/>
        </p:nvSpPr>
        <p:spPr>
          <a:xfrm>
            <a:off x="0" y="-3771504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SONUNA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79" name="Grup 78">
            <a:extLst>
              <a:ext uri="{FF2B5EF4-FFF2-40B4-BE49-F238E27FC236}">
                <a16:creationId xmlns:a16="http://schemas.microsoft.com/office/drawing/2014/main" id="{C0530DE9-6254-8C21-6148-69CB541BA93D}"/>
              </a:ext>
            </a:extLst>
          </p:cNvPr>
          <p:cNvGrpSpPr/>
          <p:nvPr/>
        </p:nvGrpSpPr>
        <p:grpSpPr>
          <a:xfrm>
            <a:off x="16590524" y="3322583"/>
            <a:ext cx="2621278" cy="647205"/>
            <a:chOff x="805554" y="5156817"/>
            <a:chExt cx="2621278" cy="647205"/>
          </a:xfrm>
        </p:grpSpPr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650BB61-BAA8-5D04-7CD6-82EC585F1ED6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SİLİNECEK  VERİ</a:t>
              </a:r>
            </a:p>
          </p:txBody>
        </p:sp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9B148F15-D660-ADA7-6035-C97F08CFCC0A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9FAFFEE8-55E0-3C43-3C83-37101E0F792E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E81E8713-079C-B46C-4D2E-5948D8B2C3AE}"/>
              </a:ext>
            </a:extLst>
          </p:cNvPr>
          <p:cNvSpPr txBox="1"/>
          <p:nvPr/>
        </p:nvSpPr>
        <p:spPr>
          <a:xfrm>
            <a:off x="0" y="0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SONUNDAN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BİR DÜĞÜM SİLME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3BBB8AE7-83F6-FB2F-0C26-50FEA2959263}"/>
              </a:ext>
            </a:extLst>
          </p:cNvPr>
          <p:cNvGrpSpPr/>
          <p:nvPr/>
        </p:nvGrpSpPr>
        <p:grpSpPr>
          <a:xfrm>
            <a:off x="828125" y="2392991"/>
            <a:ext cx="9155736" cy="1634080"/>
            <a:chOff x="3036264" y="1872386"/>
            <a:chExt cx="9155736" cy="1634080"/>
          </a:xfrm>
        </p:grpSpPr>
        <p:cxnSp>
          <p:nvCxnSpPr>
            <p:cNvPr id="22" name="Bağlayıcı: Dirsek 21">
              <a:extLst>
                <a:ext uri="{FF2B5EF4-FFF2-40B4-BE49-F238E27FC236}">
                  <a16:creationId xmlns:a16="http://schemas.microsoft.com/office/drawing/2014/main" id="{E3B3F835-5167-A233-87B4-0518909205D1}"/>
                </a:ext>
              </a:extLst>
            </p:cNvPr>
            <p:cNvCxnSpPr/>
            <p:nvPr/>
          </p:nvCxnSpPr>
          <p:spPr>
            <a:xfrm rot="16200000" flipH="1">
              <a:off x="3317655" y="2563619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85BBF1F9-84AE-E96D-B32F-7329956EE88B}"/>
                </a:ext>
              </a:extLst>
            </p:cNvPr>
            <p:cNvSpPr txBox="1"/>
            <p:nvPr/>
          </p:nvSpPr>
          <p:spPr>
            <a:xfrm>
              <a:off x="3036264" y="1872386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57AAAFA5-A185-6900-63A5-784FD5D2EC06}"/>
                </a:ext>
              </a:extLst>
            </p:cNvPr>
            <p:cNvSpPr/>
            <p:nvPr/>
          </p:nvSpPr>
          <p:spPr>
            <a:xfrm>
              <a:off x="3938899" y="2856483"/>
              <a:ext cx="746010" cy="6472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9682D80A-9513-DD9D-6EB8-23F78C6ECF8A}"/>
                </a:ext>
              </a:extLst>
            </p:cNvPr>
            <p:cNvSpPr/>
            <p:nvPr/>
          </p:nvSpPr>
          <p:spPr>
            <a:xfrm>
              <a:off x="9771228" y="2859259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26" name="Dikdörtgen 25">
              <a:extLst>
                <a:ext uri="{FF2B5EF4-FFF2-40B4-BE49-F238E27FC236}">
                  <a16:creationId xmlns:a16="http://schemas.microsoft.com/office/drawing/2014/main" id="{7B7975C4-A064-AD0B-059A-4775F6CED4A7}"/>
                </a:ext>
              </a:extLst>
            </p:cNvPr>
            <p:cNvSpPr/>
            <p:nvPr/>
          </p:nvSpPr>
          <p:spPr>
            <a:xfrm>
              <a:off x="10524733" y="2859260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44D5889C-EA30-483A-7002-C12CD20B84E8}"/>
                </a:ext>
              </a:extLst>
            </p:cNvPr>
            <p:cNvSpPr/>
            <p:nvPr/>
          </p:nvSpPr>
          <p:spPr>
            <a:xfrm>
              <a:off x="11445990" y="2859262"/>
              <a:ext cx="746010" cy="6472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28" name="Bağlayıcı: Eğri 27">
              <a:extLst>
                <a:ext uri="{FF2B5EF4-FFF2-40B4-BE49-F238E27FC236}">
                  <a16:creationId xmlns:a16="http://schemas.microsoft.com/office/drawing/2014/main" id="{92299EC5-CA61-D648-3E42-9F0E260727E7}"/>
                </a:ext>
              </a:extLst>
            </p:cNvPr>
            <p:cNvCxnSpPr>
              <a:cxnSpLocks/>
              <a:stCxn id="24" idx="0"/>
              <a:endCxn id="27" idx="0"/>
            </p:cNvCxnSpPr>
            <p:nvPr/>
          </p:nvCxnSpPr>
          <p:spPr>
            <a:xfrm rot="16200000" flipH="1">
              <a:off x="8064059" y="-895673"/>
              <a:ext cx="2779" cy="7507091"/>
            </a:xfrm>
            <a:prstGeom prst="curvedConnector3">
              <a:avLst>
                <a:gd name="adj1" fmla="val -49435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Ok Bağlayıcısı 28">
              <a:extLst>
                <a:ext uri="{FF2B5EF4-FFF2-40B4-BE49-F238E27FC236}">
                  <a16:creationId xmlns:a16="http://schemas.microsoft.com/office/drawing/2014/main" id="{EA1221D0-D705-CDDF-2F0F-234E43871B8C}"/>
                </a:ext>
              </a:extLst>
            </p:cNvPr>
            <p:cNvCxnSpPr>
              <a:cxnSpLocks/>
              <a:stCxn id="30" idx="3"/>
              <a:endCxn id="25" idx="1"/>
            </p:cNvCxnSpPr>
            <p:nvPr/>
          </p:nvCxnSpPr>
          <p:spPr>
            <a:xfrm>
              <a:off x="9275178" y="3180087"/>
              <a:ext cx="496050" cy="27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ikdörtgen 29">
              <a:extLst>
                <a:ext uri="{FF2B5EF4-FFF2-40B4-BE49-F238E27FC236}">
                  <a16:creationId xmlns:a16="http://schemas.microsoft.com/office/drawing/2014/main" id="{58420C7D-7D18-282B-AE74-F645A798EB15}"/>
                </a:ext>
              </a:extLst>
            </p:cNvPr>
            <p:cNvSpPr/>
            <p:nvPr/>
          </p:nvSpPr>
          <p:spPr>
            <a:xfrm>
              <a:off x="8529168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31" name="Dikdörtgen 30">
              <a:extLst>
                <a:ext uri="{FF2B5EF4-FFF2-40B4-BE49-F238E27FC236}">
                  <a16:creationId xmlns:a16="http://schemas.microsoft.com/office/drawing/2014/main" id="{DA511202-868B-F0B7-F8BF-AF8DF36D1F99}"/>
                </a:ext>
              </a:extLst>
            </p:cNvPr>
            <p:cNvSpPr/>
            <p:nvPr/>
          </p:nvSpPr>
          <p:spPr>
            <a:xfrm>
              <a:off x="7599103" y="2856484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32" name="Dikdörtgen 31">
              <a:extLst>
                <a:ext uri="{FF2B5EF4-FFF2-40B4-BE49-F238E27FC236}">
                  <a16:creationId xmlns:a16="http://schemas.microsoft.com/office/drawing/2014/main" id="{4DAF9C05-D2F7-121A-5482-1B9DAD95284C}"/>
                </a:ext>
              </a:extLst>
            </p:cNvPr>
            <p:cNvSpPr/>
            <p:nvPr/>
          </p:nvSpPr>
          <p:spPr>
            <a:xfrm>
              <a:off x="6863214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33" name="Düz Ok Bağlayıcısı 32">
              <a:extLst>
                <a:ext uri="{FF2B5EF4-FFF2-40B4-BE49-F238E27FC236}">
                  <a16:creationId xmlns:a16="http://schemas.microsoft.com/office/drawing/2014/main" id="{004B02EA-B8D6-DD73-A948-E4097FD6426A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363417" y="3180086"/>
              <a:ext cx="49979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ikdörtgen 33">
              <a:extLst>
                <a:ext uri="{FF2B5EF4-FFF2-40B4-BE49-F238E27FC236}">
                  <a16:creationId xmlns:a16="http://schemas.microsoft.com/office/drawing/2014/main" id="{0365D0FD-C320-63BA-102B-718C1BD3FF4C}"/>
                </a:ext>
              </a:extLst>
            </p:cNvPr>
            <p:cNvSpPr/>
            <p:nvPr/>
          </p:nvSpPr>
          <p:spPr>
            <a:xfrm>
              <a:off x="5623781" y="2856483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35" name="Dikdörtgen 34">
              <a:extLst>
                <a:ext uri="{FF2B5EF4-FFF2-40B4-BE49-F238E27FC236}">
                  <a16:creationId xmlns:a16="http://schemas.microsoft.com/office/drawing/2014/main" id="{246F154C-A26F-6281-2B8B-64F4D4F52BEE}"/>
                </a:ext>
              </a:extLst>
            </p:cNvPr>
            <p:cNvSpPr/>
            <p:nvPr/>
          </p:nvSpPr>
          <p:spPr>
            <a:xfrm>
              <a:off x="4688656" y="2856483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cxnSp>
          <p:nvCxnSpPr>
            <p:cNvPr id="36" name="Bağlayıcı: Eğri 35">
              <a:extLst>
                <a:ext uri="{FF2B5EF4-FFF2-40B4-BE49-F238E27FC236}">
                  <a16:creationId xmlns:a16="http://schemas.microsoft.com/office/drawing/2014/main" id="{3458D38A-80DA-225D-B392-2FE495C15F1A}"/>
                </a:ext>
              </a:extLst>
            </p:cNvPr>
            <p:cNvCxnSpPr>
              <a:cxnSpLocks/>
              <a:stCxn id="27" idx="2"/>
              <a:endCxn id="24" idx="2"/>
            </p:cNvCxnSpPr>
            <p:nvPr/>
          </p:nvCxnSpPr>
          <p:spPr>
            <a:xfrm rot="5400000" flipH="1">
              <a:off x="8064061" y="-248468"/>
              <a:ext cx="2777" cy="7507091"/>
            </a:xfrm>
            <a:prstGeom prst="curvedConnector3">
              <a:avLst>
                <a:gd name="adj1" fmla="val -497910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758BEC40-BB47-F557-4C4F-C050AF8B2A6F}"/>
              </a:ext>
            </a:extLst>
          </p:cNvPr>
          <p:cNvSpPr txBox="1"/>
          <p:nvPr/>
        </p:nvSpPr>
        <p:spPr>
          <a:xfrm>
            <a:off x="152400" y="-1505721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BAŞINDAN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BİR DÜĞÜM SİLME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935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85010D67-8619-2557-780C-B546CE8941BE}"/>
              </a:ext>
            </a:extLst>
          </p:cNvPr>
          <p:cNvSpPr txBox="1"/>
          <p:nvPr/>
        </p:nvSpPr>
        <p:spPr>
          <a:xfrm>
            <a:off x="0" y="-3771504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SONUNA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45E287E-3B6A-CA51-EE4F-A48AE1CF7D4A}"/>
              </a:ext>
            </a:extLst>
          </p:cNvPr>
          <p:cNvSpPr txBox="1"/>
          <p:nvPr/>
        </p:nvSpPr>
        <p:spPr>
          <a:xfrm>
            <a:off x="0" y="-38186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BAŞINDAN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BİR DÜĞÜM SİLME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A60F8D4-2CA7-9149-69A5-555965643B9C}"/>
              </a:ext>
            </a:extLst>
          </p:cNvPr>
          <p:cNvSpPr/>
          <p:nvPr/>
        </p:nvSpPr>
        <p:spPr>
          <a:xfrm>
            <a:off x="6648053" y="3325360"/>
            <a:ext cx="746010" cy="6472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cxnSp>
        <p:nvCxnSpPr>
          <p:cNvPr id="13" name="Bağlayıcı: Eğri 12">
            <a:extLst>
              <a:ext uri="{FF2B5EF4-FFF2-40B4-BE49-F238E27FC236}">
                <a16:creationId xmlns:a16="http://schemas.microsoft.com/office/drawing/2014/main" id="{A05BC201-317F-AD7F-0F06-9C05B890286E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6479950" y="-1968637"/>
            <a:ext cx="1" cy="10582442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 43">
            <a:extLst>
              <a:ext uri="{FF2B5EF4-FFF2-40B4-BE49-F238E27FC236}">
                <a16:creationId xmlns:a16="http://schemas.microsoft.com/office/drawing/2014/main" id="{B80435FF-8B2C-768C-DA9F-D34BECB6D98E}"/>
              </a:ext>
            </a:extLst>
          </p:cNvPr>
          <p:cNvGrpSpPr/>
          <p:nvPr/>
        </p:nvGrpSpPr>
        <p:grpSpPr>
          <a:xfrm>
            <a:off x="-86911" y="2338487"/>
            <a:ext cx="3333527" cy="1631303"/>
            <a:chOff x="-86911" y="2338487"/>
            <a:chExt cx="3333527" cy="1631303"/>
          </a:xfrm>
        </p:grpSpPr>
        <p:cxnSp>
          <p:nvCxnSpPr>
            <p:cNvPr id="7" name="Bağlayıcı: Dirsek 6">
              <a:extLst>
                <a:ext uri="{FF2B5EF4-FFF2-40B4-BE49-F238E27FC236}">
                  <a16:creationId xmlns:a16="http://schemas.microsoft.com/office/drawing/2014/main" id="{7DC91E28-ED3B-09D0-BADC-C2933AD2CC96}"/>
                </a:ext>
              </a:extLst>
            </p:cNvPr>
            <p:cNvCxnSpPr/>
            <p:nvPr/>
          </p:nvCxnSpPr>
          <p:spPr>
            <a:xfrm rot="16200000" flipH="1">
              <a:off x="194480" y="3029720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Metin kutusu 7">
              <a:extLst>
                <a:ext uri="{FF2B5EF4-FFF2-40B4-BE49-F238E27FC236}">
                  <a16:creationId xmlns:a16="http://schemas.microsoft.com/office/drawing/2014/main" id="{76B077DC-5959-2EF5-660F-E224E6550D02}"/>
                </a:ext>
              </a:extLst>
            </p:cNvPr>
            <p:cNvSpPr txBox="1"/>
            <p:nvPr/>
          </p:nvSpPr>
          <p:spPr>
            <a:xfrm>
              <a:off x="-86911" y="2338487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38B4C349-B79B-5452-20CD-4797D4F7BFC1}"/>
                </a:ext>
              </a:extLst>
            </p:cNvPr>
            <p:cNvSpPr/>
            <p:nvPr/>
          </p:nvSpPr>
          <p:spPr>
            <a:xfrm>
              <a:off x="815724" y="3322584"/>
              <a:ext cx="746010" cy="6472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B02AF050-3E44-966A-A910-E4B8C5030EFE}"/>
                </a:ext>
              </a:extLst>
            </p:cNvPr>
            <p:cNvSpPr/>
            <p:nvPr/>
          </p:nvSpPr>
          <p:spPr>
            <a:xfrm>
              <a:off x="2500606" y="33225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B073C765-7AD8-6A65-371B-FF579C05142B}"/>
                </a:ext>
              </a:extLst>
            </p:cNvPr>
            <p:cNvSpPr/>
            <p:nvPr/>
          </p:nvSpPr>
          <p:spPr>
            <a:xfrm>
              <a:off x="1565481" y="3322584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SİLİNECEK  VERİ</a:t>
              </a:r>
            </a:p>
          </p:txBody>
        </p:sp>
      </p:grpSp>
      <p:cxnSp>
        <p:nvCxnSpPr>
          <p:cNvPr id="21" name="Bağlayıcı: Eğri 20">
            <a:extLst>
              <a:ext uri="{FF2B5EF4-FFF2-40B4-BE49-F238E27FC236}">
                <a16:creationId xmlns:a16="http://schemas.microsoft.com/office/drawing/2014/main" id="{0375C305-7F13-20D5-948E-DDF9E9B1CAB8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>
            <a:off x="6479950" y="-1321433"/>
            <a:ext cx="1" cy="10582442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 41">
            <a:extLst>
              <a:ext uri="{FF2B5EF4-FFF2-40B4-BE49-F238E27FC236}">
                <a16:creationId xmlns:a16="http://schemas.microsoft.com/office/drawing/2014/main" id="{B0178256-D78F-6142-10F1-DCAA00B84493}"/>
              </a:ext>
            </a:extLst>
          </p:cNvPr>
          <p:cNvGrpSpPr/>
          <p:nvPr/>
        </p:nvGrpSpPr>
        <p:grpSpPr>
          <a:xfrm>
            <a:off x="3240242" y="3322583"/>
            <a:ext cx="8953404" cy="649983"/>
            <a:chOff x="3240242" y="3322583"/>
            <a:chExt cx="8953404" cy="649983"/>
          </a:xfrm>
        </p:grpSpPr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1CC81B68-A976-AB36-6AFD-D6AA118BF068}"/>
                </a:ext>
              </a:extLst>
            </p:cNvPr>
            <p:cNvSpPr/>
            <p:nvPr/>
          </p:nvSpPr>
          <p:spPr>
            <a:xfrm>
              <a:off x="7401558" y="3325361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987A2226-D52A-DB3A-405D-BB9A12CD1C7E}"/>
                </a:ext>
              </a:extLst>
            </p:cNvPr>
            <p:cNvSpPr/>
            <p:nvPr/>
          </p:nvSpPr>
          <p:spPr>
            <a:xfrm>
              <a:off x="8322815" y="3325363"/>
              <a:ext cx="746010" cy="6472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14" name="Düz Ok Bağlayıcısı 13">
              <a:extLst>
                <a:ext uri="{FF2B5EF4-FFF2-40B4-BE49-F238E27FC236}">
                  <a16:creationId xmlns:a16="http://schemas.microsoft.com/office/drawing/2014/main" id="{B867B118-41D8-F5F4-057B-B819CB37B512}"/>
                </a:ext>
              </a:extLst>
            </p:cNvPr>
            <p:cNvCxnSpPr>
              <a:cxnSpLocks/>
              <a:stCxn id="15" idx="3"/>
              <a:endCxn id="10" idx="1"/>
            </p:cNvCxnSpPr>
            <p:nvPr/>
          </p:nvCxnSpPr>
          <p:spPr>
            <a:xfrm>
              <a:off x="6152003" y="3646188"/>
              <a:ext cx="496050" cy="27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F3C903C1-AFEB-4068-DD3C-E48F4FFDC2B6}"/>
                </a:ext>
              </a:extLst>
            </p:cNvPr>
            <p:cNvSpPr/>
            <p:nvPr/>
          </p:nvSpPr>
          <p:spPr>
            <a:xfrm>
              <a:off x="5405993" y="3322585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81855210-150A-BD04-FD28-44DBC6630B99}"/>
                </a:ext>
              </a:extLst>
            </p:cNvPr>
            <p:cNvSpPr/>
            <p:nvPr/>
          </p:nvSpPr>
          <p:spPr>
            <a:xfrm>
              <a:off x="4475928" y="3322585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942E4401-3C0B-659D-87EA-0D3147A83708}"/>
                </a:ext>
              </a:extLst>
            </p:cNvPr>
            <p:cNvSpPr/>
            <p:nvPr/>
          </p:nvSpPr>
          <p:spPr>
            <a:xfrm>
              <a:off x="3740039" y="3322585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18" name="Düz Ok Bağlayıcısı 17">
              <a:extLst>
                <a:ext uri="{FF2B5EF4-FFF2-40B4-BE49-F238E27FC236}">
                  <a16:creationId xmlns:a16="http://schemas.microsoft.com/office/drawing/2014/main" id="{28789E59-7DF8-F9B1-F102-E958918698D9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240242" y="3646187"/>
              <a:ext cx="49979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id="{8F92615E-4A0E-9AEF-0237-EC2627A4485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25" y="3659720"/>
              <a:ext cx="5035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 37">
              <a:extLst>
                <a:ext uri="{FF2B5EF4-FFF2-40B4-BE49-F238E27FC236}">
                  <a16:creationId xmlns:a16="http://schemas.microsoft.com/office/drawing/2014/main" id="{523E62FE-6DE3-26B3-9694-54C3FE41DFF3}"/>
                </a:ext>
              </a:extLst>
            </p:cNvPr>
            <p:cNvGrpSpPr/>
            <p:nvPr/>
          </p:nvGrpSpPr>
          <p:grpSpPr>
            <a:xfrm>
              <a:off x="9572368" y="3322583"/>
              <a:ext cx="2621278" cy="647205"/>
              <a:chOff x="805554" y="5156817"/>
              <a:chExt cx="2621278" cy="647205"/>
            </a:xfrm>
          </p:grpSpPr>
          <p:sp>
            <p:nvSpPr>
              <p:cNvPr id="39" name="Dikdörtgen 38">
                <a:extLst>
                  <a:ext uri="{FF2B5EF4-FFF2-40B4-BE49-F238E27FC236}">
                    <a16:creationId xmlns:a16="http://schemas.microsoft.com/office/drawing/2014/main" id="{A74ACF33-7BC7-42C5-2624-9E1AEE332DE8}"/>
                  </a:ext>
                </a:extLst>
              </p:cNvPr>
              <p:cNvSpPr/>
              <p:nvPr/>
            </p:nvSpPr>
            <p:spPr>
              <a:xfrm>
                <a:off x="1650504" y="5156817"/>
                <a:ext cx="931378" cy="647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tr-TR" sz="2400" b="1" i="1" dirty="0">
                    <a:solidFill>
                      <a:schemeClr val="tx1"/>
                    </a:solidFill>
                    <a:latin typeface="Bahnschrift SemiBold" panose="020B0502040204020203" pitchFamily="34" charset="0"/>
                  </a:rPr>
                  <a:t>VERİ</a:t>
                </a:r>
              </a:p>
            </p:txBody>
          </p:sp>
          <p:sp>
            <p:nvSpPr>
              <p:cNvPr id="40" name="Dikdörtgen 39">
                <a:extLst>
                  <a:ext uri="{FF2B5EF4-FFF2-40B4-BE49-F238E27FC236}">
                    <a16:creationId xmlns:a16="http://schemas.microsoft.com/office/drawing/2014/main" id="{FCD77DDB-4749-D29A-BE7F-CE20C2D815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5554" y="5156817"/>
                <a:ext cx="844950" cy="6472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100" b="1" i="1" dirty="0">
                    <a:latin typeface="Bahnschrift SemiBold" panose="020B0502040204020203" pitchFamily="34" charset="0"/>
                  </a:rPr>
                  <a:t>POİNTER</a:t>
                </a:r>
              </a:p>
            </p:txBody>
          </p:sp>
          <p:sp>
            <p:nvSpPr>
              <p:cNvPr id="41" name="Dikdörtgen 40">
                <a:extLst>
                  <a:ext uri="{FF2B5EF4-FFF2-40B4-BE49-F238E27FC236}">
                    <a16:creationId xmlns:a16="http://schemas.microsoft.com/office/drawing/2014/main" id="{34EA029A-1FF6-B890-9B71-A02ECCA8CA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1882" y="5156817"/>
                <a:ext cx="844950" cy="64720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100" b="1" i="1" dirty="0">
                    <a:latin typeface="Bahnschrift SemiBold" panose="020B0502040204020203" pitchFamily="34" charset="0"/>
                  </a:rPr>
                  <a:t>POİNTER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64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85010D67-8619-2557-780C-B546CE8941BE}"/>
              </a:ext>
            </a:extLst>
          </p:cNvPr>
          <p:cNvSpPr txBox="1"/>
          <p:nvPr/>
        </p:nvSpPr>
        <p:spPr>
          <a:xfrm>
            <a:off x="0" y="-3771504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SONUNA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45E287E-3B6A-CA51-EE4F-A48AE1CF7D4A}"/>
              </a:ext>
            </a:extLst>
          </p:cNvPr>
          <p:cNvSpPr txBox="1"/>
          <p:nvPr/>
        </p:nvSpPr>
        <p:spPr>
          <a:xfrm>
            <a:off x="0" y="-38186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BAŞINDAN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BİR DÜĞÜM SİLME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58" name="Grup 57">
            <a:extLst>
              <a:ext uri="{FF2B5EF4-FFF2-40B4-BE49-F238E27FC236}">
                <a16:creationId xmlns:a16="http://schemas.microsoft.com/office/drawing/2014/main" id="{B6FEA750-6956-7E14-5F0A-BB813E3DD0D5}"/>
              </a:ext>
            </a:extLst>
          </p:cNvPr>
          <p:cNvGrpSpPr/>
          <p:nvPr/>
        </p:nvGrpSpPr>
        <p:grpSpPr>
          <a:xfrm>
            <a:off x="828125" y="2392991"/>
            <a:ext cx="9155736" cy="1634080"/>
            <a:chOff x="3036264" y="1872386"/>
            <a:chExt cx="9155736" cy="1634080"/>
          </a:xfrm>
        </p:grpSpPr>
        <p:cxnSp>
          <p:nvCxnSpPr>
            <p:cNvPr id="59" name="Bağlayıcı: Dirsek 58">
              <a:extLst>
                <a:ext uri="{FF2B5EF4-FFF2-40B4-BE49-F238E27FC236}">
                  <a16:creationId xmlns:a16="http://schemas.microsoft.com/office/drawing/2014/main" id="{312444E4-B8A7-A542-9AF1-3167249D159E}"/>
                </a:ext>
              </a:extLst>
            </p:cNvPr>
            <p:cNvCxnSpPr/>
            <p:nvPr/>
          </p:nvCxnSpPr>
          <p:spPr>
            <a:xfrm rot="16200000" flipH="1">
              <a:off x="3317655" y="2563619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63457DE5-20FA-CD73-1E3C-BCD800244964}"/>
                </a:ext>
              </a:extLst>
            </p:cNvPr>
            <p:cNvSpPr txBox="1"/>
            <p:nvPr/>
          </p:nvSpPr>
          <p:spPr>
            <a:xfrm>
              <a:off x="3036264" y="1872386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61" name="Dikdörtgen 60">
              <a:extLst>
                <a:ext uri="{FF2B5EF4-FFF2-40B4-BE49-F238E27FC236}">
                  <a16:creationId xmlns:a16="http://schemas.microsoft.com/office/drawing/2014/main" id="{D8D99BC5-BB52-8522-F333-E91D14C4B09D}"/>
                </a:ext>
              </a:extLst>
            </p:cNvPr>
            <p:cNvSpPr/>
            <p:nvPr/>
          </p:nvSpPr>
          <p:spPr>
            <a:xfrm>
              <a:off x="3938899" y="2856483"/>
              <a:ext cx="746010" cy="6472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62" name="Dikdörtgen 61">
              <a:extLst>
                <a:ext uri="{FF2B5EF4-FFF2-40B4-BE49-F238E27FC236}">
                  <a16:creationId xmlns:a16="http://schemas.microsoft.com/office/drawing/2014/main" id="{A03F1557-4ACC-1B9B-2367-432B59B168A4}"/>
                </a:ext>
              </a:extLst>
            </p:cNvPr>
            <p:cNvSpPr/>
            <p:nvPr/>
          </p:nvSpPr>
          <p:spPr>
            <a:xfrm>
              <a:off x="9771228" y="2859259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63" name="Dikdörtgen 62">
              <a:extLst>
                <a:ext uri="{FF2B5EF4-FFF2-40B4-BE49-F238E27FC236}">
                  <a16:creationId xmlns:a16="http://schemas.microsoft.com/office/drawing/2014/main" id="{15275CE3-8892-CE82-F102-4DDCB03E049E}"/>
                </a:ext>
              </a:extLst>
            </p:cNvPr>
            <p:cNvSpPr/>
            <p:nvPr/>
          </p:nvSpPr>
          <p:spPr>
            <a:xfrm>
              <a:off x="10524733" y="2859260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64" name="Dikdörtgen 63">
              <a:extLst>
                <a:ext uri="{FF2B5EF4-FFF2-40B4-BE49-F238E27FC236}">
                  <a16:creationId xmlns:a16="http://schemas.microsoft.com/office/drawing/2014/main" id="{EBBA7E0C-3DF6-92F0-75E8-BDCED93208F7}"/>
                </a:ext>
              </a:extLst>
            </p:cNvPr>
            <p:cNvSpPr/>
            <p:nvPr/>
          </p:nvSpPr>
          <p:spPr>
            <a:xfrm>
              <a:off x="11445990" y="2859262"/>
              <a:ext cx="746010" cy="6472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65" name="Bağlayıcı: Eğri 64">
              <a:extLst>
                <a:ext uri="{FF2B5EF4-FFF2-40B4-BE49-F238E27FC236}">
                  <a16:creationId xmlns:a16="http://schemas.microsoft.com/office/drawing/2014/main" id="{DFA18379-AF98-AED9-FB8F-47370DBB2C55}"/>
                </a:ext>
              </a:extLst>
            </p:cNvPr>
            <p:cNvCxnSpPr>
              <a:cxnSpLocks/>
              <a:stCxn id="61" idx="0"/>
              <a:endCxn id="64" idx="0"/>
            </p:cNvCxnSpPr>
            <p:nvPr/>
          </p:nvCxnSpPr>
          <p:spPr>
            <a:xfrm rot="16200000" flipH="1">
              <a:off x="8064059" y="-895673"/>
              <a:ext cx="2779" cy="7507091"/>
            </a:xfrm>
            <a:prstGeom prst="curvedConnector3">
              <a:avLst>
                <a:gd name="adj1" fmla="val -49435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Düz Ok Bağlayıcısı 65">
              <a:extLst>
                <a:ext uri="{FF2B5EF4-FFF2-40B4-BE49-F238E27FC236}">
                  <a16:creationId xmlns:a16="http://schemas.microsoft.com/office/drawing/2014/main" id="{55AF7A10-CAD1-1484-986F-6253DE0E83C5}"/>
                </a:ext>
              </a:extLst>
            </p:cNvPr>
            <p:cNvCxnSpPr>
              <a:cxnSpLocks/>
              <a:stCxn id="67" idx="3"/>
              <a:endCxn id="62" idx="1"/>
            </p:cNvCxnSpPr>
            <p:nvPr/>
          </p:nvCxnSpPr>
          <p:spPr>
            <a:xfrm>
              <a:off x="9275178" y="3180087"/>
              <a:ext cx="496050" cy="27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ikdörtgen 66">
              <a:extLst>
                <a:ext uri="{FF2B5EF4-FFF2-40B4-BE49-F238E27FC236}">
                  <a16:creationId xmlns:a16="http://schemas.microsoft.com/office/drawing/2014/main" id="{FACCAFD0-349D-D455-436A-7D8DBA073F08}"/>
                </a:ext>
              </a:extLst>
            </p:cNvPr>
            <p:cNvSpPr/>
            <p:nvPr/>
          </p:nvSpPr>
          <p:spPr>
            <a:xfrm>
              <a:off x="8529168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68" name="Dikdörtgen 67">
              <a:extLst>
                <a:ext uri="{FF2B5EF4-FFF2-40B4-BE49-F238E27FC236}">
                  <a16:creationId xmlns:a16="http://schemas.microsoft.com/office/drawing/2014/main" id="{B2DE86F9-E7C5-F987-E046-C9C6B5E617AA}"/>
                </a:ext>
              </a:extLst>
            </p:cNvPr>
            <p:cNvSpPr/>
            <p:nvPr/>
          </p:nvSpPr>
          <p:spPr>
            <a:xfrm>
              <a:off x="7599103" y="2856484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69" name="Dikdörtgen 68">
              <a:extLst>
                <a:ext uri="{FF2B5EF4-FFF2-40B4-BE49-F238E27FC236}">
                  <a16:creationId xmlns:a16="http://schemas.microsoft.com/office/drawing/2014/main" id="{C2A86B2E-2324-4788-6458-513C4AE180B7}"/>
                </a:ext>
              </a:extLst>
            </p:cNvPr>
            <p:cNvSpPr/>
            <p:nvPr/>
          </p:nvSpPr>
          <p:spPr>
            <a:xfrm>
              <a:off x="6863214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70" name="Düz Ok Bağlayıcısı 69">
              <a:extLst>
                <a:ext uri="{FF2B5EF4-FFF2-40B4-BE49-F238E27FC236}">
                  <a16:creationId xmlns:a16="http://schemas.microsoft.com/office/drawing/2014/main" id="{F2740B99-A768-9B30-2624-A3C440D6F49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6363417" y="3180086"/>
              <a:ext cx="49979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ikdörtgen 70">
              <a:extLst>
                <a:ext uri="{FF2B5EF4-FFF2-40B4-BE49-F238E27FC236}">
                  <a16:creationId xmlns:a16="http://schemas.microsoft.com/office/drawing/2014/main" id="{8F9BD478-01FE-3B96-6A00-9E03DB94962A}"/>
                </a:ext>
              </a:extLst>
            </p:cNvPr>
            <p:cNvSpPr/>
            <p:nvPr/>
          </p:nvSpPr>
          <p:spPr>
            <a:xfrm>
              <a:off x="5623781" y="2856483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2" name="Dikdörtgen 71">
              <a:extLst>
                <a:ext uri="{FF2B5EF4-FFF2-40B4-BE49-F238E27FC236}">
                  <a16:creationId xmlns:a16="http://schemas.microsoft.com/office/drawing/2014/main" id="{F157215F-3893-7AD5-74EF-A958C81BCB95}"/>
                </a:ext>
              </a:extLst>
            </p:cNvPr>
            <p:cNvSpPr/>
            <p:nvPr/>
          </p:nvSpPr>
          <p:spPr>
            <a:xfrm>
              <a:off x="4688656" y="2856483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cxnSp>
          <p:nvCxnSpPr>
            <p:cNvPr id="73" name="Bağlayıcı: Eğri 72">
              <a:extLst>
                <a:ext uri="{FF2B5EF4-FFF2-40B4-BE49-F238E27FC236}">
                  <a16:creationId xmlns:a16="http://schemas.microsoft.com/office/drawing/2014/main" id="{CEFD7DB8-9155-7924-9B29-2CA5FA8B2397}"/>
                </a:ext>
              </a:extLst>
            </p:cNvPr>
            <p:cNvCxnSpPr>
              <a:cxnSpLocks/>
              <a:stCxn id="64" idx="2"/>
              <a:endCxn id="61" idx="2"/>
            </p:cNvCxnSpPr>
            <p:nvPr/>
          </p:nvCxnSpPr>
          <p:spPr>
            <a:xfrm rot="5400000" flipH="1">
              <a:off x="8064061" y="-248468"/>
              <a:ext cx="2777" cy="7507091"/>
            </a:xfrm>
            <a:prstGeom prst="curvedConnector3">
              <a:avLst>
                <a:gd name="adj1" fmla="val -497910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3FE703DE-5313-77CE-E21C-3AB728FFF4F6}"/>
              </a:ext>
            </a:extLst>
          </p:cNvPr>
          <p:cNvGrpSpPr/>
          <p:nvPr/>
        </p:nvGrpSpPr>
        <p:grpSpPr>
          <a:xfrm>
            <a:off x="-7857582" y="2338487"/>
            <a:ext cx="3333527" cy="1631303"/>
            <a:chOff x="-86911" y="2338487"/>
            <a:chExt cx="3333527" cy="1631303"/>
          </a:xfrm>
        </p:grpSpPr>
        <p:cxnSp>
          <p:nvCxnSpPr>
            <p:cNvPr id="75" name="Bağlayıcı: Dirsek 74">
              <a:extLst>
                <a:ext uri="{FF2B5EF4-FFF2-40B4-BE49-F238E27FC236}">
                  <a16:creationId xmlns:a16="http://schemas.microsoft.com/office/drawing/2014/main" id="{08DFB5A9-5CB7-D250-BD2E-0FF5AC95269E}"/>
                </a:ext>
              </a:extLst>
            </p:cNvPr>
            <p:cNvCxnSpPr/>
            <p:nvPr/>
          </p:nvCxnSpPr>
          <p:spPr>
            <a:xfrm rot="16200000" flipH="1">
              <a:off x="194480" y="3029720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Metin kutusu 75">
              <a:extLst>
                <a:ext uri="{FF2B5EF4-FFF2-40B4-BE49-F238E27FC236}">
                  <a16:creationId xmlns:a16="http://schemas.microsoft.com/office/drawing/2014/main" id="{228B28A6-E24B-EE97-2770-C8C72455BA51}"/>
                </a:ext>
              </a:extLst>
            </p:cNvPr>
            <p:cNvSpPr txBox="1"/>
            <p:nvPr/>
          </p:nvSpPr>
          <p:spPr>
            <a:xfrm>
              <a:off x="-86911" y="2338487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77" name="Dikdörtgen 76">
              <a:extLst>
                <a:ext uri="{FF2B5EF4-FFF2-40B4-BE49-F238E27FC236}">
                  <a16:creationId xmlns:a16="http://schemas.microsoft.com/office/drawing/2014/main" id="{9A874D69-0B3C-BBD2-B31F-E3F293A4604C}"/>
                </a:ext>
              </a:extLst>
            </p:cNvPr>
            <p:cNvSpPr/>
            <p:nvPr/>
          </p:nvSpPr>
          <p:spPr>
            <a:xfrm>
              <a:off x="815724" y="3322584"/>
              <a:ext cx="746010" cy="6472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DC7EFE2E-07CD-C6D4-C27E-CA422B8EB565}"/>
                </a:ext>
              </a:extLst>
            </p:cNvPr>
            <p:cNvSpPr/>
            <p:nvPr/>
          </p:nvSpPr>
          <p:spPr>
            <a:xfrm>
              <a:off x="2500606" y="33225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9" name="Dikdörtgen 78">
              <a:extLst>
                <a:ext uri="{FF2B5EF4-FFF2-40B4-BE49-F238E27FC236}">
                  <a16:creationId xmlns:a16="http://schemas.microsoft.com/office/drawing/2014/main" id="{50251218-6E13-208F-24FC-EA4B6422EDBA}"/>
                </a:ext>
              </a:extLst>
            </p:cNvPr>
            <p:cNvSpPr/>
            <p:nvPr/>
          </p:nvSpPr>
          <p:spPr>
            <a:xfrm>
              <a:off x="1565481" y="3322584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SİLİNECEK  VERİ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56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 18">
            <a:extLst>
              <a:ext uri="{FF2B5EF4-FFF2-40B4-BE49-F238E27FC236}">
                <a16:creationId xmlns:a16="http://schemas.microsoft.com/office/drawing/2014/main" id="{498F756D-9D61-04E2-DF96-E00974CFD61A}"/>
              </a:ext>
            </a:extLst>
          </p:cNvPr>
          <p:cNvGrpSpPr/>
          <p:nvPr/>
        </p:nvGrpSpPr>
        <p:grpSpPr>
          <a:xfrm>
            <a:off x="13325056" y="3094544"/>
            <a:ext cx="9115228" cy="2132846"/>
            <a:chOff x="3864971" y="3351673"/>
            <a:chExt cx="9115228" cy="2132846"/>
          </a:xfrm>
        </p:grpSpPr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E1F0C8BF-DFC2-EDC2-954D-B9731188D754}"/>
                </a:ext>
              </a:extLst>
            </p:cNvPr>
            <p:cNvSpPr/>
            <p:nvPr/>
          </p:nvSpPr>
          <p:spPr>
            <a:xfrm>
              <a:off x="6683122" y="3351673"/>
              <a:ext cx="2818151" cy="16751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21" name="Ok: Sağ 20">
              <a:extLst>
                <a:ext uri="{FF2B5EF4-FFF2-40B4-BE49-F238E27FC236}">
                  <a16:creationId xmlns:a16="http://schemas.microsoft.com/office/drawing/2014/main" id="{35800F9D-20B1-8F21-F95E-37562B00C29A}"/>
                </a:ext>
              </a:extLst>
            </p:cNvPr>
            <p:cNvSpPr/>
            <p:nvPr/>
          </p:nvSpPr>
          <p:spPr>
            <a:xfrm rot="10800000">
              <a:off x="5289037" y="3866958"/>
              <a:ext cx="1394085" cy="64457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2" name="Ok: Sağ 21">
              <a:extLst>
                <a:ext uri="{FF2B5EF4-FFF2-40B4-BE49-F238E27FC236}">
                  <a16:creationId xmlns:a16="http://schemas.microsoft.com/office/drawing/2014/main" id="{7403B07A-5C1E-EB8A-3391-FA83B7894F04}"/>
                </a:ext>
              </a:extLst>
            </p:cNvPr>
            <p:cNvSpPr/>
            <p:nvPr/>
          </p:nvSpPr>
          <p:spPr>
            <a:xfrm>
              <a:off x="9498983" y="3915963"/>
              <a:ext cx="1394085" cy="64457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CD4C1B5F-BFC8-BA80-EAD2-81B88B2A1E02}"/>
                </a:ext>
              </a:extLst>
            </p:cNvPr>
            <p:cNvSpPr txBox="1"/>
            <p:nvPr/>
          </p:nvSpPr>
          <p:spPr>
            <a:xfrm>
              <a:off x="3864971" y="3496820"/>
              <a:ext cx="18587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b="1" i="1" dirty="0">
                  <a:latin typeface="Bahnschrift SemiBold" panose="020B0502040204020203" pitchFamily="34" charset="0"/>
                </a:rPr>
                <a:t>Önceki düğümü gösteren </a:t>
              </a:r>
              <a:r>
                <a:rPr lang="tr-TR" sz="2000" b="1" i="1" dirty="0" err="1">
                  <a:latin typeface="Bahnschrift SemiBold" panose="020B0502040204020203" pitchFamily="34" charset="0"/>
                </a:rPr>
                <a:t>pointer</a:t>
              </a:r>
              <a:endParaRPr lang="tr-TR" sz="2000" b="1" i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FA7EACAE-8845-497A-3210-6E22227DF5D6}"/>
                </a:ext>
              </a:extLst>
            </p:cNvPr>
            <p:cNvSpPr txBox="1"/>
            <p:nvPr/>
          </p:nvSpPr>
          <p:spPr>
            <a:xfrm>
              <a:off x="11121418" y="3576531"/>
              <a:ext cx="18587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b="1" i="1" dirty="0">
                  <a:latin typeface="Bahnschrift SemiBold" panose="020B0502040204020203" pitchFamily="34" charset="0"/>
                </a:rPr>
                <a:t>Sonraki düğümü gösteren </a:t>
              </a:r>
              <a:r>
                <a:rPr lang="tr-TR" sz="2000" b="1" i="1" dirty="0" err="1">
                  <a:latin typeface="Bahnschrift SemiBold" panose="020B0502040204020203" pitchFamily="34" charset="0"/>
                </a:rPr>
                <a:t>pointer</a:t>
              </a:r>
              <a:endParaRPr lang="tr-TR" sz="2000" b="1" i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ACBF2A96-ED6B-77FF-0CE0-AFF8EE681589}"/>
                </a:ext>
              </a:extLst>
            </p:cNvPr>
            <p:cNvSpPr txBox="1"/>
            <p:nvPr/>
          </p:nvSpPr>
          <p:spPr>
            <a:xfrm>
              <a:off x="6683122" y="5084409"/>
              <a:ext cx="291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i="1" dirty="0">
                  <a:latin typeface="Bahnschrift SemiBold" panose="020B0502040204020203" pitchFamily="34" charset="0"/>
                </a:rPr>
                <a:t>Çift Yönlü Bağlı Liste</a:t>
              </a:r>
            </a:p>
          </p:txBody>
        </p:sp>
      </p:grpSp>
      <p:sp>
        <p:nvSpPr>
          <p:cNvPr id="7" name="Dikdörtgen 6">
            <a:extLst>
              <a:ext uri="{FF2B5EF4-FFF2-40B4-BE49-F238E27FC236}">
                <a16:creationId xmlns:a16="http://schemas.microsoft.com/office/drawing/2014/main" id="{8F7963D2-3178-7D27-4B01-7A44F36F7387}"/>
              </a:ext>
            </a:extLst>
          </p:cNvPr>
          <p:cNvSpPr/>
          <p:nvPr/>
        </p:nvSpPr>
        <p:spPr>
          <a:xfrm>
            <a:off x="7554914" y="0"/>
            <a:ext cx="4637086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FC2C28D-D30F-49DF-211D-49F9EE1D4CDB}"/>
              </a:ext>
            </a:extLst>
          </p:cNvPr>
          <p:cNvSpPr txBox="1">
            <a:spLocks/>
          </p:cNvSpPr>
          <p:nvPr/>
        </p:nvSpPr>
        <p:spPr>
          <a:xfrm>
            <a:off x="762" y="-1"/>
            <a:ext cx="7554153" cy="3652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dirty="0">
                <a:latin typeface="Franklin Gothic Demi Cond (Başlıklar)"/>
              </a:rPr>
              <a:t>CIRCULAR DOUBLY LINKED LIST</a:t>
            </a:r>
            <a:br>
              <a:rPr lang="tr-TR" sz="4000" dirty="0">
                <a:latin typeface="Franklin Gothic Demi Cond (Başlıklar)"/>
              </a:rPr>
            </a:br>
            <a:br>
              <a:rPr lang="tr-TR" sz="4000" dirty="0">
                <a:latin typeface="Franklin Gothic Demi Cond (Başlıklar)"/>
              </a:rPr>
            </a:br>
            <a:r>
              <a:rPr lang="tr-TR" sz="4000" dirty="0">
                <a:latin typeface="Franklin Gothic Demi Cond (Başlıklar)"/>
              </a:rPr>
              <a:t>ÇİFT YÖNLÜ DAİRESEL BAĞLI LİSTELER</a:t>
            </a:r>
            <a:endParaRPr lang="en-US" sz="4000" dirty="0">
              <a:latin typeface="Franklin Gothic Demi Cond (Başlıklar)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0810093-0488-283A-7073-121A85AA052A}"/>
              </a:ext>
            </a:extLst>
          </p:cNvPr>
          <p:cNvSpPr txBox="1">
            <a:spLocks/>
          </p:cNvSpPr>
          <p:nvPr/>
        </p:nvSpPr>
        <p:spPr>
          <a:xfrm>
            <a:off x="-1" y="3652149"/>
            <a:ext cx="7554915" cy="3205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solidFill>
                  <a:schemeClr val="tx1"/>
                </a:solidFill>
                <a:latin typeface="Franklin Gothic Medium (Gövde)"/>
              </a:rPr>
              <a:t>Tayyip ALBAYRAK - 403005</a:t>
            </a:r>
            <a:br>
              <a:rPr lang="tr-TR" sz="3600" dirty="0">
                <a:solidFill>
                  <a:schemeClr val="tx1"/>
                </a:solidFill>
                <a:latin typeface="Franklin Gothic Medium (Gövde)"/>
              </a:rPr>
            </a:br>
            <a:r>
              <a:rPr lang="tr-TR" sz="3600" dirty="0">
                <a:solidFill>
                  <a:schemeClr val="tx1"/>
                </a:solidFill>
                <a:latin typeface="Franklin Gothic Medium (Gövde)"/>
              </a:rPr>
              <a:t>Gökhan KARA - 403011</a:t>
            </a:r>
          </a:p>
          <a:p>
            <a:r>
              <a:rPr lang="tr-TR" sz="3600" dirty="0">
                <a:solidFill>
                  <a:schemeClr val="tx1"/>
                </a:solidFill>
                <a:latin typeface="Franklin Gothic Medium (Gövde)"/>
              </a:rPr>
              <a:t>Alper KAYAOĞLU - 403012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6749B3-7439-DECB-7BC9-7D29CF254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9188" y="358140"/>
            <a:ext cx="5829300" cy="5829300"/>
          </a:xfrm>
          <a:prstGeom prst="rect">
            <a:avLst/>
          </a:prstGeom>
        </p:spPr>
      </p:pic>
      <p:sp>
        <p:nvSpPr>
          <p:cNvPr id="18" name="Content Placeholder 28">
            <a:extLst>
              <a:ext uri="{FF2B5EF4-FFF2-40B4-BE49-F238E27FC236}">
                <a16:creationId xmlns:a16="http://schemas.microsoft.com/office/drawing/2014/main" id="{66B8FB6A-1358-ADC1-F1EE-9B74B5D0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985247" y="1676577"/>
            <a:ext cx="11472368" cy="1794483"/>
          </a:xfrm>
        </p:spPr>
        <p:txBody>
          <a:bodyPr anchor="ctr"/>
          <a:lstStyle/>
          <a:p>
            <a:r>
              <a:rPr lang="tr-TR" sz="28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Çift yönlü bağlı listelerde her düğümde hem bir sonraki hem de bir önceki düğümün adresi tutulur. Bu sayede iki yöndeki düğümlere de erişilebilir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4DBD139-B21E-407D-875A-69A1D03AC4F5}"/>
              </a:ext>
            </a:extLst>
          </p:cNvPr>
          <p:cNvSpPr/>
          <p:nvPr/>
        </p:nvSpPr>
        <p:spPr>
          <a:xfrm>
            <a:off x="0" y="-1906446"/>
            <a:ext cx="12192000" cy="15940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Title 53">
            <a:extLst>
              <a:ext uri="{FF2B5EF4-FFF2-40B4-BE49-F238E27FC236}">
                <a16:creationId xmlns:a16="http://schemas.microsoft.com/office/drawing/2014/main" id="{FFECF0F3-D116-5041-690D-DFF0D8C1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-3958923"/>
            <a:ext cx="10616187" cy="1700784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ÇİFT YÖNLÜ BAĞLI LİSTE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0683AA7A-D079-9296-B2FC-78FFFF5040DD}"/>
              </a:ext>
            </a:extLst>
          </p:cNvPr>
          <p:cNvSpPr/>
          <p:nvPr/>
        </p:nvSpPr>
        <p:spPr>
          <a:xfrm>
            <a:off x="0" y="7332880"/>
            <a:ext cx="12192000" cy="13234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163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6B700CF-9A0F-6670-6951-D7AE82B034C8}"/>
              </a:ext>
            </a:extLst>
          </p:cNvPr>
          <p:cNvSpPr/>
          <p:nvPr/>
        </p:nvSpPr>
        <p:spPr>
          <a:xfrm>
            <a:off x="0" y="-31049"/>
            <a:ext cx="12192000" cy="1594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Content Placeholder 28">
            <a:extLst>
              <a:ext uri="{FF2B5EF4-FFF2-40B4-BE49-F238E27FC236}">
                <a16:creationId xmlns:a16="http://schemas.microsoft.com/office/drawing/2014/main" id="{FD851974-A895-0952-C37F-F6A25BE0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72" y="1676577"/>
            <a:ext cx="11472368" cy="1794483"/>
          </a:xfrm>
        </p:spPr>
        <p:txBody>
          <a:bodyPr anchor="ctr"/>
          <a:lstStyle/>
          <a:p>
            <a:r>
              <a:rPr lang="tr-TR" sz="28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Çift yönlü bağlı listelerde her düğümde hem bir sonraki hem de bir önceki düğümün adresi tutulur. Bu sayede iki yöndeki düğümlere de erişilebilir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C6C80FD5-37BA-C2FF-2AB5-010153C8C204}"/>
              </a:ext>
            </a:extLst>
          </p:cNvPr>
          <p:cNvGrpSpPr/>
          <p:nvPr/>
        </p:nvGrpSpPr>
        <p:grpSpPr>
          <a:xfrm>
            <a:off x="1710600" y="3094544"/>
            <a:ext cx="9115228" cy="2132846"/>
            <a:chOff x="3864971" y="3351673"/>
            <a:chExt cx="9115228" cy="2132846"/>
          </a:xfrm>
        </p:grpSpPr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506019A9-2C7B-51C6-77DE-1E1F3B22BF92}"/>
                </a:ext>
              </a:extLst>
            </p:cNvPr>
            <p:cNvSpPr txBox="1"/>
            <p:nvPr/>
          </p:nvSpPr>
          <p:spPr>
            <a:xfrm>
              <a:off x="3864971" y="3496820"/>
              <a:ext cx="1858781" cy="132343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2000" b="1" i="1" dirty="0">
                  <a:latin typeface="Bahnschrift SemiBold" panose="020B0502040204020203" pitchFamily="34" charset="0"/>
                </a:rPr>
                <a:t>Önceki düğümü gösteren </a:t>
              </a:r>
              <a:r>
                <a:rPr lang="tr-TR" sz="2000" b="1" i="1" dirty="0" err="1">
                  <a:latin typeface="Bahnschrift SemiBold" panose="020B0502040204020203" pitchFamily="34" charset="0"/>
                </a:rPr>
                <a:t>pointer</a:t>
              </a:r>
              <a:endParaRPr lang="tr-TR" sz="2000" b="1" i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4D9F32CE-FAB3-D936-AE0C-EBAFB1D7638F}"/>
                </a:ext>
              </a:extLst>
            </p:cNvPr>
            <p:cNvSpPr/>
            <p:nvPr/>
          </p:nvSpPr>
          <p:spPr>
            <a:xfrm>
              <a:off x="6683122" y="3351673"/>
              <a:ext cx="2818151" cy="167514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8" name="Ok: Sağ 7">
              <a:extLst>
                <a:ext uri="{FF2B5EF4-FFF2-40B4-BE49-F238E27FC236}">
                  <a16:creationId xmlns:a16="http://schemas.microsoft.com/office/drawing/2014/main" id="{35FBD1E6-440F-B2E2-49BA-12C231289EAE}"/>
                </a:ext>
              </a:extLst>
            </p:cNvPr>
            <p:cNvSpPr/>
            <p:nvPr/>
          </p:nvSpPr>
          <p:spPr>
            <a:xfrm rot="10800000">
              <a:off x="5289037" y="4221030"/>
              <a:ext cx="1394085" cy="64457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9" name="Ok: Sağ 8">
              <a:extLst>
                <a:ext uri="{FF2B5EF4-FFF2-40B4-BE49-F238E27FC236}">
                  <a16:creationId xmlns:a16="http://schemas.microsoft.com/office/drawing/2014/main" id="{D1E8D71A-8ADE-D242-ED2D-177E8EEC5782}"/>
                </a:ext>
              </a:extLst>
            </p:cNvPr>
            <p:cNvSpPr/>
            <p:nvPr/>
          </p:nvSpPr>
          <p:spPr>
            <a:xfrm rot="10800000">
              <a:off x="9498983" y="4299080"/>
              <a:ext cx="1394085" cy="64457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029B45DC-4157-DA44-CA0A-F47E008468B3}"/>
                </a:ext>
              </a:extLst>
            </p:cNvPr>
            <p:cNvSpPr txBox="1"/>
            <p:nvPr/>
          </p:nvSpPr>
          <p:spPr>
            <a:xfrm>
              <a:off x="11121418" y="3576531"/>
              <a:ext cx="1858781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2000" b="1" i="1" dirty="0">
                  <a:latin typeface="Bahnschrift SemiBold" panose="020B0502040204020203" pitchFamily="34" charset="0"/>
                </a:rPr>
                <a:t>Sonraki düğümü gösteren </a:t>
              </a:r>
              <a:r>
                <a:rPr lang="tr-TR" sz="2000" b="1" i="1" dirty="0" err="1">
                  <a:latin typeface="Bahnschrift SemiBold" panose="020B0502040204020203" pitchFamily="34" charset="0"/>
                </a:rPr>
                <a:t>pointer</a:t>
              </a:r>
              <a:endParaRPr lang="tr-TR" sz="2000" b="1" i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12" name="Metin kutusu 11">
              <a:extLst>
                <a:ext uri="{FF2B5EF4-FFF2-40B4-BE49-F238E27FC236}">
                  <a16:creationId xmlns:a16="http://schemas.microsoft.com/office/drawing/2014/main" id="{2D2DF0DB-8C2D-E2A1-4623-58D9A26A3DD3}"/>
                </a:ext>
              </a:extLst>
            </p:cNvPr>
            <p:cNvSpPr txBox="1"/>
            <p:nvPr/>
          </p:nvSpPr>
          <p:spPr>
            <a:xfrm>
              <a:off x="6683122" y="5084409"/>
              <a:ext cx="2912291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i="1" dirty="0">
                  <a:latin typeface="Bahnschrift SemiBold" panose="020B0502040204020203" pitchFamily="34" charset="0"/>
                </a:rPr>
                <a:t>Çift Yönlü Bağlı Liste</a:t>
              </a:r>
            </a:p>
          </p:txBody>
        </p:sp>
        <p:sp>
          <p:nvSpPr>
            <p:cNvPr id="2" name="Ok: Sağ 1">
              <a:extLst>
                <a:ext uri="{FF2B5EF4-FFF2-40B4-BE49-F238E27FC236}">
                  <a16:creationId xmlns:a16="http://schemas.microsoft.com/office/drawing/2014/main" id="{09B668E3-02D8-3A41-D51C-F4FCAD703446}"/>
                </a:ext>
              </a:extLst>
            </p:cNvPr>
            <p:cNvSpPr/>
            <p:nvPr/>
          </p:nvSpPr>
          <p:spPr>
            <a:xfrm>
              <a:off x="5319877" y="3451472"/>
              <a:ext cx="1394085" cy="64457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3" name="Ok: Sağ 22">
              <a:extLst>
                <a:ext uri="{FF2B5EF4-FFF2-40B4-BE49-F238E27FC236}">
                  <a16:creationId xmlns:a16="http://schemas.microsoft.com/office/drawing/2014/main" id="{478CE179-F7DA-2EC1-A393-3CA33012907B}"/>
                </a:ext>
              </a:extLst>
            </p:cNvPr>
            <p:cNvSpPr/>
            <p:nvPr/>
          </p:nvSpPr>
          <p:spPr>
            <a:xfrm>
              <a:off x="9490568" y="3509672"/>
              <a:ext cx="1394085" cy="64457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26F1C2C-8B6A-1181-70D0-C300B0A6000B}"/>
              </a:ext>
            </a:extLst>
          </p:cNvPr>
          <p:cNvSpPr/>
          <p:nvPr/>
        </p:nvSpPr>
        <p:spPr>
          <a:xfrm>
            <a:off x="0" y="5534560"/>
            <a:ext cx="12192000" cy="13234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itle 53">
            <a:extLst>
              <a:ext uri="{FF2B5EF4-FFF2-40B4-BE49-F238E27FC236}">
                <a16:creationId xmlns:a16="http://schemas.microsoft.com/office/drawing/2014/main" id="{A502B7EC-9A77-B17C-5E57-70EE8CCA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15627"/>
            <a:ext cx="10616187" cy="1700784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ÇİFT YÖNLÜ BAĞLI LİSTE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3B73B44A-FD02-3829-D4E8-080D6995941C}"/>
              </a:ext>
            </a:extLst>
          </p:cNvPr>
          <p:cNvSpPr/>
          <p:nvPr/>
        </p:nvSpPr>
        <p:spPr>
          <a:xfrm>
            <a:off x="12739687" y="0"/>
            <a:ext cx="4637086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9C6576AF-82B8-2B89-80B7-0AF1EA6FAE7F}"/>
              </a:ext>
            </a:extLst>
          </p:cNvPr>
          <p:cNvSpPr txBox="1">
            <a:spLocks/>
          </p:cNvSpPr>
          <p:nvPr/>
        </p:nvSpPr>
        <p:spPr>
          <a:xfrm>
            <a:off x="-15691872" y="-1"/>
            <a:ext cx="7554153" cy="3652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dirty="0">
                <a:latin typeface="Franklin Gothic Demi Cond (Başlıklar)"/>
              </a:rPr>
              <a:t>CIRCULAR DOUBLY LINKED LIST</a:t>
            </a:r>
            <a:br>
              <a:rPr lang="tr-TR" sz="4000" dirty="0">
                <a:latin typeface="Franklin Gothic Demi Cond (Başlıklar)"/>
              </a:rPr>
            </a:br>
            <a:br>
              <a:rPr lang="tr-TR" sz="4000" dirty="0">
                <a:latin typeface="Franklin Gothic Demi Cond (Başlıklar)"/>
              </a:rPr>
            </a:br>
            <a:r>
              <a:rPr lang="tr-TR" sz="4000" dirty="0">
                <a:latin typeface="Franklin Gothic Demi Cond (Başlıklar)"/>
              </a:rPr>
              <a:t>ÇİFT YÖNLÜ DAİRESEL BAĞLI LİSTELER</a:t>
            </a:r>
            <a:endParaRPr lang="en-US" sz="4000" dirty="0">
              <a:latin typeface="Franklin Gothic Demi Cond (Başlıklar)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86F11C2-A66D-F489-E83B-047DA12C2504}"/>
              </a:ext>
            </a:extLst>
          </p:cNvPr>
          <p:cNvSpPr txBox="1">
            <a:spLocks/>
          </p:cNvSpPr>
          <p:nvPr/>
        </p:nvSpPr>
        <p:spPr>
          <a:xfrm>
            <a:off x="-15243679" y="3652149"/>
            <a:ext cx="7554915" cy="3205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solidFill>
                  <a:schemeClr val="tx1"/>
                </a:solidFill>
                <a:latin typeface="Franklin Gothic Medium (Gövde)"/>
              </a:rPr>
              <a:t>Tayyip ALBAYRAK - </a:t>
            </a:r>
            <a:br>
              <a:rPr lang="tr-TR" sz="3600" dirty="0">
                <a:solidFill>
                  <a:schemeClr val="tx1"/>
                </a:solidFill>
                <a:latin typeface="Franklin Gothic Medium (Gövde)"/>
              </a:rPr>
            </a:br>
            <a:r>
              <a:rPr lang="tr-TR" sz="3600" dirty="0">
                <a:solidFill>
                  <a:schemeClr val="tx1"/>
                </a:solidFill>
                <a:latin typeface="Franklin Gothic Medium (Gövde)"/>
              </a:rPr>
              <a:t>Gökhan KARA - </a:t>
            </a:r>
          </a:p>
          <a:p>
            <a:r>
              <a:rPr lang="tr-TR" sz="3600" dirty="0">
                <a:solidFill>
                  <a:schemeClr val="tx1"/>
                </a:solidFill>
                <a:latin typeface="Franklin Gothic Medium (Gövde)"/>
              </a:rPr>
              <a:t>Alper KAYAOĞLU - 403012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563C78E-D81D-4C50-7D0D-FC6CC0AA6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50303" y="358140"/>
            <a:ext cx="5829300" cy="5829300"/>
          </a:xfrm>
          <a:prstGeom prst="rect">
            <a:avLst/>
          </a:prstGeom>
        </p:spPr>
      </p:pic>
      <p:sp>
        <p:nvSpPr>
          <p:cNvPr id="19" name="İkizkenar Üçgen 18">
            <a:extLst>
              <a:ext uri="{FF2B5EF4-FFF2-40B4-BE49-F238E27FC236}">
                <a16:creationId xmlns:a16="http://schemas.microsoft.com/office/drawing/2014/main" id="{88E3FFAB-C960-C6C0-CA51-CE2523A7AEB5}"/>
              </a:ext>
            </a:extLst>
          </p:cNvPr>
          <p:cNvSpPr/>
          <p:nvPr/>
        </p:nvSpPr>
        <p:spPr>
          <a:xfrm rot="2266494">
            <a:off x="-2862114" y="-2112339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İkizkenar Üçgen 19">
            <a:extLst>
              <a:ext uri="{FF2B5EF4-FFF2-40B4-BE49-F238E27FC236}">
                <a16:creationId xmlns:a16="http://schemas.microsoft.com/office/drawing/2014/main" id="{91522575-5F31-EA04-3362-07E68B6059EF}"/>
              </a:ext>
            </a:extLst>
          </p:cNvPr>
          <p:cNvSpPr/>
          <p:nvPr/>
        </p:nvSpPr>
        <p:spPr>
          <a:xfrm rot="20023975">
            <a:off x="-6602688" y="5078034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İkizkenar Üçgen 20">
            <a:extLst>
              <a:ext uri="{FF2B5EF4-FFF2-40B4-BE49-F238E27FC236}">
                <a16:creationId xmlns:a16="http://schemas.microsoft.com/office/drawing/2014/main" id="{AD77F401-3422-30FE-3DAE-E62DA85827E7}"/>
              </a:ext>
            </a:extLst>
          </p:cNvPr>
          <p:cNvSpPr/>
          <p:nvPr/>
        </p:nvSpPr>
        <p:spPr>
          <a:xfrm rot="11662865">
            <a:off x="9635884" y="7922283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İkizkenar Üçgen 21">
            <a:extLst>
              <a:ext uri="{FF2B5EF4-FFF2-40B4-BE49-F238E27FC236}">
                <a16:creationId xmlns:a16="http://schemas.microsoft.com/office/drawing/2014/main" id="{CDD8456F-DD42-48C4-5FF9-F7F9710D1429}"/>
              </a:ext>
            </a:extLst>
          </p:cNvPr>
          <p:cNvSpPr/>
          <p:nvPr/>
        </p:nvSpPr>
        <p:spPr>
          <a:xfrm rot="6535571">
            <a:off x="11826240" y="-3108383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83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3B80A37D-A51B-A609-B90B-30603ECACAD3}"/>
              </a:ext>
            </a:extLst>
          </p:cNvPr>
          <p:cNvSpPr txBox="1"/>
          <p:nvPr/>
        </p:nvSpPr>
        <p:spPr>
          <a:xfrm>
            <a:off x="2331143" y="1142857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DAİRESEL BAĞLI LİSTE</a:t>
            </a:r>
          </a:p>
        </p:txBody>
      </p:sp>
      <p:cxnSp>
        <p:nvCxnSpPr>
          <p:cNvPr id="62" name="Straight Connector 4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id="{C7CE2FF7-AE93-40C6-564E-4A9317F0A68F}"/>
              </a:ext>
            </a:extLst>
          </p:cNvPr>
          <p:cNvSpPr txBox="1"/>
          <p:nvPr/>
        </p:nvSpPr>
        <p:spPr>
          <a:xfrm>
            <a:off x="767591" y="2138600"/>
            <a:ext cx="6970486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3200" b="1" i="1" dirty="0" err="1"/>
              <a:t>Çift-yönlü</a:t>
            </a:r>
            <a:r>
              <a:rPr lang="en-US" sz="3200" b="1" i="1" dirty="0"/>
              <a:t> </a:t>
            </a:r>
            <a:r>
              <a:rPr lang="en-US" sz="3200" b="1" i="1" dirty="0" err="1"/>
              <a:t>listelerin</a:t>
            </a:r>
            <a:r>
              <a:rPr lang="en-US" sz="3200" b="1" i="1" dirty="0"/>
              <a:t> son </a:t>
            </a:r>
            <a:r>
              <a:rPr lang="en-US" sz="3200" b="1" i="1" dirty="0" err="1"/>
              <a:t>düğümleri</a:t>
            </a:r>
            <a:r>
              <a:rPr lang="en-US" sz="3200" b="1" i="1" dirty="0"/>
              <a:t>, ilk </a:t>
            </a:r>
            <a:r>
              <a:rPr lang="en-US" sz="3200" b="1" i="1" dirty="0" err="1"/>
              <a:t>düğüme</a:t>
            </a:r>
            <a:r>
              <a:rPr lang="en-US" sz="3200" b="1" i="1" dirty="0"/>
              <a:t> </a:t>
            </a:r>
            <a:r>
              <a:rPr lang="en-US" sz="3200" b="1" i="1" dirty="0" err="1"/>
              <a:t>bağlanırsa</a:t>
            </a:r>
            <a:r>
              <a:rPr lang="en-US" sz="3200" b="1" i="1" dirty="0"/>
              <a:t> </a:t>
            </a:r>
            <a:r>
              <a:rPr lang="en-US" sz="3200" b="1" i="1" dirty="0" err="1"/>
              <a:t>dairesel</a:t>
            </a:r>
            <a:r>
              <a:rPr lang="en-US" sz="3200" b="1" i="1" dirty="0"/>
              <a:t> </a:t>
            </a:r>
            <a:r>
              <a:rPr lang="en-US" sz="3200" b="1" i="1" dirty="0" err="1"/>
              <a:t>bir</a:t>
            </a:r>
            <a:r>
              <a:rPr lang="en-US" sz="3200" b="1" i="1" dirty="0"/>
              <a:t> </a:t>
            </a:r>
            <a:r>
              <a:rPr lang="en-US" sz="3200" b="1" i="1" dirty="0" err="1"/>
              <a:t>liste</a:t>
            </a:r>
            <a:r>
              <a:rPr lang="en-US" sz="3200" b="1" i="1" dirty="0"/>
              <a:t> </a:t>
            </a:r>
            <a:r>
              <a:rPr lang="en-US" sz="3200" b="1" i="1" dirty="0" err="1"/>
              <a:t>oluşur</a:t>
            </a:r>
            <a:r>
              <a:rPr lang="en-US" sz="3200" b="1" i="1" dirty="0"/>
              <a:t>. </a:t>
            </a:r>
            <a:r>
              <a:rPr lang="en-US" sz="3200" b="1" i="1" dirty="0" err="1"/>
              <a:t>Böylelikle</a:t>
            </a:r>
            <a:r>
              <a:rPr lang="en-US" sz="3200" b="1" i="1" dirty="0"/>
              <a:t> son </a:t>
            </a:r>
            <a:r>
              <a:rPr lang="en-US" sz="3200" b="1" i="1" dirty="0" err="1"/>
              <a:t>düğümden</a:t>
            </a:r>
            <a:r>
              <a:rPr lang="en-US" sz="3200" b="1" i="1" dirty="0"/>
              <a:t> ilk </a:t>
            </a:r>
            <a:r>
              <a:rPr lang="en-US" sz="3200" b="1" i="1" dirty="0" err="1"/>
              <a:t>düğüme</a:t>
            </a:r>
            <a:r>
              <a:rPr lang="en-US" sz="3200" b="1" i="1" dirty="0"/>
              <a:t> </a:t>
            </a:r>
            <a:r>
              <a:rPr lang="en-US" sz="3200" b="1" i="1" dirty="0" err="1"/>
              <a:t>veya</a:t>
            </a:r>
            <a:r>
              <a:rPr lang="en-US" sz="3200" b="1" i="1" dirty="0"/>
              <a:t> ilk </a:t>
            </a:r>
            <a:r>
              <a:rPr lang="en-US" sz="3200" b="1" i="1" dirty="0" err="1"/>
              <a:t>düğümden</a:t>
            </a:r>
            <a:r>
              <a:rPr lang="en-US" sz="3200" b="1" i="1" dirty="0"/>
              <a:t> son </a:t>
            </a:r>
            <a:r>
              <a:rPr lang="en-US" sz="3200" b="1" i="1" dirty="0" err="1"/>
              <a:t>düğüme</a:t>
            </a:r>
            <a:r>
              <a:rPr lang="en-US" sz="3200" b="1" i="1" dirty="0"/>
              <a:t> </a:t>
            </a:r>
            <a:r>
              <a:rPr lang="en-US" sz="3200" b="1" i="1" dirty="0" err="1"/>
              <a:t>tek</a:t>
            </a:r>
            <a:r>
              <a:rPr lang="en-US" sz="3200" b="1" i="1" dirty="0"/>
              <a:t> </a:t>
            </a:r>
            <a:r>
              <a:rPr lang="en-US" sz="3200" b="1" i="1" dirty="0" err="1"/>
              <a:t>hamlede</a:t>
            </a:r>
            <a:r>
              <a:rPr lang="en-US" sz="3200" b="1" i="1" dirty="0"/>
              <a:t> </a:t>
            </a:r>
            <a:r>
              <a:rPr lang="en-US" sz="3200" b="1" i="1" dirty="0" err="1"/>
              <a:t>geçebiliriz</a:t>
            </a:r>
            <a:endParaRPr lang="en-US" sz="3200" b="1" i="1" dirty="0"/>
          </a:p>
        </p:txBody>
      </p:sp>
      <p:pic>
        <p:nvPicPr>
          <p:cNvPr id="6" name="Graphic 8" descr="Circles with Lines">
            <a:extLst>
              <a:ext uri="{FF2B5EF4-FFF2-40B4-BE49-F238E27FC236}">
                <a16:creationId xmlns:a16="http://schemas.microsoft.com/office/drawing/2014/main" id="{ADE3A209-D59D-B63E-B324-C5592654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905" y="770952"/>
            <a:ext cx="5316095" cy="5316095"/>
          </a:xfrm>
          <a:prstGeom prst="rect">
            <a:avLst/>
          </a:prstGeom>
        </p:spPr>
      </p:pic>
      <p:sp>
        <p:nvSpPr>
          <p:cNvPr id="7" name="İkizkenar Üçgen 6">
            <a:extLst>
              <a:ext uri="{FF2B5EF4-FFF2-40B4-BE49-F238E27FC236}">
                <a16:creationId xmlns:a16="http://schemas.microsoft.com/office/drawing/2014/main" id="{7E54B3DB-A40A-9EA7-9DF8-A52D0932A1F9}"/>
              </a:ext>
            </a:extLst>
          </p:cNvPr>
          <p:cNvSpPr/>
          <p:nvPr/>
        </p:nvSpPr>
        <p:spPr>
          <a:xfrm rot="8535852">
            <a:off x="-992833" y="-472571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İkizkenar Üçgen 7">
            <a:extLst>
              <a:ext uri="{FF2B5EF4-FFF2-40B4-BE49-F238E27FC236}">
                <a16:creationId xmlns:a16="http://schemas.microsoft.com/office/drawing/2014/main" id="{3C3E508A-F771-C375-9C5D-996C3FC90484}"/>
              </a:ext>
            </a:extLst>
          </p:cNvPr>
          <p:cNvSpPr/>
          <p:nvPr/>
        </p:nvSpPr>
        <p:spPr>
          <a:xfrm rot="8945571">
            <a:off x="-1785999" y="5332319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İkizkenar Üçgen 8">
            <a:extLst>
              <a:ext uri="{FF2B5EF4-FFF2-40B4-BE49-F238E27FC236}">
                <a16:creationId xmlns:a16="http://schemas.microsoft.com/office/drawing/2014/main" id="{AAAA4588-DC63-9A1B-2E5D-6613F28A083E}"/>
              </a:ext>
            </a:extLst>
          </p:cNvPr>
          <p:cNvSpPr/>
          <p:nvPr/>
        </p:nvSpPr>
        <p:spPr>
          <a:xfrm rot="2503569">
            <a:off x="10286814" y="5007452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İkizkenar Üçgen 9">
            <a:extLst>
              <a:ext uri="{FF2B5EF4-FFF2-40B4-BE49-F238E27FC236}">
                <a16:creationId xmlns:a16="http://schemas.microsoft.com/office/drawing/2014/main" id="{7E175A5C-A60D-FB34-9BC3-B5EBEEA0C385}"/>
              </a:ext>
            </a:extLst>
          </p:cNvPr>
          <p:cNvSpPr/>
          <p:nvPr/>
        </p:nvSpPr>
        <p:spPr>
          <a:xfrm rot="10800000">
            <a:off x="8865897" y="-1025117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Content Placeholder 28">
            <a:extLst>
              <a:ext uri="{FF2B5EF4-FFF2-40B4-BE49-F238E27FC236}">
                <a16:creationId xmlns:a16="http://schemas.microsoft.com/office/drawing/2014/main" id="{17C483F2-5B48-2B84-1330-FA9AE96E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444792" y="1676577"/>
            <a:ext cx="11472368" cy="1794483"/>
          </a:xfrm>
        </p:spPr>
        <p:txBody>
          <a:bodyPr anchor="ctr"/>
          <a:lstStyle/>
          <a:p>
            <a:r>
              <a:rPr lang="tr-TR" sz="28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Çift yönlü bağlı listelerde her düğümde hem bir sonraki hem de bir önceki düğümün adresi tutulur. Bu sayede iki yöndeki düğümlere de erişilebilir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up 23">
            <a:extLst>
              <a:ext uri="{FF2B5EF4-FFF2-40B4-BE49-F238E27FC236}">
                <a16:creationId xmlns:a16="http://schemas.microsoft.com/office/drawing/2014/main" id="{5D2D0687-EBE7-17AD-916D-63E759A7CD11}"/>
              </a:ext>
            </a:extLst>
          </p:cNvPr>
          <p:cNvGrpSpPr/>
          <p:nvPr/>
        </p:nvGrpSpPr>
        <p:grpSpPr>
          <a:xfrm>
            <a:off x="12575636" y="3094544"/>
            <a:ext cx="9115228" cy="2132846"/>
            <a:chOff x="3864971" y="3351673"/>
            <a:chExt cx="9115228" cy="2132846"/>
          </a:xfrm>
        </p:grpSpPr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BC2FA88B-3EE3-43F9-D228-61B6E2E4871E}"/>
                </a:ext>
              </a:extLst>
            </p:cNvPr>
            <p:cNvSpPr/>
            <p:nvPr/>
          </p:nvSpPr>
          <p:spPr>
            <a:xfrm>
              <a:off x="6683122" y="3351673"/>
              <a:ext cx="2818151" cy="1675148"/>
            </a:xfrm>
            <a:prstGeom prst="rect">
              <a:avLst/>
            </a:prstGeom>
            <a:effectLst>
              <a:softEdge rad="0"/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26" name="Ok: Sağ 25">
              <a:extLst>
                <a:ext uri="{FF2B5EF4-FFF2-40B4-BE49-F238E27FC236}">
                  <a16:creationId xmlns:a16="http://schemas.microsoft.com/office/drawing/2014/main" id="{EAC7DBB6-D18B-77AB-C4DA-6DE8DCB22823}"/>
                </a:ext>
              </a:extLst>
            </p:cNvPr>
            <p:cNvSpPr/>
            <p:nvPr/>
          </p:nvSpPr>
          <p:spPr>
            <a:xfrm rot="10800000">
              <a:off x="5289037" y="3866958"/>
              <a:ext cx="1394085" cy="64457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8" name="Ok: Sağ 27">
              <a:extLst>
                <a:ext uri="{FF2B5EF4-FFF2-40B4-BE49-F238E27FC236}">
                  <a16:creationId xmlns:a16="http://schemas.microsoft.com/office/drawing/2014/main" id="{C163A46E-B7C5-99DB-CCDF-C265B6C026C6}"/>
                </a:ext>
              </a:extLst>
            </p:cNvPr>
            <p:cNvSpPr/>
            <p:nvPr/>
          </p:nvSpPr>
          <p:spPr>
            <a:xfrm>
              <a:off x="9498983" y="3915963"/>
              <a:ext cx="1394085" cy="64457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C029DCE4-8852-1615-F288-2542273EC187}"/>
                </a:ext>
              </a:extLst>
            </p:cNvPr>
            <p:cNvSpPr txBox="1"/>
            <p:nvPr/>
          </p:nvSpPr>
          <p:spPr>
            <a:xfrm>
              <a:off x="3864971" y="3496820"/>
              <a:ext cx="18587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b="1" i="1" dirty="0">
                  <a:latin typeface="Bahnschrift SemiBold" panose="020B0502040204020203" pitchFamily="34" charset="0"/>
                </a:rPr>
                <a:t>Önceki düğümü gösteren </a:t>
              </a:r>
              <a:r>
                <a:rPr lang="tr-TR" sz="2000" b="1" i="1" dirty="0" err="1">
                  <a:latin typeface="Bahnschrift SemiBold" panose="020B0502040204020203" pitchFamily="34" charset="0"/>
                </a:rPr>
                <a:t>pointer</a:t>
              </a:r>
              <a:endParaRPr lang="tr-TR" sz="2000" b="1" i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87056648-C759-1440-D5C1-6D381D6454B5}"/>
                </a:ext>
              </a:extLst>
            </p:cNvPr>
            <p:cNvSpPr txBox="1"/>
            <p:nvPr/>
          </p:nvSpPr>
          <p:spPr>
            <a:xfrm>
              <a:off x="11121418" y="3576531"/>
              <a:ext cx="18587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b="1" i="1" dirty="0">
                  <a:latin typeface="Bahnschrift SemiBold" panose="020B0502040204020203" pitchFamily="34" charset="0"/>
                </a:rPr>
                <a:t>Sonraki düğümü gösteren </a:t>
              </a:r>
              <a:r>
                <a:rPr lang="tr-TR" sz="2000" b="1" i="1" dirty="0" err="1">
                  <a:latin typeface="Bahnschrift SemiBold" panose="020B0502040204020203" pitchFamily="34" charset="0"/>
                </a:rPr>
                <a:t>pointer</a:t>
              </a:r>
              <a:endParaRPr lang="tr-TR" sz="2000" b="1" i="1" dirty="0">
                <a:latin typeface="Bahnschrift SemiBold" panose="020B0502040204020203" pitchFamily="34" charset="0"/>
              </a:endParaRPr>
            </a:p>
          </p:txBody>
        </p:sp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A969B8C6-C01E-74D7-423F-F26D8443C756}"/>
                </a:ext>
              </a:extLst>
            </p:cNvPr>
            <p:cNvSpPr txBox="1"/>
            <p:nvPr/>
          </p:nvSpPr>
          <p:spPr>
            <a:xfrm>
              <a:off x="6683122" y="5084409"/>
              <a:ext cx="291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i="1" dirty="0">
                  <a:latin typeface="Bahnschrift SemiBold" panose="020B0502040204020203" pitchFamily="34" charset="0"/>
                </a:rPr>
                <a:t>Çift Yönlü Bağlı Liste</a:t>
              </a:r>
            </a:p>
          </p:txBody>
        </p:sp>
      </p:grpSp>
      <p:sp>
        <p:nvSpPr>
          <p:cNvPr id="43" name="Dikdörtgen 42">
            <a:extLst>
              <a:ext uri="{FF2B5EF4-FFF2-40B4-BE49-F238E27FC236}">
                <a16:creationId xmlns:a16="http://schemas.microsoft.com/office/drawing/2014/main" id="{6B4E937E-053F-A1B1-C1B6-A5BE867DDFDD}"/>
              </a:ext>
            </a:extLst>
          </p:cNvPr>
          <p:cNvSpPr/>
          <p:nvPr/>
        </p:nvSpPr>
        <p:spPr>
          <a:xfrm>
            <a:off x="0" y="-3390096"/>
            <a:ext cx="12192000" cy="15940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871CCA3C-2AA6-1298-869A-1E0B98805D78}"/>
              </a:ext>
            </a:extLst>
          </p:cNvPr>
          <p:cNvSpPr/>
          <p:nvPr/>
        </p:nvSpPr>
        <p:spPr>
          <a:xfrm>
            <a:off x="0" y="7883117"/>
            <a:ext cx="12192000" cy="13234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Title 53">
            <a:extLst>
              <a:ext uri="{FF2B5EF4-FFF2-40B4-BE49-F238E27FC236}">
                <a16:creationId xmlns:a16="http://schemas.microsoft.com/office/drawing/2014/main" id="{89B9937E-6B47-2636-CE3E-E05D6B57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-3343420"/>
            <a:ext cx="10616187" cy="1700784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ÇİFT YÖNLÜ BAĞLI LİSTE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Dikdörtgen 89">
            <a:extLst>
              <a:ext uri="{FF2B5EF4-FFF2-40B4-BE49-F238E27FC236}">
                <a16:creationId xmlns:a16="http://schemas.microsoft.com/office/drawing/2014/main" id="{399EE6EB-0800-FD04-C623-DEC018A137E8}"/>
              </a:ext>
            </a:extLst>
          </p:cNvPr>
          <p:cNvSpPr/>
          <p:nvPr/>
        </p:nvSpPr>
        <p:spPr>
          <a:xfrm>
            <a:off x="-10708608" y="3801822"/>
            <a:ext cx="1713354" cy="95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FC4E7236-7C83-A336-5D2F-BF4AA87DE151}"/>
              </a:ext>
            </a:extLst>
          </p:cNvPr>
          <p:cNvSpPr/>
          <p:nvPr/>
        </p:nvSpPr>
        <p:spPr>
          <a:xfrm>
            <a:off x="-8995254" y="3801822"/>
            <a:ext cx="1319134" cy="959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92" name="Dikdörtgen 91">
            <a:extLst>
              <a:ext uri="{FF2B5EF4-FFF2-40B4-BE49-F238E27FC236}">
                <a16:creationId xmlns:a16="http://schemas.microsoft.com/office/drawing/2014/main" id="{1EC8CDA4-7836-34F6-FD3F-E098E3911D51}"/>
              </a:ext>
            </a:extLst>
          </p:cNvPr>
          <p:cNvSpPr/>
          <p:nvPr/>
        </p:nvSpPr>
        <p:spPr>
          <a:xfrm>
            <a:off x="-5357193" y="3801822"/>
            <a:ext cx="1328445" cy="959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i="1">
                <a:latin typeface="Bahnschrift SemiBold" panose="020B0502040204020203" pitchFamily="34" charset="0"/>
              </a:rPr>
              <a:t>POİNTER</a:t>
            </a:r>
            <a:endParaRPr lang="tr-TR" sz="1800" b="1" i="1" dirty="0">
              <a:latin typeface="Bahnschrift SemiBold" panose="020B0502040204020203" pitchFamily="34" charset="0"/>
            </a:endParaRPr>
          </a:p>
        </p:txBody>
      </p:sp>
      <p:sp>
        <p:nvSpPr>
          <p:cNvPr id="93" name="Dikdörtgen 92">
            <a:extLst>
              <a:ext uri="{FF2B5EF4-FFF2-40B4-BE49-F238E27FC236}">
                <a16:creationId xmlns:a16="http://schemas.microsoft.com/office/drawing/2014/main" id="{36E34423-9F6A-2F43-D5D0-C931DB336EC3}"/>
              </a:ext>
            </a:extLst>
          </p:cNvPr>
          <p:cNvSpPr/>
          <p:nvPr/>
        </p:nvSpPr>
        <p:spPr>
          <a:xfrm>
            <a:off x="-6997932" y="3801822"/>
            <a:ext cx="1631430" cy="95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94" name="Dikdörtgen 93">
            <a:extLst>
              <a:ext uri="{FF2B5EF4-FFF2-40B4-BE49-F238E27FC236}">
                <a16:creationId xmlns:a16="http://schemas.microsoft.com/office/drawing/2014/main" id="{3FBADCE9-5692-E6A8-16AF-787D9A25C9CA}"/>
              </a:ext>
            </a:extLst>
          </p:cNvPr>
          <p:cNvSpPr/>
          <p:nvPr/>
        </p:nvSpPr>
        <p:spPr>
          <a:xfrm>
            <a:off x="-3539296" y="3813370"/>
            <a:ext cx="1649438" cy="95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95" name="Dikdörtgen 94">
            <a:extLst>
              <a:ext uri="{FF2B5EF4-FFF2-40B4-BE49-F238E27FC236}">
                <a16:creationId xmlns:a16="http://schemas.microsoft.com/office/drawing/2014/main" id="{4F9D70FC-26CF-3A8D-0BC8-EC11CFCE0853}"/>
              </a:ext>
            </a:extLst>
          </p:cNvPr>
          <p:cNvSpPr/>
          <p:nvPr/>
        </p:nvSpPr>
        <p:spPr>
          <a:xfrm>
            <a:off x="-1948003" y="3813370"/>
            <a:ext cx="1319134" cy="959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i="1">
                <a:latin typeface="Bahnschrift SemiBold" panose="020B0502040204020203" pitchFamily="34" charset="0"/>
              </a:rPr>
              <a:t>POİNTER</a:t>
            </a:r>
            <a:endParaRPr lang="tr-TR" sz="1800" b="1" i="1" dirty="0">
              <a:latin typeface="Bahnschrift SemiBold" panose="020B0502040204020203" pitchFamily="34" charset="0"/>
            </a:endParaRPr>
          </a:p>
        </p:txBody>
      </p:sp>
      <p:cxnSp>
        <p:nvCxnSpPr>
          <p:cNvPr id="96" name="Bağlayıcı: Dirsek 95">
            <a:extLst>
              <a:ext uri="{FF2B5EF4-FFF2-40B4-BE49-F238E27FC236}">
                <a16:creationId xmlns:a16="http://schemas.microsoft.com/office/drawing/2014/main" id="{F2A152AC-BBED-EDD6-15DD-1355A41B10CA}"/>
              </a:ext>
            </a:extLst>
          </p:cNvPr>
          <p:cNvCxnSpPr/>
          <p:nvPr/>
        </p:nvCxnSpPr>
        <p:spPr>
          <a:xfrm rot="16200000" flipH="1">
            <a:off x="-11418393" y="3663055"/>
            <a:ext cx="828000" cy="4320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C925C194-2CA3-E6AB-0590-917DEF564691}"/>
              </a:ext>
            </a:extLst>
          </p:cNvPr>
          <p:cNvSpPr txBox="1"/>
          <p:nvPr/>
        </p:nvSpPr>
        <p:spPr>
          <a:xfrm>
            <a:off x="-11861071" y="3016958"/>
            <a:ext cx="171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1" dirty="0">
                <a:latin typeface="Bahnschrift SemiBold" panose="020B0502040204020203" pitchFamily="34" charset="0"/>
              </a:rPr>
              <a:t>Başlangıç</a:t>
            </a:r>
          </a:p>
        </p:txBody>
      </p:sp>
      <p:cxnSp>
        <p:nvCxnSpPr>
          <p:cNvPr id="98" name="Düz Ok Bağlayıcısı 97">
            <a:extLst>
              <a:ext uri="{FF2B5EF4-FFF2-40B4-BE49-F238E27FC236}">
                <a16:creationId xmlns:a16="http://schemas.microsoft.com/office/drawing/2014/main" id="{6232B9B4-DB84-5DD6-B384-A4D963664FF7}"/>
              </a:ext>
            </a:extLst>
          </p:cNvPr>
          <p:cNvCxnSpPr>
            <a:stCxn id="91" idx="3"/>
            <a:endCxn id="93" idx="1"/>
          </p:cNvCxnSpPr>
          <p:nvPr/>
        </p:nvCxnSpPr>
        <p:spPr>
          <a:xfrm>
            <a:off x="-7676120" y="4281508"/>
            <a:ext cx="6781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Düz Ok Bağlayıcısı 98">
            <a:extLst>
              <a:ext uri="{FF2B5EF4-FFF2-40B4-BE49-F238E27FC236}">
                <a16:creationId xmlns:a16="http://schemas.microsoft.com/office/drawing/2014/main" id="{4161305D-2CBE-CED8-FD28-8364B0DCA66C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-4028747" y="4293055"/>
            <a:ext cx="4894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Bağlayıcı: Eğri 99">
            <a:extLst>
              <a:ext uri="{FF2B5EF4-FFF2-40B4-BE49-F238E27FC236}">
                <a16:creationId xmlns:a16="http://schemas.microsoft.com/office/drawing/2014/main" id="{126E642B-8B7A-1EFA-24BF-38BC751AF8DD}"/>
              </a:ext>
            </a:extLst>
          </p:cNvPr>
          <p:cNvCxnSpPr>
            <a:stCxn id="95" idx="2"/>
            <a:endCxn id="91" idx="2"/>
          </p:cNvCxnSpPr>
          <p:nvPr/>
        </p:nvCxnSpPr>
        <p:spPr>
          <a:xfrm rot="5400000" flipH="1">
            <a:off x="-4817835" y="1243342"/>
            <a:ext cx="11548" cy="7047251"/>
          </a:xfrm>
          <a:prstGeom prst="curvedConnector3">
            <a:avLst>
              <a:gd name="adj1" fmla="val -96382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kış Çizelgesi: Bağlayıcı 100">
            <a:extLst>
              <a:ext uri="{FF2B5EF4-FFF2-40B4-BE49-F238E27FC236}">
                <a16:creationId xmlns:a16="http://schemas.microsoft.com/office/drawing/2014/main" id="{02EF4732-6F26-693D-FA31-03925E310D0A}"/>
              </a:ext>
            </a:extLst>
          </p:cNvPr>
          <p:cNvSpPr/>
          <p:nvPr/>
        </p:nvSpPr>
        <p:spPr>
          <a:xfrm>
            <a:off x="-4822202" y="-2447204"/>
            <a:ext cx="4097331" cy="3345735"/>
          </a:xfrm>
          <a:prstGeom prst="flowChartConnector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Akış Çizelgesi: Bağlayıcı 101">
            <a:extLst>
              <a:ext uri="{FF2B5EF4-FFF2-40B4-BE49-F238E27FC236}">
                <a16:creationId xmlns:a16="http://schemas.microsoft.com/office/drawing/2014/main" id="{817B0661-147F-4E07-B6E9-09C8D3BB3794}"/>
              </a:ext>
            </a:extLst>
          </p:cNvPr>
          <p:cNvSpPr/>
          <p:nvPr/>
        </p:nvSpPr>
        <p:spPr>
          <a:xfrm>
            <a:off x="13777134" y="5539952"/>
            <a:ext cx="4097331" cy="3345735"/>
          </a:xfrm>
          <a:prstGeom prst="flowChartConnector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Resim 1" descr="ekran görüntüsü, çizgi, metin, yazı tipi içeren bir resim&#10;&#10;Açıklama otomatik olarak oluşturuldu">
            <a:extLst>
              <a:ext uri="{FF2B5EF4-FFF2-40B4-BE49-F238E27FC236}">
                <a16:creationId xmlns:a16="http://schemas.microsoft.com/office/drawing/2014/main" id="{5659AE60-5783-79F9-6866-0A067E56D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179"/>
            <a:ext cx="12192000" cy="1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0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4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ikdörtgen 89">
            <a:extLst>
              <a:ext uri="{FF2B5EF4-FFF2-40B4-BE49-F238E27FC236}">
                <a16:creationId xmlns:a16="http://schemas.microsoft.com/office/drawing/2014/main" id="{399EE6EB-0800-FD04-C623-DEC018A137E8}"/>
              </a:ext>
            </a:extLst>
          </p:cNvPr>
          <p:cNvSpPr/>
          <p:nvPr/>
        </p:nvSpPr>
        <p:spPr>
          <a:xfrm>
            <a:off x="-10708608" y="3801822"/>
            <a:ext cx="1713354" cy="95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FC4E7236-7C83-A336-5D2F-BF4AA87DE151}"/>
              </a:ext>
            </a:extLst>
          </p:cNvPr>
          <p:cNvSpPr/>
          <p:nvPr/>
        </p:nvSpPr>
        <p:spPr>
          <a:xfrm>
            <a:off x="-8995254" y="3801822"/>
            <a:ext cx="1319134" cy="959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i="1" dirty="0">
                <a:latin typeface="Bahnschrift SemiBold" panose="020B0502040204020203" pitchFamily="34" charset="0"/>
              </a:rPr>
              <a:t>POİNTER</a:t>
            </a:r>
          </a:p>
        </p:txBody>
      </p:sp>
      <p:sp>
        <p:nvSpPr>
          <p:cNvPr id="92" name="Dikdörtgen 91">
            <a:extLst>
              <a:ext uri="{FF2B5EF4-FFF2-40B4-BE49-F238E27FC236}">
                <a16:creationId xmlns:a16="http://schemas.microsoft.com/office/drawing/2014/main" id="{1EC8CDA4-7836-34F6-FD3F-E098E3911D51}"/>
              </a:ext>
            </a:extLst>
          </p:cNvPr>
          <p:cNvSpPr/>
          <p:nvPr/>
        </p:nvSpPr>
        <p:spPr>
          <a:xfrm>
            <a:off x="-5357193" y="3801822"/>
            <a:ext cx="1328445" cy="959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i="1">
                <a:latin typeface="Bahnschrift SemiBold" panose="020B0502040204020203" pitchFamily="34" charset="0"/>
              </a:rPr>
              <a:t>POİNTER</a:t>
            </a:r>
            <a:endParaRPr lang="tr-TR" sz="1800" b="1" i="1" dirty="0">
              <a:latin typeface="Bahnschrift SemiBold" panose="020B0502040204020203" pitchFamily="34" charset="0"/>
            </a:endParaRPr>
          </a:p>
        </p:txBody>
      </p:sp>
      <p:sp>
        <p:nvSpPr>
          <p:cNvPr id="93" name="Dikdörtgen 92">
            <a:extLst>
              <a:ext uri="{FF2B5EF4-FFF2-40B4-BE49-F238E27FC236}">
                <a16:creationId xmlns:a16="http://schemas.microsoft.com/office/drawing/2014/main" id="{36E34423-9F6A-2F43-D5D0-C931DB336EC3}"/>
              </a:ext>
            </a:extLst>
          </p:cNvPr>
          <p:cNvSpPr/>
          <p:nvPr/>
        </p:nvSpPr>
        <p:spPr>
          <a:xfrm>
            <a:off x="-6997932" y="3801822"/>
            <a:ext cx="1631430" cy="95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94" name="Dikdörtgen 93">
            <a:extLst>
              <a:ext uri="{FF2B5EF4-FFF2-40B4-BE49-F238E27FC236}">
                <a16:creationId xmlns:a16="http://schemas.microsoft.com/office/drawing/2014/main" id="{3FBADCE9-5692-E6A8-16AF-787D9A25C9CA}"/>
              </a:ext>
            </a:extLst>
          </p:cNvPr>
          <p:cNvSpPr/>
          <p:nvPr/>
        </p:nvSpPr>
        <p:spPr>
          <a:xfrm>
            <a:off x="-3539296" y="3813370"/>
            <a:ext cx="1649438" cy="95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VERİ</a:t>
            </a:r>
          </a:p>
        </p:txBody>
      </p:sp>
      <p:sp>
        <p:nvSpPr>
          <p:cNvPr id="95" name="Dikdörtgen 94">
            <a:extLst>
              <a:ext uri="{FF2B5EF4-FFF2-40B4-BE49-F238E27FC236}">
                <a16:creationId xmlns:a16="http://schemas.microsoft.com/office/drawing/2014/main" id="{4F9D70FC-26CF-3A8D-0BC8-EC11CFCE0853}"/>
              </a:ext>
            </a:extLst>
          </p:cNvPr>
          <p:cNvSpPr/>
          <p:nvPr/>
        </p:nvSpPr>
        <p:spPr>
          <a:xfrm>
            <a:off x="-1948003" y="3813370"/>
            <a:ext cx="1319134" cy="959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b="1" i="1">
                <a:latin typeface="Bahnschrift SemiBold" panose="020B0502040204020203" pitchFamily="34" charset="0"/>
              </a:rPr>
              <a:t>POİNTER</a:t>
            </a:r>
            <a:endParaRPr lang="tr-TR" sz="1800" b="1" i="1" dirty="0">
              <a:latin typeface="Bahnschrift SemiBold" panose="020B0502040204020203" pitchFamily="34" charset="0"/>
            </a:endParaRPr>
          </a:p>
        </p:txBody>
      </p:sp>
      <p:cxnSp>
        <p:nvCxnSpPr>
          <p:cNvPr id="96" name="Bağlayıcı: Dirsek 95">
            <a:extLst>
              <a:ext uri="{FF2B5EF4-FFF2-40B4-BE49-F238E27FC236}">
                <a16:creationId xmlns:a16="http://schemas.microsoft.com/office/drawing/2014/main" id="{F2A152AC-BBED-EDD6-15DD-1355A41B10CA}"/>
              </a:ext>
            </a:extLst>
          </p:cNvPr>
          <p:cNvCxnSpPr/>
          <p:nvPr/>
        </p:nvCxnSpPr>
        <p:spPr>
          <a:xfrm rot="16200000" flipH="1">
            <a:off x="-11418393" y="3663055"/>
            <a:ext cx="828000" cy="4320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C925C194-2CA3-E6AB-0590-917DEF564691}"/>
              </a:ext>
            </a:extLst>
          </p:cNvPr>
          <p:cNvSpPr txBox="1"/>
          <p:nvPr/>
        </p:nvSpPr>
        <p:spPr>
          <a:xfrm>
            <a:off x="-11861071" y="3016958"/>
            <a:ext cx="171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1" dirty="0">
                <a:latin typeface="Bahnschrift SemiBold" panose="020B0502040204020203" pitchFamily="34" charset="0"/>
              </a:rPr>
              <a:t>Başlangıç</a:t>
            </a:r>
          </a:p>
        </p:txBody>
      </p:sp>
      <p:cxnSp>
        <p:nvCxnSpPr>
          <p:cNvPr id="98" name="Düz Ok Bağlayıcısı 97">
            <a:extLst>
              <a:ext uri="{FF2B5EF4-FFF2-40B4-BE49-F238E27FC236}">
                <a16:creationId xmlns:a16="http://schemas.microsoft.com/office/drawing/2014/main" id="{6232B9B4-DB84-5DD6-B384-A4D963664FF7}"/>
              </a:ext>
            </a:extLst>
          </p:cNvPr>
          <p:cNvCxnSpPr>
            <a:stCxn id="91" idx="3"/>
            <a:endCxn id="93" idx="1"/>
          </p:cNvCxnSpPr>
          <p:nvPr/>
        </p:nvCxnSpPr>
        <p:spPr>
          <a:xfrm>
            <a:off x="-7676120" y="4281508"/>
            <a:ext cx="6781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Düz Ok Bağlayıcısı 98">
            <a:extLst>
              <a:ext uri="{FF2B5EF4-FFF2-40B4-BE49-F238E27FC236}">
                <a16:creationId xmlns:a16="http://schemas.microsoft.com/office/drawing/2014/main" id="{4161305D-2CBE-CED8-FD28-8364B0DCA66C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-4028747" y="4293055"/>
            <a:ext cx="4894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Bağlayıcı: Eğri 99">
            <a:extLst>
              <a:ext uri="{FF2B5EF4-FFF2-40B4-BE49-F238E27FC236}">
                <a16:creationId xmlns:a16="http://schemas.microsoft.com/office/drawing/2014/main" id="{126E642B-8B7A-1EFA-24BF-38BC751AF8DD}"/>
              </a:ext>
            </a:extLst>
          </p:cNvPr>
          <p:cNvCxnSpPr>
            <a:stCxn id="95" idx="2"/>
            <a:endCxn id="91" idx="2"/>
          </p:cNvCxnSpPr>
          <p:nvPr/>
        </p:nvCxnSpPr>
        <p:spPr>
          <a:xfrm rot="5400000" flipH="1">
            <a:off x="-4817835" y="1243342"/>
            <a:ext cx="11548" cy="7047251"/>
          </a:xfrm>
          <a:prstGeom prst="curvedConnector3">
            <a:avLst>
              <a:gd name="adj1" fmla="val -96382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kış Çizelgesi: Bağlayıcı 100">
            <a:extLst>
              <a:ext uri="{FF2B5EF4-FFF2-40B4-BE49-F238E27FC236}">
                <a16:creationId xmlns:a16="http://schemas.microsoft.com/office/drawing/2014/main" id="{02EF4732-6F26-693D-FA31-03925E310D0A}"/>
              </a:ext>
            </a:extLst>
          </p:cNvPr>
          <p:cNvSpPr/>
          <p:nvPr/>
        </p:nvSpPr>
        <p:spPr>
          <a:xfrm>
            <a:off x="-4822202" y="-2447204"/>
            <a:ext cx="4097331" cy="3345735"/>
          </a:xfrm>
          <a:prstGeom prst="flowChartConnector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Akış Çizelgesi: Bağlayıcı 101">
            <a:extLst>
              <a:ext uri="{FF2B5EF4-FFF2-40B4-BE49-F238E27FC236}">
                <a16:creationId xmlns:a16="http://schemas.microsoft.com/office/drawing/2014/main" id="{817B0661-147F-4E07-B6E9-09C8D3BB3794}"/>
              </a:ext>
            </a:extLst>
          </p:cNvPr>
          <p:cNvSpPr/>
          <p:nvPr/>
        </p:nvSpPr>
        <p:spPr>
          <a:xfrm>
            <a:off x="13777134" y="5539952"/>
            <a:ext cx="4097331" cy="3345735"/>
          </a:xfrm>
          <a:prstGeom prst="flowChartConnector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İkizkenar Üçgen 12">
            <a:extLst>
              <a:ext uri="{FF2B5EF4-FFF2-40B4-BE49-F238E27FC236}">
                <a16:creationId xmlns:a16="http://schemas.microsoft.com/office/drawing/2014/main" id="{975E9645-132F-C7D4-F371-B8E38E1B01FE}"/>
              </a:ext>
            </a:extLst>
          </p:cNvPr>
          <p:cNvSpPr/>
          <p:nvPr/>
        </p:nvSpPr>
        <p:spPr>
          <a:xfrm rot="2266494">
            <a:off x="-2862114" y="-2112339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İkizkenar Üçgen 13">
            <a:extLst>
              <a:ext uri="{FF2B5EF4-FFF2-40B4-BE49-F238E27FC236}">
                <a16:creationId xmlns:a16="http://schemas.microsoft.com/office/drawing/2014/main" id="{A25691F8-E9B0-0FD8-0EB9-71C52B4A9706}"/>
              </a:ext>
            </a:extLst>
          </p:cNvPr>
          <p:cNvSpPr/>
          <p:nvPr/>
        </p:nvSpPr>
        <p:spPr>
          <a:xfrm rot="20023975">
            <a:off x="-6602688" y="5078034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İkizkenar Üçgen 14">
            <a:extLst>
              <a:ext uri="{FF2B5EF4-FFF2-40B4-BE49-F238E27FC236}">
                <a16:creationId xmlns:a16="http://schemas.microsoft.com/office/drawing/2014/main" id="{E743C663-E680-8A03-9E30-C0DA1072ECC1}"/>
              </a:ext>
            </a:extLst>
          </p:cNvPr>
          <p:cNvSpPr/>
          <p:nvPr/>
        </p:nvSpPr>
        <p:spPr>
          <a:xfrm rot="11662865">
            <a:off x="9635884" y="7922283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İkizkenar Üçgen 15">
            <a:extLst>
              <a:ext uri="{FF2B5EF4-FFF2-40B4-BE49-F238E27FC236}">
                <a16:creationId xmlns:a16="http://schemas.microsoft.com/office/drawing/2014/main" id="{E725B24D-D39E-51E3-9CB1-ED2E259B7CF7}"/>
              </a:ext>
            </a:extLst>
          </p:cNvPr>
          <p:cNvSpPr/>
          <p:nvPr/>
        </p:nvSpPr>
        <p:spPr>
          <a:xfrm rot="6535571">
            <a:off x="11826240" y="-3108383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9A6F5D30-89B8-CA3D-D2F9-EAF8F9103B74}"/>
              </a:ext>
            </a:extLst>
          </p:cNvPr>
          <p:cNvSpPr txBox="1"/>
          <p:nvPr/>
        </p:nvSpPr>
        <p:spPr>
          <a:xfrm>
            <a:off x="0" y="1758272"/>
            <a:ext cx="12191999" cy="754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2600" b="1" i="1" dirty="0"/>
              <a:t>Çift yönlü bağlı listeye göre son elemanın </a:t>
            </a:r>
            <a:r>
              <a:rPr lang="tr-TR" sz="2600" b="1" i="1" dirty="0" err="1"/>
              <a:t>pointer’ı</a:t>
            </a:r>
            <a:r>
              <a:rPr lang="tr-TR" sz="2600" b="1" i="1" dirty="0"/>
              <a:t> </a:t>
            </a:r>
            <a:r>
              <a:rPr lang="tr-TR" sz="2600" b="1" i="1" dirty="0" err="1"/>
              <a:t>null</a:t>
            </a:r>
            <a:r>
              <a:rPr lang="tr-TR" sz="2600" b="1" i="1" dirty="0"/>
              <a:t> değerini değil dairesel bir şekilde ilk elemanı gösterir bu sayede;</a:t>
            </a:r>
            <a:endParaRPr lang="en-US" sz="2600" b="1" i="1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BF8B1C77-5380-E349-BA33-4927476E2962}"/>
              </a:ext>
            </a:extLst>
          </p:cNvPr>
          <p:cNvSpPr txBox="1"/>
          <p:nvPr/>
        </p:nvSpPr>
        <p:spPr>
          <a:xfrm>
            <a:off x="-132080" y="2972938"/>
            <a:ext cx="12191999" cy="144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400" b="1" i="1" dirty="0"/>
              <a:t>Liste içerisinde arama yapılabilir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tr-TR" sz="2400" b="1" i="1" dirty="0"/>
              <a:t>Liste içerisinde istenilen kısımdan veri çıkartılabilir yada eklenebilir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  <p:sp>
        <p:nvSpPr>
          <p:cNvPr id="19" name="Title 53">
            <a:extLst>
              <a:ext uri="{FF2B5EF4-FFF2-40B4-BE49-F238E27FC236}">
                <a16:creationId xmlns:a16="http://schemas.microsoft.com/office/drawing/2014/main" id="{7F6954B0-66C1-F8C4-A7BD-0FBA47A9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627"/>
            <a:ext cx="12191998" cy="1700784"/>
          </a:xfrm>
        </p:spPr>
        <p:txBody>
          <a:bodyPr>
            <a:normAutofit/>
          </a:bodyPr>
          <a:lstStyle/>
          <a:p>
            <a:pPr algn="ctr"/>
            <a:r>
              <a:rPr lang="tr-TR" sz="5400" b="1" dirty="0">
                <a:latin typeface="Bahnschrift SemiBold" panose="020B0502040204020203" pitchFamily="34" charset="0"/>
              </a:rPr>
              <a:t>ÇİFT YÖNLÜ DAİRESEL BAĞLI LİSTE</a:t>
            </a:r>
            <a:endParaRPr lang="en-US" sz="5400" dirty="0"/>
          </a:p>
        </p:txBody>
      </p:sp>
      <p:pic>
        <p:nvPicPr>
          <p:cNvPr id="21" name="Resim 20" descr="ekran görüntüsü, çizgi, metin, yazı tipi içeren bir resim&#10;&#10;Açıklama otomatik olarak oluşturuldu">
            <a:extLst>
              <a:ext uri="{FF2B5EF4-FFF2-40B4-BE49-F238E27FC236}">
                <a16:creationId xmlns:a16="http://schemas.microsoft.com/office/drawing/2014/main" id="{76C25712-8EE4-6EE2-E4AB-FAF3F8BA9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8789"/>
            <a:ext cx="12192000" cy="1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9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kizkenar Üçgen 3">
            <a:extLst>
              <a:ext uri="{FF2B5EF4-FFF2-40B4-BE49-F238E27FC236}">
                <a16:creationId xmlns:a16="http://schemas.microsoft.com/office/drawing/2014/main" id="{45D608B1-92C8-32E1-8B8B-9FABA019DBCF}"/>
              </a:ext>
            </a:extLst>
          </p:cNvPr>
          <p:cNvSpPr/>
          <p:nvPr/>
        </p:nvSpPr>
        <p:spPr>
          <a:xfrm rot="2266494">
            <a:off x="-2862114" y="-2112339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İkizkenar Üçgen 4">
            <a:extLst>
              <a:ext uri="{FF2B5EF4-FFF2-40B4-BE49-F238E27FC236}">
                <a16:creationId xmlns:a16="http://schemas.microsoft.com/office/drawing/2014/main" id="{4F142C4B-5FFB-DD26-CBBB-07B947CC7CFD}"/>
              </a:ext>
            </a:extLst>
          </p:cNvPr>
          <p:cNvSpPr/>
          <p:nvPr/>
        </p:nvSpPr>
        <p:spPr>
          <a:xfrm rot="20023975">
            <a:off x="-6602688" y="5078034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İkizkenar Üçgen 5">
            <a:extLst>
              <a:ext uri="{FF2B5EF4-FFF2-40B4-BE49-F238E27FC236}">
                <a16:creationId xmlns:a16="http://schemas.microsoft.com/office/drawing/2014/main" id="{433E8B48-7C2E-E53F-AB2B-2A7F13B31163}"/>
              </a:ext>
            </a:extLst>
          </p:cNvPr>
          <p:cNvSpPr/>
          <p:nvPr/>
        </p:nvSpPr>
        <p:spPr>
          <a:xfrm rot="11662865">
            <a:off x="9635884" y="7922283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İkizkenar Üçgen 6">
            <a:extLst>
              <a:ext uri="{FF2B5EF4-FFF2-40B4-BE49-F238E27FC236}">
                <a16:creationId xmlns:a16="http://schemas.microsoft.com/office/drawing/2014/main" id="{83944DFB-800D-9CFE-03CF-0912D5E450C6}"/>
              </a:ext>
            </a:extLst>
          </p:cNvPr>
          <p:cNvSpPr/>
          <p:nvPr/>
        </p:nvSpPr>
        <p:spPr>
          <a:xfrm rot="6535571">
            <a:off x="11826240" y="-3108383"/>
            <a:ext cx="3810371" cy="2502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4B171103-53EF-FC50-0F99-9127BCE3B90D}"/>
              </a:ext>
            </a:extLst>
          </p:cNvPr>
          <p:cNvSpPr txBox="1"/>
          <p:nvPr/>
        </p:nvSpPr>
        <p:spPr>
          <a:xfrm>
            <a:off x="3983364" y="1049509"/>
            <a:ext cx="609635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 Light (Başlıklar)"/>
                <a:ea typeface="+mj-ea"/>
                <a:cs typeface="+mj-cs"/>
              </a:rPr>
              <a:t>DAİRESEL </a:t>
            </a:r>
            <a:r>
              <a:rPr lang="tr-TR" sz="4000" b="1" dirty="0">
                <a:latin typeface="Calibri Light (Başlıklar)"/>
                <a:ea typeface="+mj-ea"/>
                <a:cs typeface="+mj-cs"/>
              </a:rPr>
              <a:t>BAĞLI </a:t>
            </a:r>
            <a:r>
              <a:rPr lang="en-US" sz="4000" b="1" dirty="0">
                <a:latin typeface="Calibri Light (Başlıklar)"/>
                <a:ea typeface="+mj-ea"/>
                <a:cs typeface="+mj-cs"/>
              </a:rPr>
              <a:t>LİSTE</a:t>
            </a:r>
          </a:p>
        </p:txBody>
      </p:sp>
      <p:sp>
        <p:nvSpPr>
          <p:cNvPr id="33" name="Akış Çizelgesi: Bağlayıcı 32">
            <a:extLst>
              <a:ext uri="{FF2B5EF4-FFF2-40B4-BE49-F238E27FC236}">
                <a16:creationId xmlns:a16="http://schemas.microsoft.com/office/drawing/2014/main" id="{E441CCA6-197D-DDD0-29FF-99828B0D5272}"/>
              </a:ext>
            </a:extLst>
          </p:cNvPr>
          <p:cNvSpPr/>
          <p:nvPr/>
        </p:nvSpPr>
        <p:spPr>
          <a:xfrm>
            <a:off x="-1068645" y="-1108017"/>
            <a:ext cx="4097331" cy="3345735"/>
          </a:xfrm>
          <a:prstGeom prst="flowChartConnector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FD30E8FB-A92C-EE87-DB8F-0B0BE8850C61}"/>
              </a:ext>
            </a:extLst>
          </p:cNvPr>
          <p:cNvGrpSpPr/>
          <p:nvPr/>
        </p:nvGrpSpPr>
        <p:grpSpPr>
          <a:xfrm>
            <a:off x="586101" y="8107205"/>
            <a:ext cx="10851014" cy="1709585"/>
            <a:chOff x="586101" y="2068455"/>
            <a:chExt cx="10851014" cy="1709585"/>
          </a:xfrm>
        </p:grpSpPr>
        <p:sp>
          <p:nvSpPr>
            <p:cNvPr id="45" name="Dikdörtgen 44">
              <a:extLst>
                <a:ext uri="{FF2B5EF4-FFF2-40B4-BE49-F238E27FC236}">
                  <a16:creationId xmlns:a16="http://schemas.microsoft.com/office/drawing/2014/main" id="{FE432DCA-9CF0-BEB6-A513-B95E2F21B708}"/>
                </a:ext>
              </a:extLst>
            </p:cNvPr>
            <p:cNvSpPr/>
            <p:nvPr/>
          </p:nvSpPr>
          <p:spPr>
            <a:xfrm>
              <a:off x="2299426" y="2807120"/>
              <a:ext cx="1366070" cy="959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4DC81C98-A7C5-90C1-947F-EB1148047BFD}"/>
                </a:ext>
              </a:extLst>
            </p:cNvPr>
            <p:cNvSpPr/>
            <p:nvPr/>
          </p:nvSpPr>
          <p:spPr>
            <a:xfrm>
              <a:off x="3665497" y="2807121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47" name="Bağlayıcı: Dirsek 46">
              <a:extLst>
                <a:ext uri="{FF2B5EF4-FFF2-40B4-BE49-F238E27FC236}">
                  <a16:creationId xmlns:a16="http://schemas.microsoft.com/office/drawing/2014/main" id="{AA4A8664-8AB8-6A57-E43B-C584F0A77FF0}"/>
                </a:ext>
              </a:extLst>
            </p:cNvPr>
            <p:cNvCxnSpPr/>
            <p:nvPr/>
          </p:nvCxnSpPr>
          <p:spPr>
            <a:xfrm rot="16200000" flipH="1">
              <a:off x="920242" y="2725482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FF95C25A-D105-A6C7-855E-2FAB466DDF49}"/>
                </a:ext>
              </a:extLst>
            </p:cNvPr>
            <p:cNvSpPr txBox="1"/>
            <p:nvPr/>
          </p:nvSpPr>
          <p:spPr>
            <a:xfrm>
              <a:off x="586101" y="2068455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F775AD3D-6539-D36E-129D-10AB420B2AF4}"/>
                </a:ext>
              </a:extLst>
            </p:cNvPr>
            <p:cNvSpPr/>
            <p:nvPr/>
          </p:nvSpPr>
          <p:spPr>
            <a:xfrm>
              <a:off x="1584753" y="2807121"/>
              <a:ext cx="746010" cy="9593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50" name="Dikdörtgen 49">
              <a:extLst>
                <a:ext uri="{FF2B5EF4-FFF2-40B4-BE49-F238E27FC236}">
                  <a16:creationId xmlns:a16="http://schemas.microsoft.com/office/drawing/2014/main" id="{0CE12632-354D-8283-E4A9-434AE97825D1}"/>
                </a:ext>
              </a:extLst>
            </p:cNvPr>
            <p:cNvSpPr/>
            <p:nvPr/>
          </p:nvSpPr>
          <p:spPr>
            <a:xfrm>
              <a:off x="4984631" y="2818669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51" name="Dikdörtgen 50">
              <a:extLst>
                <a:ext uri="{FF2B5EF4-FFF2-40B4-BE49-F238E27FC236}">
                  <a16:creationId xmlns:a16="http://schemas.microsoft.com/office/drawing/2014/main" id="{4F1C5823-1273-6559-C0FA-17B0F81BDC69}"/>
                </a:ext>
              </a:extLst>
            </p:cNvPr>
            <p:cNvSpPr/>
            <p:nvPr/>
          </p:nvSpPr>
          <p:spPr>
            <a:xfrm>
              <a:off x="5821365" y="2818669"/>
              <a:ext cx="1366070" cy="959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52" name="Dikdörtgen 51">
              <a:extLst>
                <a:ext uri="{FF2B5EF4-FFF2-40B4-BE49-F238E27FC236}">
                  <a16:creationId xmlns:a16="http://schemas.microsoft.com/office/drawing/2014/main" id="{B874EDD3-CA45-0ED9-6840-C15CFD4A5EA5}"/>
                </a:ext>
              </a:extLst>
            </p:cNvPr>
            <p:cNvSpPr/>
            <p:nvPr/>
          </p:nvSpPr>
          <p:spPr>
            <a:xfrm>
              <a:off x="8451422" y="2818669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53" name="Dikdörtgen 52">
              <a:extLst>
                <a:ext uri="{FF2B5EF4-FFF2-40B4-BE49-F238E27FC236}">
                  <a16:creationId xmlns:a16="http://schemas.microsoft.com/office/drawing/2014/main" id="{43722E9E-71C1-10D3-F923-89A69C3273DD}"/>
                </a:ext>
              </a:extLst>
            </p:cNvPr>
            <p:cNvSpPr/>
            <p:nvPr/>
          </p:nvSpPr>
          <p:spPr>
            <a:xfrm>
              <a:off x="9264694" y="2818669"/>
              <a:ext cx="1366070" cy="959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54" name="Dikdörtgen 53">
              <a:extLst>
                <a:ext uri="{FF2B5EF4-FFF2-40B4-BE49-F238E27FC236}">
                  <a16:creationId xmlns:a16="http://schemas.microsoft.com/office/drawing/2014/main" id="{67EF8758-E840-4316-8273-6C30BD78C24C}"/>
                </a:ext>
              </a:extLst>
            </p:cNvPr>
            <p:cNvSpPr/>
            <p:nvPr/>
          </p:nvSpPr>
          <p:spPr>
            <a:xfrm>
              <a:off x="10600381" y="2818669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55" name="Bağlayıcı: Eğri 54">
              <a:extLst>
                <a:ext uri="{FF2B5EF4-FFF2-40B4-BE49-F238E27FC236}">
                  <a16:creationId xmlns:a16="http://schemas.microsoft.com/office/drawing/2014/main" id="{2EAEE557-C3CA-8481-DDA0-BCAF69B3B76C}"/>
                </a:ext>
              </a:extLst>
            </p:cNvPr>
            <p:cNvCxnSpPr>
              <a:stCxn id="49" idx="0"/>
              <a:endCxn id="54" idx="0"/>
            </p:cNvCxnSpPr>
            <p:nvPr/>
          </p:nvCxnSpPr>
          <p:spPr>
            <a:xfrm rot="16200000" flipH="1">
              <a:off x="6482479" y="-1717600"/>
              <a:ext cx="11548" cy="9060990"/>
            </a:xfrm>
            <a:prstGeom prst="curvedConnector3">
              <a:avLst>
                <a:gd name="adj1" fmla="val -123641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Bağlayıcı: Eğri 55">
              <a:extLst>
                <a:ext uri="{FF2B5EF4-FFF2-40B4-BE49-F238E27FC236}">
                  <a16:creationId xmlns:a16="http://schemas.microsoft.com/office/drawing/2014/main" id="{FEB0E737-14FB-9E1F-7886-79C740D06B3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98626" y="-758229"/>
              <a:ext cx="11548" cy="9060990"/>
            </a:xfrm>
            <a:prstGeom prst="curvedConnector3">
              <a:avLst>
                <a:gd name="adj1" fmla="val -1171512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Düz Ok Bağlayıcısı 56">
              <a:extLst>
                <a:ext uri="{FF2B5EF4-FFF2-40B4-BE49-F238E27FC236}">
                  <a16:creationId xmlns:a16="http://schemas.microsoft.com/office/drawing/2014/main" id="{4E451B09-A8C0-15EC-9F62-ECDE870A8B3C}"/>
                </a:ext>
              </a:extLst>
            </p:cNvPr>
            <p:cNvCxnSpPr>
              <a:stCxn id="46" idx="3"/>
              <a:endCxn id="50" idx="1"/>
            </p:cNvCxnSpPr>
            <p:nvPr/>
          </p:nvCxnSpPr>
          <p:spPr>
            <a:xfrm>
              <a:off x="4502231" y="3286807"/>
              <a:ext cx="482400" cy="115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Düz Ok Bağlayıcısı 57">
              <a:extLst>
                <a:ext uri="{FF2B5EF4-FFF2-40B4-BE49-F238E27FC236}">
                  <a16:creationId xmlns:a16="http://schemas.microsoft.com/office/drawing/2014/main" id="{0B913EB6-C91F-9F21-4D85-E715287EE71F}"/>
                </a:ext>
              </a:extLst>
            </p:cNvPr>
            <p:cNvCxnSpPr>
              <a:endCxn id="52" idx="1"/>
            </p:cNvCxnSpPr>
            <p:nvPr/>
          </p:nvCxnSpPr>
          <p:spPr>
            <a:xfrm>
              <a:off x="8033055" y="3298355"/>
              <a:ext cx="41836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Dikdörtgen 58">
              <a:extLst>
                <a:ext uri="{FF2B5EF4-FFF2-40B4-BE49-F238E27FC236}">
                  <a16:creationId xmlns:a16="http://schemas.microsoft.com/office/drawing/2014/main" id="{8F137C91-AA68-69B7-6AB1-F4825DD8387F}"/>
                </a:ext>
              </a:extLst>
            </p:cNvPr>
            <p:cNvSpPr/>
            <p:nvPr/>
          </p:nvSpPr>
          <p:spPr>
            <a:xfrm>
              <a:off x="7194930" y="2807120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B808D971-B513-398D-4C4D-B7D8955C0EA3}"/>
              </a:ext>
            </a:extLst>
          </p:cNvPr>
          <p:cNvSpPr txBox="1"/>
          <p:nvPr/>
        </p:nvSpPr>
        <p:spPr>
          <a:xfrm>
            <a:off x="12192000" y="249115"/>
            <a:ext cx="9109373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sz="40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40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40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4000" b="1" i="1" dirty="0">
                <a:latin typeface="Bahnschrift SemiBold" panose="020B0502040204020203" pitchFamily="34" charset="0"/>
                <a:ea typeface="+mj-ea"/>
                <a:cs typeface="+mj-cs"/>
              </a:rPr>
              <a:t>LİSTE</a:t>
            </a: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F9A01B05-603F-CBD2-E212-8B841BC1EB32}"/>
              </a:ext>
            </a:extLst>
          </p:cNvPr>
          <p:cNvSpPr txBox="1"/>
          <p:nvPr/>
        </p:nvSpPr>
        <p:spPr>
          <a:xfrm>
            <a:off x="-8942794" y="1509009"/>
            <a:ext cx="9109373" cy="3637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tr-TR" sz="2800" b="1" i="1" dirty="0">
                <a:latin typeface="Bahnschrift SemiBold" panose="020B0502040204020203" pitchFamily="34" charset="0"/>
              </a:rPr>
              <a:t>Çift yönlü dairesel bağlı listeler, çift yönlü bağlı listelerin dairesel bir versiyonudur.</a:t>
            </a:r>
            <a:endParaRPr lang="en-US" sz="2800" b="1" i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2" name="Akış Çizelgesi: Bağlayıcı 71">
            <a:extLst>
              <a:ext uri="{FF2B5EF4-FFF2-40B4-BE49-F238E27FC236}">
                <a16:creationId xmlns:a16="http://schemas.microsoft.com/office/drawing/2014/main" id="{0A68D718-4136-3A7A-3953-3DEC7CC96261}"/>
              </a:ext>
            </a:extLst>
          </p:cNvPr>
          <p:cNvSpPr/>
          <p:nvPr/>
        </p:nvSpPr>
        <p:spPr>
          <a:xfrm>
            <a:off x="10143334" y="-362839"/>
            <a:ext cx="4097331" cy="3345735"/>
          </a:xfrm>
          <a:prstGeom prst="flowChartConnector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7" name="Grup 66">
            <a:extLst>
              <a:ext uri="{FF2B5EF4-FFF2-40B4-BE49-F238E27FC236}">
                <a16:creationId xmlns:a16="http://schemas.microsoft.com/office/drawing/2014/main" id="{9E6D2B0E-F4CF-8473-847F-1F0A52F74B54}"/>
              </a:ext>
            </a:extLst>
          </p:cNvPr>
          <p:cNvGrpSpPr/>
          <p:nvPr/>
        </p:nvGrpSpPr>
        <p:grpSpPr>
          <a:xfrm>
            <a:off x="586101" y="3181940"/>
            <a:ext cx="10851014" cy="1709585"/>
            <a:chOff x="586101" y="2068455"/>
            <a:chExt cx="10851014" cy="1709585"/>
          </a:xfrm>
        </p:grpSpPr>
        <p:sp>
          <p:nvSpPr>
            <p:cNvPr id="68" name="Dikdörtgen 67">
              <a:extLst>
                <a:ext uri="{FF2B5EF4-FFF2-40B4-BE49-F238E27FC236}">
                  <a16:creationId xmlns:a16="http://schemas.microsoft.com/office/drawing/2014/main" id="{C74D34AA-5BA7-30C6-172F-4C67EB5BF51B}"/>
                </a:ext>
              </a:extLst>
            </p:cNvPr>
            <p:cNvSpPr/>
            <p:nvPr/>
          </p:nvSpPr>
          <p:spPr>
            <a:xfrm>
              <a:off x="2299426" y="2807120"/>
              <a:ext cx="1366070" cy="959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69" name="Dikdörtgen 68">
              <a:extLst>
                <a:ext uri="{FF2B5EF4-FFF2-40B4-BE49-F238E27FC236}">
                  <a16:creationId xmlns:a16="http://schemas.microsoft.com/office/drawing/2014/main" id="{46594D31-DE47-296E-1497-ADD1663496AE}"/>
                </a:ext>
              </a:extLst>
            </p:cNvPr>
            <p:cNvSpPr/>
            <p:nvPr/>
          </p:nvSpPr>
          <p:spPr>
            <a:xfrm>
              <a:off x="3665497" y="2807121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73" name="Bağlayıcı: Dirsek 72">
              <a:extLst>
                <a:ext uri="{FF2B5EF4-FFF2-40B4-BE49-F238E27FC236}">
                  <a16:creationId xmlns:a16="http://schemas.microsoft.com/office/drawing/2014/main" id="{24A6BF1D-AD1C-A3FE-D054-2F57DCD33F8E}"/>
                </a:ext>
              </a:extLst>
            </p:cNvPr>
            <p:cNvCxnSpPr/>
            <p:nvPr/>
          </p:nvCxnSpPr>
          <p:spPr>
            <a:xfrm rot="16200000" flipH="1">
              <a:off x="920242" y="2725482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Metin kutusu 73">
              <a:extLst>
                <a:ext uri="{FF2B5EF4-FFF2-40B4-BE49-F238E27FC236}">
                  <a16:creationId xmlns:a16="http://schemas.microsoft.com/office/drawing/2014/main" id="{A99C6ACE-228F-87BB-076E-84CBEF1E5165}"/>
                </a:ext>
              </a:extLst>
            </p:cNvPr>
            <p:cNvSpPr txBox="1"/>
            <p:nvPr/>
          </p:nvSpPr>
          <p:spPr>
            <a:xfrm>
              <a:off x="586101" y="2068455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75" name="Dikdörtgen 74">
              <a:extLst>
                <a:ext uri="{FF2B5EF4-FFF2-40B4-BE49-F238E27FC236}">
                  <a16:creationId xmlns:a16="http://schemas.microsoft.com/office/drawing/2014/main" id="{370EC70D-2853-F6AA-636D-FAA06CD11533}"/>
                </a:ext>
              </a:extLst>
            </p:cNvPr>
            <p:cNvSpPr/>
            <p:nvPr/>
          </p:nvSpPr>
          <p:spPr>
            <a:xfrm>
              <a:off x="1584753" y="2807121"/>
              <a:ext cx="746010" cy="9593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6" name="Dikdörtgen 75">
              <a:extLst>
                <a:ext uri="{FF2B5EF4-FFF2-40B4-BE49-F238E27FC236}">
                  <a16:creationId xmlns:a16="http://schemas.microsoft.com/office/drawing/2014/main" id="{598A5E6F-2731-6454-AB87-6CB9575BD7E5}"/>
                </a:ext>
              </a:extLst>
            </p:cNvPr>
            <p:cNvSpPr/>
            <p:nvPr/>
          </p:nvSpPr>
          <p:spPr>
            <a:xfrm>
              <a:off x="4984631" y="2818669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7" name="Dikdörtgen 76">
              <a:extLst>
                <a:ext uri="{FF2B5EF4-FFF2-40B4-BE49-F238E27FC236}">
                  <a16:creationId xmlns:a16="http://schemas.microsoft.com/office/drawing/2014/main" id="{5A09F66C-FB79-4D5A-1DA9-55AF373477B9}"/>
                </a:ext>
              </a:extLst>
            </p:cNvPr>
            <p:cNvSpPr/>
            <p:nvPr/>
          </p:nvSpPr>
          <p:spPr>
            <a:xfrm>
              <a:off x="5821365" y="2818669"/>
              <a:ext cx="1366070" cy="959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C5C46883-F19B-EFB0-2079-EF927CAF008F}"/>
                </a:ext>
              </a:extLst>
            </p:cNvPr>
            <p:cNvSpPr/>
            <p:nvPr/>
          </p:nvSpPr>
          <p:spPr>
            <a:xfrm>
              <a:off x="8451422" y="2818669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79" name="Dikdörtgen 78">
              <a:extLst>
                <a:ext uri="{FF2B5EF4-FFF2-40B4-BE49-F238E27FC236}">
                  <a16:creationId xmlns:a16="http://schemas.microsoft.com/office/drawing/2014/main" id="{F0939557-25AB-4B87-7690-C40D89DD8EAC}"/>
                </a:ext>
              </a:extLst>
            </p:cNvPr>
            <p:cNvSpPr/>
            <p:nvPr/>
          </p:nvSpPr>
          <p:spPr>
            <a:xfrm>
              <a:off x="9264694" y="2818669"/>
              <a:ext cx="1366070" cy="959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E5DF0FD7-4F64-1DFC-012B-FDBD2A0BD98A}"/>
                </a:ext>
              </a:extLst>
            </p:cNvPr>
            <p:cNvSpPr/>
            <p:nvPr/>
          </p:nvSpPr>
          <p:spPr>
            <a:xfrm>
              <a:off x="10600381" y="2818669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81" name="Bağlayıcı: Eğri 80">
              <a:extLst>
                <a:ext uri="{FF2B5EF4-FFF2-40B4-BE49-F238E27FC236}">
                  <a16:creationId xmlns:a16="http://schemas.microsoft.com/office/drawing/2014/main" id="{66B28216-0F1A-EFBE-DCF2-F309EBD15E2E}"/>
                </a:ext>
              </a:extLst>
            </p:cNvPr>
            <p:cNvCxnSpPr>
              <a:stCxn id="75" idx="0"/>
              <a:endCxn id="80" idx="0"/>
            </p:cNvCxnSpPr>
            <p:nvPr/>
          </p:nvCxnSpPr>
          <p:spPr>
            <a:xfrm rot="16200000" flipH="1">
              <a:off x="6482479" y="-1717600"/>
              <a:ext cx="11548" cy="9060990"/>
            </a:xfrm>
            <a:prstGeom prst="curvedConnector3">
              <a:avLst>
                <a:gd name="adj1" fmla="val -123641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Bağlayıcı: Eğri 81">
              <a:extLst>
                <a:ext uri="{FF2B5EF4-FFF2-40B4-BE49-F238E27FC236}">
                  <a16:creationId xmlns:a16="http://schemas.microsoft.com/office/drawing/2014/main" id="{3A36CC8A-0260-FA4C-8D05-31C7506A03A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98626" y="-758229"/>
              <a:ext cx="11548" cy="9060990"/>
            </a:xfrm>
            <a:prstGeom prst="curvedConnector3">
              <a:avLst>
                <a:gd name="adj1" fmla="val -1171512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Düz Ok Bağlayıcısı 82">
              <a:extLst>
                <a:ext uri="{FF2B5EF4-FFF2-40B4-BE49-F238E27FC236}">
                  <a16:creationId xmlns:a16="http://schemas.microsoft.com/office/drawing/2014/main" id="{0AF5120A-D258-DBAB-0BC1-3E92C99A0D47}"/>
                </a:ext>
              </a:extLst>
            </p:cNvPr>
            <p:cNvCxnSpPr>
              <a:stCxn id="69" idx="3"/>
              <a:endCxn id="76" idx="1"/>
            </p:cNvCxnSpPr>
            <p:nvPr/>
          </p:nvCxnSpPr>
          <p:spPr>
            <a:xfrm>
              <a:off x="4502231" y="3286807"/>
              <a:ext cx="482400" cy="115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Düz Ok Bağlayıcısı 83">
              <a:extLst>
                <a:ext uri="{FF2B5EF4-FFF2-40B4-BE49-F238E27FC236}">
                  <a16:creationId xmlns:a16="http://schemas.microsoft.com/office/drawing/2014/main" id="{96CC7B55-AD17-96AF-1C9B-63530E274C43}"/>
                </a:ext>
              </a:extLst>
            </p:cNvPr>
            <p:cNvCxnSpPr>
              <a:endCxn id="78" idx="1"/>
            </p:cNvCxnSpPr>
            <p:nvPr/>
          </p:nvCxnSpPr>
          <p:spPr>
            <a:xfrm>
              <a:off x="8033055" y="3298355"/>
              <a:ext cx="41836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Dikdörtgen 84">
              <a:extLst>
                <a:ext uri="{FF2B5EF4-FFF2-40B4-BE49-F238E27FC236}">
                  <a16:creationId xmlns:a16="http://schemas.microsoft.com/office/drawing/2014/main" id="{AD6B36ED-BA66-EC8A-B0E7-228F879647E4}"/>
                </a:ext>
              </a:extLst>
            </p:cNvPr>
            <p:cNvSpPr/>
            <p:nvPr/>
          </p:nvSpPr>
          <p:spPr>
            <a:xfrm>
              <a:off x="7194930" y="2807120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7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 39">
            <a:extLst>
              <a:ext uri="{FF2B5EF4-FFF2-40B4-BE49-F238E27FC236}">
                <a16:creationId xmlns:a16="http://schemas.microsoft.com/office/drawing/2014/main" id="{1D4BD272-3B7A-9BE9-82D0-928C7169E53E}"/>
              </a:ext>
            </a:extLst>
          </p:cNvPr>
          <p:cNvGrpSpPr/>
          <p:nvPr/>
        </p:nvGrpSpPr>
        <p:grpSpPr>
          <a:xfrm>
            <a:off x="403221" y="3327570"/>
            <a:ext cx="10851014" cy="1709585"/>
            <a:chOff x="586101" y="2068455"/>
            <a:chExt cx="10851014" cy="1709585"/>
          </a:xfrm>
        </p:grpSpPr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A8B6B141-92D1-A891-2B7D-9CFA98AE4BD3}"/>
                </a:ext>
              </a:extLst>
            </p:cNvPr>
            <p:cNvSpPr/>
            <p:nvPr/>
          </p:nvSpPr>
          <p:spPr>
            <a:xfrm>
              <a:off x="2299426" y="2807120"/>
              <a:ext cx="1366070" cy="959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F1E9BD8F-1FF1-C16B-B8BD-2BC9966B9760}"/>
                </a:ext>
              </a:extLst>
            </p:cNvPr>
            <p:cNvSpPr/>
            <p:nvPr/>
          </p:nvSpPr>
          <p:spPr>
            <a:xfrm>
              <a:off x="3665497" y="2807121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18" name="Bağlayıcı: Dirsek 17">
              <a:extLst>
                <a:ext uri="{FF2B5EF4-FFF2-40B4-BE49-F238E27FC236}">
                  <a16:creationId xmlns:a16="http://schemas.microsoft.com/office/drawing/2014/main" id="{DE4BE723-2388-A255-A1DD-A50C32D91E58}"/>
                </a:ext>
              </a:extLst>
            </p:cNvPr>
            <p:cNvCxnSpPr/>
            <p:nvPr/>
          </p:nvCxnSpPr>
          <p:spPr>
            <a:xfrm rot="16200000" flipH="1">
              <a:off x="920242" y="2725482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006CF7AD-0A6F-3160-8FC7-00439372EB56}"/>
                </a:ext>
              </a:extLst>
            </p:cNvPr>
            <p:cNvSpPr txBox="1"/>
            <p:nvPr/>
          </p:nvSpPr>
          <p:spPr>
            <a:xfrm>
              <a:off x="586101" y="2068455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2B6C6CDE-AC48-C6D0-B96B-CC0B222A8D70}"/>
                </a:ext>
              </a:extLst>
            </p:cNvPr>
            <p:cNvSpPr/>
            <p:nvPr/>
          </p:nvSpPr>
          <p:spPr>
            <a:xfrm>
              <a:off x="1584753" y="2807121"/>
              <a:ext cx="746010" cy="9593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D7D7891A-7DC2-F0DA-8849-1517158DAB50}"/>
                </a:ext>
              </a:extLst>
            </p:cNvPr>
            <p:cNvSpPr/>
            <p:nvPr/>
          </p:nvSpPr>
          <p:spPr>
            <a:xfrm>
              <a:off x="4984631" y="2818669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62F7204A-5387-37AB-1169-073452E652BF}"/>
                </a:ext>
              </a:extLst>
            </p:cNvPr>
            <p:cNvSpPr/>
            <p:nvPr/>
          </p:nvSpPr>
          <p:spPr>
            <a:xfrm>
              <a:off x="5821365" y="2818669"/>
              <a:ext cx="1366070" cy="959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D5687DE9-81D5-4AEF-A767-8C3BE3A0EFF3}"/>
                </a:ext>
              </a:extLst>
            </p:cNvPr>
            <p:cNvSpPr/>
            <p:nvPr/>
          </p:nvSpPr>
          <p:spPr>
            <a:xfrm>
              <a:off x="8451422" y="2818669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B31682BD-D6A0-AFF1-9CEF-4BA4BB067B23}"/>
                </a:ext>
              </a:extLst>
            </p:cNvPr>
            <p:cNvSpPr/>
            <p:nvPr/>
          </p:nvSpPr>
          <p:spPr>
            <a:xfrm>
              <a:off x="9264694" y="2818669"/>
              <a:ext cx="1366070" cy="959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F7EE678F-2DA1-3605-3C11-72824C08D614}"/>
                </a:ext>
              </a:extLst>
            </p:cNvPr>
            <p:cNvSpPr/>
            <p:nvPr/>
          </p:nvSpPr>
          <p:spPr>
            <a:xfrm>
              <a:off x="10600381" y="2818669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26" name="Bağlayıcı: Eğri 25">
              <a:extLst>
                <a:ext uri="{FF2B5EF4-FFF2-40B4-BE49-F238E27FC236}">
                  <a16:creationId xmlns:a16="http://schemas.microsoft.com/office/drawing/2014/main" id="{A177FB9A-80B5-C5C1-5642-115425E48F3E}"/>
                </a:ext>
              </a:extLst>
            </p:cNvPr>
            <p:cNvCxnSpPr>
              <a:stCxn id="20" idx="0"/>
              <a:endCxn id="25" idx="0"/>
            </p:cNvCxnSpPr>
            <p:nvPr/>
          </p:nvCxnSpPr>
          <p:spPr>
            <a:xfrm rot="16200000" flipH="1">
              <a:off x="6482479" y="-1717600"/>
              <a:ext cx="11548" cy="9060990"/>
            </a:xfrm>
            <a:prstGeom prst="curvedConnector3">
              <a:avLst>
                <a:gd name="adj1" fmla="val -123641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ağlayıcı: Eğri 26">
              <a:extLst>
                <a:ext uri="{FF2B5EF4-FFF2-40B4-BE49-F238E27FC236}">
                  <a16:creationId xmlns:a16="http://schemas.microsoft.com/office/drawing/2014/main" id="{E6231255-C1D9-8CEA-170A-628A042B4D4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98626" y="-758229"/>
              <a:ext cx="11548" cy="9060990"/>
            </a:xfrm>
            <a:prstGeom prst="curvedConnector3">
              <a:avLst>
                <a:gd name="adj1" fmla="val -1171512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Ok Bağlayıcısı 27">
              <a:extLst>
                <a:ext uri="{FF2B5EF4-FFF2-40B4-BE49-F238E27FC236}">
                  <a16:creationId xmlns:a16="http://schemas.microsoft.com/office/drawing/2014/main" id="{AC6A2119-204B-C0F7-9C68-33078A9104CB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4502231" y="3286807"/>
              <a:ext cx="482400" cy="115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Ok Bağlayıcısı 28">
              <a:extLst>
                <a:ext uri="{FF2B5EF4-FFF2-40B4-BE49-F238E27FC236}">
                  <a16:creationId xmlns:a16="http://schemas.microsoft.com/office/drawing/2014/main" id="{F30F4203-C3A2-09B8-A92D-3FB0F9668CB0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8033055" y="3298355"/>
              <a:ext cx="41836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ikdörtgen 29">
              <a:extLst>
                <a:ext uri="{FF2B5EF4-FFF2-40B4-BE49-F238E27FC236}">
                  <a16:creationId xmlns:a16="http://schemas.microsoft.com/office/drawing/2014/main" id="{82F574AA-6D6D-3BE6-A21E-EAE67024EF01}"/>
                </a:ext>
              </a:extLst>
            </p:cNvPr>
            <p:cNvSpPr/>
            <p:nvPr/>
          </p:nvSpPr>
          <p:spPr>
            <a:xfrm>
              <a:off x="7194930" y="2807120"/>
              <a:ext cx="836734" cy="9593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3C247DE6-6851-CA48-3BD5-227249779C8D}"/>
              </a:ext>
            </a:extLst>
          </p:cNvPr>
          <p:cNvSpPr txBox="1"/>
          <p:nvPr/>
        </p:nvSpPr>
        <p:spPr>
          <a:xfrm>
            <a:off x="1909375" y="249115"/>
            <a:ext cx="9109373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sz="40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40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40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4000" b="1" i="1" dirty="0">
                <a:latin typeface="Bahnschrift SemiBold" panose="020B0502040204020203" pitchFamily="34" charset="0"/>
                <a:ea typeface="+mj-ea"/>
                <a:cs typeface="+mj-cs"/>
              </a:rPr>
              <a:t>LİSTE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C483FCF3-F3DF-5E32-C51A-B331E8CE844D}"/>
              </a:ext>
            </a:extLst>
          </p:cNvPr>
          <p:cNvSpPr txBox="1"/>
          <p:nvPr/>
        </p:nvSpPr>
        <p:spPr>
          <a:xfrm>
            <a:off x="1909374" y="1509009"/>
            <a:ext cx="9109373" cy="3637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tr-TR" sz="2800" b="1" i="1" dirty="0">
                <a:latin typeface="Bahnschrift SemiBold" panose="020B0502040204020203" pitchFamily="34" charset="0"/>
              </a:rPr>
              <a:t>Çift yönlü dairesel bağlı listeler, çift yönlü bağlı listelerin dairesel bir versiyonudur.</a:t>
            </a:r>
            <a:endParaRPr lang="en-US" sz="2800" b="1" i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Akış Çizelgesi: Bağlayıcı 42">
            <a:extLst>
              <a:ext uri="{FF2B5EF4-FFF2-40B4-BE49-F238E27FC236}">
                <a16:creationId xmlns:a16="http://schemas.microsoft.com/office/drawing/2014/main" id="{EA9F1533-1664-3C6F-49E9-AE24E9ACB2DD}"/>
              </a:ext>
            </a:extLst>
          </p:cNvPr>
          <p:cNvSpPr/>
          <p:nvPr/>
        </p:nvSpPr>
        <p:spPr>
          <a:xfrm>
            <a:off x="13747615" y="172054"/>
            <a:ext cx="4097331" cy="3345735"/>
          </a:xfrm>
          <a:prstGeom prst="flowChartConnector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Akış Çizelgesi: Bağlayıcı 43">
            <a:extLst>
              <a:ext uri="{FF2B5EF4-FFF2-40B4-BE49-F238E27FC236}">
                <a16:creationId xmlns:a16="http://schemas.microsoft.com/office/drawing/2014/main" id="{B5131E63-45D9-29AA-5EC1-59B0961B7383}"/>
              </a:ext>
            </a:extLst>
          </p:cNvPr>
          <p:cNvSpPr/>
          <p:nvPr/>
        </p:nvSpPr>
        <p:spPr>
          <a:xfrm>
            <a:off x="-4299525" y="-2314273"/>
            <a:ext cx="4097331" cy="3345735"/>
          </a:xfrm>
          <a:prstGeom prst="flowChartConnector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ECFB2125-EB07-5AA7-05F3-9CDB96F16FB9}"/>
              </a:ext>
            </a:extLst>
          </p:cNvPr>
          <p:cNvGrpSpPr/>
          <p:nvPr/>
        </p:nvGrpSpPr>
        <p:grpSpPr>
          <a:xfrm>
            <a:off x="-2948614" y="5250592"/>
            <a:ext cx="2621278" cy="647205"/>
            <a:chOff x="805554" y="5156817"/>
            <a:chExt cx="2621278" cy="647205"/>
          </a:xfrm>
        </p:grpSpPr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F23A5A19-BFB0-0078-00B1-08650B4F7895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YENİ VERİ</a:t>
              </a:r>
            </a:p>
          </p:txBody>
        </p:sp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5865A4FD-ACCB-17CE-2783-DACE4B89ACD2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5FBB5339-5217-4E3D-F609-2CF971559257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6751D89-80BE-4A38-9E9F-DC8953CE2522}"/>
              </a:ext>
            </a:extLst>
          </p:cNvPr>
          <p:cNvSpPr txBox="1"/>
          <p:nvPr/>
        </p:nvSpPr>
        <p:spPr>
          <a:xfrm>
            <a:off x="0" y="-1328655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BAŞINA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D8371DB-5D4A-1F52-1078-51D00AF8468E}"/>
              </a:ext>
            </a:extLst>
          </p:cNvPr>
          <p:cNvSpPr txBox="1"/>
          <p:nvPr/>
        </p:nvSpPr>
        <p:spPr>
          <a:xfrm>
            <a:off x="-148985" y="7112141"/>
            <a:ext cx="12340985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Yukarıda </a:t>
            </a:r>
            <a:r>
              <a:rPr lang="en-US" sz="3200" b="1" i="1" dirty="0" err="1"/>
              <a:t>gösterilen</a:t>
            </a:r>
            <a:r>
              <a:rPr lang="en-US" sz="3200" b="1" i="1" dirty="0"/>
              <a:t> </a:t>
            </a:r>
            <a:r>
              <a:rPr lang="en-US" sz="3200" b="1" i="1" dirty="0" err="1"/>
              <a:t>çift</a:t>
            </a:r>
            <a:r>
              <a:rPr lang="en-US" sz="3200" b="1" i="1" dirty="0"/>
              <a:t> </a:t>
            </a:r>
            <a:r>
              <a:rPr lang="en-US" sz="3200" b="1" i="1" dirty="0" err="1"/>
              <a:t>bağlı</a:t>
            </a:r>
            <a:r>
              <a:rPr lang="en-US" sz="3200" b="1" i="1" dirty="0"/>
              <a:t> </a:t>
            </a:r>
            <a:r>
              <a:rPr lang="en-US" sz="3200" b="1" i="1" dirty="0" err="1"/>
              <a:t>listeyi</a:t>
            </a:r>
            <a:r>
              <a:rPr lang="en-US" sz="3200" b="1" i="1" dirty="0"/>
              <a:t> </a:t>
            </a:r>
            <a:r>
              <a:rPr lang="en-US" sz="3200" b="1" i="1" dirty="0" err="1"/>
              <a:t>düşünün</a:t>
            </a:r>
            <a:r>
              <a:rPr lang="en-US" sz="3200" b="1" i="1" dirty="0"/>
              <a:t>. Veri </a:t>
            </a:r>
            <a:r>
              <a:rPr lang="en-US" sz="3200" b="1" i="1" dirty="0" err="1"/>
              <a:t>içeren</a:t>
            </a:r>
            <a:r>
              <a:rPr lang="en-US" sz="3200" b="1" i="1" dirty="0"/>
              <a:t> yeni </a:t>
            </a:r>
            <a:r>
              <a:rPr lang="en-US" sz="3200" b="1" i="1" dirty="0" err="1"/>
              <a:t>bir</a:t>
            </a:r>
            <a:r>
              <a:rPr lang="en-US" sz="3200" b="1" i="1" dirty="0"/>
              <a:t> </a:t>
            </a:r>
            <a:r>
              <a:rPr lang="en-US" sz="3200" b="1" i="1" dirty="0" err="1"/>
              <a:t>düğüm</a:t>
            </a:r>
            <a:r>
              <a:rPr lang="en-US" sz="3200" b="1" i="1" dirty="0"/>
              <a:t> </a:t>
            </a:r>
            <a:r>
              <a:rPr lang="en-US" sz="3200" b="1" i="1" dirty="0" err="1"/>
              <a:t>eklemek</a:t>
            </a:r>
            <a:r>
              <a:rPr lang="en-US" sz="3200" b="1" i="1" dirty="0"/>
              <a:t> </a:t>
            </a:r>
            <a:r>
              <a:rPr lang="en-US" sz="3200" b="1" i="1" dirty="0" err="1"/>
              <a:t>istediğimizi</a:t>
            </a:r>
            <a:r>
              <a:rPr lang="en-US" sz="3200" b="1" i="1" dirty="0"/>
              <a:t> </a:t>
            </a:r>
            <a:r>
              <a:rPr lang="en-US" sz="3200" b="1" i="1" dirty="0" err="1"/>
              <a:t>varsayalım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061018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etin kutusu 19">
            <a:extLst>
              <a:ext uri="{FF2B5EF4-FFF2-40B4-BE49-F238E27FC236}">
                <a16:creationId xmlns:a16="http://schemas.microsoft.com/office/drawing/2014/main" id="{2739F1C2-1970-DAD3-9493-CD57D82476AC}"/>
              </a:ext>
            </a:extLst>
          </p:cNvPr>
          <p:cNvSpPr txBox="1"/>
          <p:nvPr/>
        </p:nvSpPr>
        <p:spPr>
          <a:xfrm>
            <a:off x="1909375" y="-1503485"/>
            <a:ext cx="9109373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sz="40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40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40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4000" b="1" i="1" dirty="0">
                <a:latin typeface="Bahnschrift SemiBold" panose="020B0502040204020203" pitchFamily="34" charset="0"/>
                <a:ea typeface="+mj-ea"/>
                <a:cs typeface="+mj-cs"/>
              </a:rPr>
              <a:t>LİSTE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853422EB-5255-9391-8650-0AE1773AB1EA}"/>
              </a:ext>
            </a:extLst>
          </p:cNvPr>
          <p:cNvSpPr txBox="1"/>
          <p:nvPr/>
        </p:nvSpPr>
        <p:spPr>
          <a:xfrm>
            <a:off x="13095534" y="1509009"/>
            <a:ext cx="9109373" cy="3637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tr-TR" sz="2800" b="1" i="1" dirty="0">
                <a:latin typeface="Bahnschrift SemiBold" panose="020B0502040204020203" pitchFamily="34" charset="0"/>
              </a:rPr>
              <a:t>Çift yönlü dairesel bağlı listeler, çift yönlü bağlı listelerin dairesel bir versiyonudur.</a:t>
            </a:r>
            <a:endParaRPr lang="en-US" sz="2800" b="1" i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B9955E68-CDA1-701C-338E-83B6F0E58199}"/>
              </a:ext>
            </a:extLst>
          </p:cNvPr>
          <p:cNvSpPr txBox="1"/>
          <p:nvPr/>
        </p:nvSpPr>
        <p:spPr>
          <a:xfrm>
            <a:off x="0" y="19191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BAŞINA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2C04563D-200A-409F-8F1A-A2D4CA7C5A9B}"/>
              </a:ext>
            </a:extLst>
          </p:cNvPr>
          <p:cNvGrpSpPr/>
          <p:nvPr/>
        </p:nvGrpSpPr>
        <p:grpSpPr>
          <a:xfrm>
            <a:off x="510866" y="5028322"/>
            <a:ext cx="2621278" cy="647205"/>
            <a:chOff x="805554" y="5156817"/>
            <a:chExt cx="2621278" cy="647205"/>
          </a:xfrm>
        </p:grpSpPr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69155F3E-AAF3-75A5-BE3F-51A8B6F5ED19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YENİ VERİ</a:t>
              </a:r>
            </a:p>
          </p:txBody>
        </p:sp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5E7AE5AE-4B49-771B-69D1-00349F857DD7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5DE2A95D-37D7-31D9-1487-BBF34FF88CB2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0001261B-F0E5-93B4-12C2-0CD1827753E5}"/>
              </a:ext>
            </a:extLst>
          </p:cNvPr>
          <p:cNvGrpSpPr/>
          <p:nvPr/>
        </p:nvGrpSpPr>
        <p:grpSpPr>
          <a:xfrm>
            <a:off x="883056" y="2001038"/>
            <a:ext cx="9503587" cy="1634081"/>
            <a:chOff x="2688413" y="1872385"/>
            <a:chExt cx="9503587" cy="1634081"/>
          </a:xfrm>
        </p:grpSpPr>
        <p:cxnSp>
          <p:nvCxnSpPr>
            <p:cNvPr id="29" name="Bağlayıcı: Dirsek 28">
              <a:extLst>
                <a:ext uri="{FF2B5EF4-FFF2-40B4-BE49-F238E27FC236}">
                  <a16:creationId xmlns:a16="http://schemas.microsoft.com/office/drawing/2014/main" id="{1D2B0F47-EAE6-CED6-7C4C-90E787ECF679}"/>
                </a:ext>
              </a:extLst>
            </p:cNvPr>
            <p:cNvCxnSpPr/>
            <p:nvPr/>
          </p:nvCxnSpPr>
          <p:spPr>
            <a:xfrm rot="16200000" flipH="1">
              <a:off x="3317655" y="2563619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40BA94E4-F3AE-B3CE-B62A-2C6BDC0A5C33}"/>
                </a:ext>
              </a:extLst>
            </p:cNvPr>
            <p:cNvSpPr txBox="1"/>
            <p:nvPr/>
          </p:nvSpPr>
          <p:spPr>
            <a:xfrm>
              <a:off x="2688413" y="1872385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31" name="Dikdörtgen 30">
              <a:extLst>
                <a:ext uri="{FF2B5EF4-FFF2-40B4-BE49-F238E27FC236}">
                  <a16:creationId xmlns:a16="http://schemas.microsoft.com/office/drawing/2014/main" id="{802FDF8B-FFF8-46F3-CBCC-2DEA5D507402}"/>
                </a:ext>
              </a:extLst>
            </p:cNvPr>
            <p:cNvSpPr/>
            <p:nvPr/>
          </p:nvSpPr>
          <p:spPr>
            <a:xfrm>
              <a:off x="3938899" y="2856483"/>
              <a:ext cx="746010" cy="6472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32" name="Dikdörtgen 31">
              <a:extLst>
                <a:ext uri="{FF2B5EF4-FFF2-40B4-BE49-F238E27FC236}">
                  <a16:creationId xmlns:a16="http://schemas.microsoft.com/office/drawing/2014/main" id="{EAC91A19-4E37-A02C-D0E4-B3B542CB9737}"/>
                </a:ext>
              </a:extLst>
            </p:cNvPr>
            <p:cNvSpPr/>
            <p:nvPr/>
          </p:nvSpPr>
          <p:spPr>
            <a:xfrm>
              <a:off x="9771228" y="2859259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33" name="Dikdörtgen 32">
              <a:extLst>
                <a:ext uri="{FF2B5EF4-FFF2-40B4-BE49-F238E27FC236}">
                  <a16:creationId xmlns:a16="http://schemas.microsoft.com/office/drawing/2014/main" id="{CD82B784-4E9A-F1F0-AAA7-19F6B5CCAA9F}"/>
                </a:ext>
              </a:extLst>
            </p:cNvPr>
            <p:cNvSpPr/>
            <p:nvPr/>
          </p:nvSpPr>
          <p:spPr>
            <a:xfrm>
              <a:off x="10524733" y="2859260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34" name="Dikdörtgen 33">
              <a:extLst>
                <a:ext uri="{FF2B5EF4-FFF2-40B4-BE49-F238E27FC236}">
                  <a16:creationId xmlns:a16="http://schemas.microsoft.com/office/drawing/2014/main" id="{C41EF690-D663-C732-1250-1F3A3BF22877}"/>
                </a:ext>
              </a:extLst>
            </p:cNvPr>
            <p:cNvSpPr/>
            <p:nvPr/>
          </p:nvSpPr>
          <p:spPr>
            <a:xfrm>
              <a:off x="11445990" y="2859262"/>
              <a:ext cx="746010" cy="6472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35" name="Bağlayıcı: Eğri 34">
              <a:extLst>
                <a:ext uri="{FF2B5EF4-FFF2-40B4-BE49-F238E27FC236}">
                  <a16:creationId xmlns:a16="http://schemas.microsoft.com/office/drawing/2014/main" id="{D8932E84-35BE-68F9-E688-1B2E171843AD}"/>
                </a:ext>
              </a:extLst>
            </p:cNvPr>
            <p:cNvCxnSpPr>
              <a:cxnSpLocks/>
              <a:stCxn id="31" idx="0"/>
              <a:endCxn id="34" idx="0"/>
            </p:cNvCxnSpPr>
            <p:nvPr/>
          </p:nvCxnSpPr>
          <p:spPr>
            <a:xfrm rot="16200000" flipH="1">
              <a:off x="8064059" y="-895673"/>
              <a:ext cx="2779" cy="7507091"/>
            </a:xfrm>
            <a:prstGeom prst="curvedConnector3">
              <a:avLst>
                <a:gd name="adj1" fmla="val -49435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id="{909E9750-BD45-C4D6-D7C1-0D37BF7A8E51}"/>
                </a:ext>
              </a:extLst>
            </p:cNvPr>
            <p:cNvCxnSpPr>
              <a:cxnSpLocks/>
              <a:stCxn id="37" idx="3"/>
              <a:endCxn id="32" idx="1"/>
            </p:cNvCxnSpPr>
            <p:nvPr/>
          </p:nvCxnSpPr>
          <p:spPr>
            <a:xfrm>
              <a:off x="9275178" y="3180087"/>
              <a:ext cx="496050" cy="27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ikdörtgen 36">
              <a:extLst>
                <a:ext uri="{FF2B5EF4-FFF2-40B4-BE49-F238E27FC236}">
                  <a16:creationId xmlns:a16="http://schemas.microsoft.com/office/drawing/2014/main" id="{6EC24D3B-9C5D-C356-A16A-D3CBD0459C90}"/>
                </a:ext>
              </a:extLst>
            </p:cNvPr>
            <p:cNvSpPr/>
            <p:nvPr/>
          </p:nvSpPr>
          <p:spPr>
            <a:xfrm>
              <a:off x="8529168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B17A067D-9F72-DBA7-88FA-5474B2612F9F}"/>
                </a:ext>
              </a:extLst>
            </p:cNvPr>
            <p:cNvSpPr/>
            <p:nvPr/>
          </p:nvSpPr>
          <p:spPr>
            <a:xfrm>
              <a:off x="7599103" y="2856484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39" name="Dikdörtgen 38">
              <a:extLst>
                <a:ext uri="{FF2B5EF4-FFF2-40B4-BE49-F238E27FC236}">
                  <a16:creationId xmlns:a16="http://schemas.microsoft.com/office/drawing/2014/main" id="{7AF8FC90-46EE-20F0-89AD-A5F9BCDA2998}"/>
                </a:ext>
              </a:extLst>
            </p:cNvPr>
            <p:cNvSpPr/>
            <p:nvPr/>
          </p:nvSpPr>
          <p:spPr>
            <a:xfrm>
              <a:off x="6863214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40" name="Düz Ok Bağlayıcısı 39">
              <a:extLst>
                <a:ext uri="{FF2B5EF4-FFF2-40B4-BE49-F238E27FC236}">
                  <a16:creationId xmlns:a16="http://schemas.microsoft.com/office/drawing/2014/main" id="{1A525DB3-4A85-D9FA-43DB-E618B6811DB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363417" y="3180086"/>
              <a:ext cx="49979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kdörtgen 40">
              <a:extLst>
                <a:ext uri="{FF2B5EF4-FFF2-40B4-BE49-F238E27FC236}">
                  <a16:creationId xmlns:a16="http://schemas.microsoft.com/office/drawing/2014/main" id="{07C2E73A-E11B-F311-7816-C4CCE203139F}"/>
                </a:ext>
              </a:extLst>
            </p:cNvPr>
            <p:cNvSpPr/>
            <p:nvPr/>
          </p:nvSpPr>
          <p:spPr>
            <a:xfrm>
              <a:off x="5623781" y="2856483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42" name="Dikdörtgen 41">
              <a:extLst>
                <a:ext uri="{FF2B5EF4-FFF2-40B4-BE49-F238E27FC236}">
                  <a16:creationId xmlns:a16="http://schemas.microsoft.com/office/drawing/2014/main" id="{DA17031A-C705-AADB-4D80-179CB1D236B7}"/>
                </a:ext>
              </a:extLst>
            </p:cNvPr>
            <p:cNvSpPr/>
            <p:nvPr/>
          </p:nvSpPr>
          <p:spPr>
            <a:xfrm>
              <a:off x="4688656" y="2856483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cxnSp>
          <p:nvCxnSpPr>
            <p:cNvPr id="43" name="Bağlayıcı: Eğri 42">
              <a:extLst>
                <a:ext uri="{FF2B5EF4-FFF2-40B4-BE49-F238E27FC236}">
                  <a16:creationId xmlns:a16="http://schemas.microsoft.com/office/drawing/2014/main" id="{EACC0D50-6469-1A0A-D39A-FF0C99727633}"/>
                </a:ext>
              </a:extLst>
            </p:cNvPr>
            <p:cNvCxnSpPr>
              <a:cxnSpLocks/>
              <a:stCxn id="34" idx="2"/>
              <a:endCxn id="31" idx="2"/>
            </p:cNvCxnSpPr>
            <p:nvPr/>
          </p:nvCxnSpPr>
          <p:spPr>
            <a:xfrm rot="5400000" flipH="1">
              <a:off x="8064061" y="-248468"/>
              <a:ext cx="2777" cy="7507091"/>
            </a:xfrm>
            <a:prstGeom prst="curvedConnector3">
              <a:avLst>
                <a:gd name="adj1" fmla="val -497910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8B0C1924-E1A3-6FBC-B96F-E7ACD5ECC67A}"/>
              </a:ext>
            </a:extLst>
          </p:cNvPr>
          <p:cNvSpPr txBox="1"/>
          <p:nvPr/>
        </p:nvSpPr>
        <p:spPr>
          <a:xfrm>
            <a:off x="-148985" y="5897797"/>
            <a:ext cx="12340985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Yukarıda </a:t>
            </a:r>
            <a:r>
              <a:rPr lang="en-US" sz="3200" b="1" i="1" dirty="0" err="1"/>
              <a:t>gösterilen</a:t>
            </a:r>
            <a:r>
              <a:rPr lang="en-US" sz="3200" b="1" i="1" dirty="0"/>
              <a:t> </a:t>
            </a:r>
            <a:r>
              <a:rPr lang="en-US" sz="3200" b="1" i="1" dirty="0" err="1"/>
              <a:t>çift</a:t>
            </a:r>
            <a:r>
              <a:rPr lang="en-US" sz="3200" b="1" i="1" dirty="0"/>
              <a:t> </a:t>
            </a:r>
            <a:r>
              <a:rPr lang="en-US" sz="3200" b="1" i="1" dirty="0" err="1"/>
              <a:t>bağlı</a:t>
            </a:r>
            <a:r>
              <a:rPr lang="en-US" sz="3200" b="1" i="1" dirty="0"/>
              <a:t> </a:t>
            </a:r>
            <a:r>
              <a:rPr lang="en-US" sz="3200" b="1" i="1" dirty="0" err="1"/>
              <a:t>listeyi</a:t>
            </a:r>
            <a:r>
              <a:rPr lang="en-US" sz="3200" b="1" i="1" dirty="0"/>
              <a:t> </a:t>
            </a:r>
            <a:r>
              <a:rPr lang="en-US" sz="3200" b="1" i="1" dirty="0" err="1"/>
              <a:t>düşünün</a:t>
            </a:r>
            <a:r>
              <a:rPr lang="en-US" sz="3200" b="1" i="1" dirty="0"/>
              <a:t>. Veri </a:t>
            </a:r>
            <a:r>
              <a:rPr lang="en-US" sz="3200" b="1" i="1" dirty="0" err="1"/>
              <a:t>içeren</a:t>
            </a:r>
            <a:r>
              <a:rPr lang="en-US" sz="3200" b="1" i="1" dirty="0"/>
              <a:t> yeni </a:t>
            </a:r>
            <a:r>
              <a:rPr lang="en-US" sz="3200" b="1" i="1" dirty="0" err="1"/>
              <a:t>bir</a:t>
            </a:r>
            <a:r>
              <a:rPr lang="en-US" sz="3200" b="1" i="1" dirty="0"/>
              <a:t> </a:t>
            </a:r>
            <a:r>
              <a:rPr lang="en-US" sz="3200" b="1" i="1" dirty="0" err="1"/>
              <a:t>düğüm</a:t>
            </a:r>
            <a:r>
              <a:rPr lang="en-US" sz="3200" b="1" i="1" dirty="0"/>
              <a:t> </a:t>
            </a:r>
            <a:r>
              <a:rPr lang="en-US" sz="3200" b="1" i="1" dirty="0" err="1"/>
              <a:t>eklemek</a:t>
            </a:r>
            <a:r>
              <a:rPr lang="en-US" sz="3200" b="1" i="1" dirty="0"/>
              <a:t> </a:t>
            </a:r>
            <a:r>
              <a:rPr lang="en-US" sz="3200" b="1" i="1" dirty="0" err="1"/>
              <a:t>istediğimizi</a:t>
            </a:r>
            <a:r>
              <a:rPr lang="en-US" sz="3200" b="1" i="1" dirty="0"/>
              <a:t> </a:t>
            </a:r>
            <a:r>
              <a:rPr lang="en-US" sz="3200" b="1" i="1" dirty="0" err="1"/>
              <a:t>varsayalım</a:t>
            </a:r>
            <a:endParaRPr lang="en-US" sz="3200" b="1" i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98466D0-33B3-5CC3-50BA-7E50572C5295}"/>
              </a:ext>
            </a:extLst>
          </p:cNvPr>
          <p:cNvSpPr txBox="1"/>
          <p:nvPr/>
        </p:nvSpPr>
        <p:spPr>
          <a:xfrm>
            <a:off x="1355816" y="7938205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Daha sonra bağlı listede değişiklikler yapılacaktır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928640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Metin kutusu 62">
            <a:extLst>
              <a:ext uri="{FF2B5EF4-FFF2-40B4-BE49-F238E27FC236}">
                <a16:creationId xmlns:a16="http://schemas.microsoft.com/office/drawing/2014/main" id="{B9955E68-CDA1-701C-338E-83B6F0E58199}"/>
              </a:ext>
            </a:extLst>
          </p:cNvPr>
          <p:cNvSpPr txBox="1"/>
          <p:nvPr/>
        </p:nvSpPr>
        <p:spPr>
          <a:xfrm>
            <a:off x="0" y="19191"/>
            <a:ext cx="1219200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ÇİFT YÖNLÜ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DAİRESEL 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BAĞLI </a:t>
            </a:r>
            <a:r>
              <a:rPr lang="en-US" sz="3200" b="1" i="1" dirty="0">
                <a:latin typeface="Bahnschrift SemiBold" panose="020B0502040204020203" pitchFamily="34" charset="0"/>
                <a:ea typeface="+mj-ea"/>
                <a:cs typeface="+mj-cs"/>
              </a:rPr>
              <a:t>LİST</a:t>
            </a: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ENİN BAŞINA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tr-TR" sz="3200" b="1" i="1" dirty="0">
                <a:latin typeface="Bahnschrift SemiBold" panose="020B0502040204020203" pitchFamily="34" charset="0"/>
                <a:ea typeface="+mj-ea"/>
                <a:cs typeface="+mj-cs"/>
              </a:rPr>
              <a:t>YENİ BİR DÜĞÜM EKLEME</a:t>
            </a:r>
            <a:endParaRPr lang="en-US" sz="3200" b="1" i="1" dirty="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31" name="Grup 30">
            <a:extLst>
              <a:ext uri="{FF2B5EF4-FFF2-40B4-BE49-F238E27FC236}">
                <a16:creationId xmlns:a16="http://schemas.microsoft.com/office/drawing/2014/main" id="{99C663CA-2BCD-FC21-DC70-4B9CF74E438D}"/>
              </a:ext>
            </a:extLst>
          </p:cNvPr>
          <p:cNvGrpSpPr/>
          <p:nvPr/>
        </p:nvGrpSpPr>
        <p:grpSpPr>
          <a:xfrm>
            <a:off x="2688413" y="1872385"/>
            <a:ext cx="9503587" cy="1634081"/>
            <a:chOff x="2688413" y="1872385"/>
            <a:chExt cx="9503587" cy="1634081"/>
          </a:xfrm>
        </p:grpSpPr>
        <p:cxnSp>
          <p:nvCxnSpPr>
            <p:cNvPr id="32" name="Bağlayıcı: Dirsek 31">
              <a:extLst>
                <a:ext uri="{FF2B5EF4-FFF2-40B4-BE49-F238E27FC236}">
                  <a16:creationId xmlns:a16="http://schemas.microsoft.com/office/drawing/2014/main" id="{AFA16842-69AE-2521-FBC8-DEE2AC8D844D}"/>
                </a:ext>
              </a:extLst>
            </p:cNvPr>
            <p:cNvCxnSpPr/>
            <p:nvPr/>
          </p:nvCxnSpPr>
          <p:spPr>
            <a:xfrm rot="16200000" flipH="1">
              <a:off x="3317655" y="2563619"/>
              <a:ext cx="828000" cy="43200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26284F8-69D2-0232-2824-67C8C91CADE8}"/>
                </a:ext>
              </a:extLst>
            </p:cNvPr>
            <p:cNvSpPr txBox="1"/>
            <p:nvPr/>
          </p:nvSpPr>
          <p:spPr>
            <a:xfrm>
              <a:off x="2688413" y="1872385"/>
              <a:ext cx="20864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600" b="1" i="1" dirty="0">
                  <a:latin typeface="Bahnschrift SemiBold" panose="020B0502040204020203" pitchFamily="34" charset="0"/>
                </a:rPr>
                <a:t>Başlangıç</a:t>
              </a:r>
            </a:p>
          </p:txBody>
        </p:sp>
        <p:sp>
          <p:nvSpPr>
            <p:cNvPr id="34" name="Dikdörtgen 33">
              <a:extLst>
                <a:ext uri="{FF2B5EF4-FFF2-40B4-BE49-F238E27FC236}">
                  <a16:creationId xmlns:a16="http://schemas.microsoft.com/office/drawing/2014/main" id="{BA7BF8A3-68B1-F069-61ED-DB3C2EFD709F}"/>
                </a:ext>
              </a:extLst>
            </p:cNvPr>
            <p:cNvSpPr/>
            <p:nvPr/>
          </p:nvSpPr>
          <p:spPr>
            <a:xfrm>
              <a:off x="3938899" y="2856483"/>
              <a:ext cx="746010" cy="6472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35" name="Dikdörtgen 34">
              <a:extLst>
                <a:ext uri="{FF2B5EF4-FFF2-40B4-BE49-F238E27FC236}">
                  <a16:creationId xmlns:a16="http://schemas.microsoft.com/office/drawing/2014/main" id="{27BEB51B-E6BD-98AE-73FE-F27D5A1FAF89}"/>
                </a:ext>
              </a:extLst>
            </p:cNvPr>
            <p:cNvSpPr/>
            <p:nvPr/>
          </p:nvSpPr>
          <p:spPr>
            <a:xfrm>
              <a:off x="9771228" y="2859259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36" name="Dikdörtgen 35">
              <a:extLst>
                <a:ext uri="{FF2B5EF4-FFF2-40B4-BE49-F238E27FC236}">
                  <a16:creationId xmlns:a16="http://schemas.microsoft.com/office/drawing/2014/main" id="{B4C9452F-8108-0C4F-A7E6-16ACA6EBF8E3}"/>
                </a:ext>
              </a:extLst>
            </p:cNvPr>
            <p:cNvSpPr/>
            <p:nvPr/>
          </p:nvSpPr>
          <p:spPr>
            <a:xfrm>
              <a:off x="10524733" y="2859260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37" name="Dikdörtgen 36">
              <a:extLst>
                <a:ext uri="{FF2B5EF4-FFF2-40B4-BE49-F238E27FC236}">
                  <a16:creationId xmlns:a16="http://schemas.microsoft.com/office/drawing/2014/main" id="{6D4F60FE-A53F-FAC2-D817-552C9EC72A5A}"/>
                </a:ext>
              </a:extLst>
            </p:cNvPr>
            <p:cNvSpPr/>
            <p:nvPr/>
          </p:nvSpPr>
          <p:spPr>
            <a:xfrm>
              <a:off x="11445990" y="2859262"/>
              <a:ext cx="746010" cy="6472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38" name="Bağlayıcı: Eğri 37">
              <a:extLst>
                <a:ext uri="{FF2B5EF4-FFF2-40B4-BE49-F238E27FC236}">
                  <a16:creationId xmlns:a16="http://schemas.microsoft.com/office/drawing/2014/main" id="{CAC93121-28F3-3F37-875D-4473DED34A9B}"/>
                </a:ext>
              </a:extLst>
            </p:cNvPr>
            <p:cNvCxnSpPr>
              <a:cxnSpLocks/>
              <a:stCxn id="34" idx="0"/>
              <a:endCxn id="37" idx="0"/>
            </p:cNvCxnSpPr>
            <p:nvPr/>
          </p:nvCxnSpPr>
          <p:spPr>
            <a:xfrm rot="16200000" flipH="1">
              <a:off x="8064059" y="-895673"/>
              <a:ext cx="2779" cy="7507091"/>
            </a:xfrm>
            <a:prstGeom prst="curvedConnector3">
              <a:avLst>
                <a:gd name="adj1" fmla="val -49435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162A1E8C-8319-540E-2679-91766BBB7BB7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>
              <a:off x="9275178" y="3180087"/>
              <a:ext cx="496050" cy="27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ikdörtgen 39">
              <a:extLst>
                <a:ext uri="{FF2B5EF4-FFF2-40B4-BE49-F238E27FC236}">
                  <a16:creationId xmlns:a16="http://schemas.microsoft.com/office/drawing/2014/main" id="{FE4F182D-58C2-B4D3-1876-42E938BB4392}"/>
                </a:ext>
              </a:extLst>
            </p:cNvPr>
            <p:cNvSpPr/>
            <p:nvPr/>
          </p:nvSpPr>
          <p:spPr>
            <a:xfrm>
              <a:off x="8529168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41" name="Dikdörtgen 40">
              <a:extLst>
                <a:ext uri="{FF2B5EF4-FFF2-40B4-BE49-F238E27FC236}">
                  <a16:creationId xmlns:a16="http://schemas.microsoft.com/office/drawing/2014/main" id="{7209E8E7-903A-C592-BCC3-DC7BE47D728C}"/>
                </a:ext>
              </a:extLst>
            </p:cNvPr>
            <p:cNvSpPr/>
            <p:nvPr/>
          </p:nvSpPr>
          <p:spPr>
            <a:xfrm>
              <a:off x="7599103" y="2856484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sp>
          <p:nvSpPr>
            <p:cNvPr id="42" name="Dikdörtgen 41">
              <a:extLst>
                <a:ext uri="{FF2B5EF4-FFF2-40B4-BE49-F238E27FC236}">
                  <a16:creationId xmlns:a16="http://schemas.microsoft.com/office/drawing/2014/main" id="{11E9C297-54BF-9020-72D5-8D7830D65CDD}"/>
                </a:ext>
              </a:extLst>
            </p:cNvPr>
            <p:cNvSpPr/>
            <p:nvPr/>
          </p:nvSpPr>
          <p:spPr>
            <a:xfrm>
              <a:off x="6863214" y="2856484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cxnSp>
          <p:nvCxnSpPr>
            <p:cNvPr id="43" name="Düz Ok Bağlayıcısı 42">
              <a:extLst>
                <a:ext uri="{FF2B5EF4-FFF2-40B4-BE49-F238E27FC236}">
                  <a16:creationId xmlns:a16="http://schemas.microsoft.com/office/drawing/2014/main" id="{FC3745E8-5434-E8E2-4B73-10F5CB4B1DB0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6363417" y="3180086"/>
              <a:ext cx="49979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Dikdörtgen 43">
              <a:extLst>
                <a:ext uri="{FF2B5EF4-FFF2-40B4-BE49-F238E27FC236}">
                  <a16:creationId xmlns:a16="http://schemas.microsoft.com/office/drawing/2014/main" id="{AEA889A6-20D8-7FEE-8F77-0B4DF46AE292}"/>
                </a:ext>
              </a:extLst>
            </p:cNvPr>
            <p:cNvSpPr/>
            <p:nvPr/>
          </p:nvSpPr>
          <p:spPr>
            <a:xfrm>
              <a:off x="5623781" y="2856483"/>
              <a:ext cx="746010" cy="6472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45" name="Dikdörtgen 44">
              <a:extLst>
                <a:ext uri="{FF2B5EF4-FFF2-40B4-BE49-F238E27FC236}">
                  <a16:creationId xmlns:a16="http://schemas.microsoft.com/office/drawing/2014/main" id="{B04403CB-79AD-E864-9DA0-84B5E7F39267}"/>
                </a:ext>
              </a:extLst>
            </p:cNvPr>
            <p:cNvSpPr/>
            <p:nvPr/>
          </p:nvSpPr>
          <p:spPr>
            <a:xfrm>
              <a:off x="4688656" y="2856483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24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VERİ</a:t>
              </a:r>
            </a:p>
          </p:txBody>
        </p:sp>
        <p:cxnSp>
          <p:nvCxnSpPr>
            <p:cNvPr id="46" name="Bağlayıcı: Eğri 45">
              <a:extLst>
                <a:ext uri="{FF2B5EF4-FFF2-40B4-BE49-F238E27FC236}">
                  <a16:creationId xmlns:a16="http://schemas.microsoft.com/office/drawing/2014/main" id="{073718F4-94C4-28D6-63BE-0C38B13BC0CD}"/>
                </a:ext>
              </a:extLst>
            </p:cNvPr>
            <p:cNvCxnSpPr>
              <a:cxnSpLocks/>
              <a:stCxn id="37" idx="2"/>
              <a:endCxn id="34" idx="2"/>
            </p:cNvCxnSpPr>
            <p:nvPr/>
          </p:nvCxnSpPr>
          <p:spPr>
            <a:xfrm rot="5400000" flipH="1">
              <a:off x="8064061" y="-248468"/>
              <a:ext cx="2777" cy="7507091"/>
            </a:xfrm>
            <a:prstGeom prst="curvedConnector3">
              <a:avLst>
                <a:gd name="adj1" fmla="val -497910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51BCBB15-2C03-0B46-719C-41791B674325}"/>
              </a:ext>
            </a:extLst>
          </p:cNvPr>
          <p:cNvGrpSpPr/>
          <p:nvPr/>
        </p:nvGrpSpPr>
        <p:grpSpPr>
          <a:xfrm>
            <a:off x="510866" y="2856483"/>
            <a:ext cx="2621278" cy="647205"/>
            <a:chOff x="805554" y="5156817"/>
            <a:chExt cx="2621278" cy="647205"/>
          </a:xfrm>
        </p:grpSpPr>
        <p:sp>
          <p:nvSpPr>
            <p:cNvPr id="51" name="Dikdörtgen 50">
              <a:extLst>
                <a:ext uri="{FF2B5EF4-FFF2-40B4-BE49-F238E27FC236}">
                  <a16:creationId xmlns:a16="http://schemas.microsoft.com/office/drawing/2014/main" id="{29772D54-6FE5-B265-0E6E-79A5563E9C30}"/>
                </a:ext>
              </a:extLst>
            </p:cNvPr>
            <p:cNvSpPr/>
            <p:nvPr/>
          </p:nvSpPr>
          <p:spPr>
            <a:xfrm>
              <a:off x="1650504" y="5156817"/>
              <a:ext cx="931378" cy="647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tr-TR" sz="1200" b="1" i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YENİ VERİ</a:t>
              </a:r>
            </a:p>
          </p:txBody>
        </p:sp>
        <p:sp>
          <p:nvSpPr>
            <p:cNvPr id="53" name="Dikdörtgen 52">
              <a:extLst>
                <a:ext uri="{FF2B5EF4-FFF2-40B4-BE49-F238E27FC236}">
                  <a16:creationId xmlns:a16="http://schemas.microsoft.com/office/drawing/2014/main" id="{767679B0-850A-4FED-A5D7-DB33F4EF9C79}"/>
                </a:ext>
              </a:extLst>
            </p:cNvPr>
            <p:cNvSpPr>
              <a:spLocks/>
            </p:cNvSpPr>
            <p:nvPr/>
          </p:nvSpPr>
          <p:spPr>
            <a:xfrm>
              <a:off x="805554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  <p:sp>
          <p:nvSpPr>
            <p:cNvPr id="55" name="Dikdörtgen 54">
              <a:extLst>
                <a:ext uri="{FF2B5EF4-FFF2-40B4-BE49-F238E27FC236}">
                  <a16:creationId xmlns:a16="http://schemas.microsoft.com/office/drawing/2014/main" id="{88071F57-AD4F-7DC9-8961-28567B5F4220}"/>
                </a:ext>
              </a:extLst>
            </p:cNvPr>
            <p:cNvSpPr>
              <a:spLocks/>
            </p:cNvSpPr>
            <p:nvPr/>
          </p:nvSpPr>
          <p:spPr>
            <a:xfrm>
              <a:off x="2581882" y="5156817"/>
              <a:ext cx="844950" cy="6472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b="1" i="1" dirty="0">
                  <a:latin typeface="Bahnschrift SemiBold" panose="020B0502040204020203" pitchFamily="34" charset="0"/>
                </a:rPr>
                <a:t>POİNTER</a:t>
              </a:r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35A07E55-54B0-4857-D931-4E15FFC783C1}"/>
              </a:ext>
            </a:extLst>
          </p:cNvPr>
          <p:cNvSpPr txBox="1"/>
          <p:nvPr/>
        </p:nvSpPr>
        <p:spPr>
          <a:xfrm>
            <a:off x="1355816" y="5745480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Daha sonra bağlı listede değişiklikler yapılacaktır</a:t>
            </a:r>
            <a:endParaRPr lang="en-US" sz="3200" b="1" i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23185F9-4D97-2120-2018-FB2B5E957BE1}"/>
              </a:ext>
            </a:extLst>
          </p:cNvPr>
          <p:cNvSpPr txBox="1"/>
          <p:nvPr/>
        </p:nvSpPr>
        <p:spPr>
          <a:xfrm>
            <a:off x="15624415" y="5897797"/>
            <a:ext cx="12340985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Yukarıda </a:t>
            </a:r>
            <a:r>
              <a:rPr lang="en-US" sz="3200" b="1" i="1" dirty="0" err="1"/>
              <a:t>gösterilen</a:t>
            </a:r>
            <a:r>
              <a:rPr lang="en-US" sz="3200" b="1" i="1" dirty="0"/>
              <a:t> </a:t>
            </a:r>
            <a:r>
              <a:rPr lang="en-US" sz="3200" b="1" i="1" dirty="0" err="1"/>
              <a:t>çift</a:t>
            </a:r>
            <a:r>
              <a:rPr lang="en-US" sz="3200" b="1" i="1" dirty="0"/>
              <a:t> </a:t>
            </a:r>
            <a:r>
              <a:rPr lang="en-US" sz="3200" b="1" i="1" dirty="0" err="1"/>
              <a:t>bağlı</a:t>
            </a:r>
            <a:r>
              <a:rPr lang="en-US" sz="3200" b="1" i="1" dirty="0"/>
              <a:t> </a:t>
            </a:r>
            <a:r>
              <a:rPr lang="en-US" sz="3200" b="1" i="1" dirty="0" err="1"/>
              <a:t>listeyi</a:t>
            </a:r>
            <a:r>
              <a:rPr lang="en-US" sz="3200" b="1" i="1" dirty="0"/>
              <a:t> </a:t>
            </a:r>
            <a:r>
              <a:rPr lang="en-US" sz="3200" b="1" i="1" dirty="0" err="1"/>
              <a:t>düşünün</a:t>
            </a:r>
            <a:r>
              <a:rPr lang="en-US" sz="3200" b="1" i="1" dirty="0"/>
              <a:t>. Veri </a:t>
            </a:r>
            <a:r>
              <a:rPr lang="en-US" sz="3200" b="1" i="1" dirty="0" err="1"/>
              <a:t>içeren</a:t>
            </a:r>
            <a:r>
              <a:rPr lang="en-US" sz="3200" b="1" i="1" dirty="0"/>
              <a:t> yeni </a:t>
            </a:r>
            <a:r>
              <a:rPr lang="en-US" sz="3200" b="1" i="1" dirty="0" err="1"/>
              <a:t>bir</a:t>
            </a:r>
            <a:r>
              <a:rPr lang="en-US" sz="3200" b="1" i="1" dirty="0"/>
              <a:t> </a:t>
            </a:r>
            <a:r>
              <a:rPr lang="en-US" sz="3200" b="1" i="1" dirty="0" err="1"/>
              <a:t>düğüm</a:t>
            </a:r>
            <a:r>
              <a:rPr lang="en-US" sz="3200" b="1" i="1" dirty="0"/>
              <a:t> </a:t>
            </a:r>
            <a:r>
              <a:rPr lang="en-US" sz="3200" b="1" i="1" dirty="0" err="1"/>
              <a:t>eklemek</a:t>
            </a:r>
            <a:r>
              <a:rPr lang="en-US" sz="3200" b="1" i="1" dirty="0"/>
              <a:t> </a:t>
            </a:r>
            <a:r>
              <a:rPr lang="en-US" sz="3200" b="1" i="1" dirty="0" err="1"/>
              <a:t>istediğimizi</a:t>
            </a:r>
            <a:r>
              <a:rPr lang="en-US" sz="3200" b="1" i="1" dirty="0"/>
              <a:t> </a:t>
            </a:r>
            <a:r>
              <a:rPr lang="en-US" sz="3200" b="1" i="1" dirty="0" err="1"/>
              <a:t>varsayalım</a:t>
            </a:r>
            <a:endParaRPr lang="en-US" sz="3200" b="1" i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6B0E2B1-2F71-3790-47DA-3A28E435641F}"/>
              </a:ext>
            </a:extLst>
          </p:cNvPr>
          <p:cNvSpPr txBox="1"/>
          <p:nvPr/>
        </p:nvSpPr>
        <p:spPr>
          <a:xfrm>
            <a:off x="1043240" y="7166225"/>
            <a:ext cx="12542520" cy="98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tr-TR" sz="3200" b="1" i="1" dirty="0"/>
              <a:t>Ve daha sonra yeni veri şekildeki gibi </a:t>
            </a:r>
            <a:r>
              <a:rPr lang="tr-TR" sz="3200" b="1" i="1" dirty="0" err="1"/>
              <a:t>düğüm’e</a:t>
            </a:r>
            <a:r>
              <a:rPr lang="tr-TR" sz="3200" b="1" i="1" dirty="0"/>
              <a:t> eklenir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1257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  <wetp:taskpane dockstate="right" visibility="0" width="438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7541C8E-A20E-4FFD-B331-AC64BF828413}">
  <we:reference id="wa200005566" version="3.0.0.1" store="tr-TR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29896B4-2351-4DEF-BA74-976095596B79}">
  <we:reference id="wa104178141" version="4.3.3.0" store="tr-TR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923</Words>
  <Application>Microsoft Office PowerPoint</Application>
  <PresentationFormat>Geniş ekran</PresentationFormat>
  <Paragraphs>307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5" baseType="lpstr">
      <vt:lpstr>Arial</vt:lpstr>
      <vt:lpstr>Bahnschrift SemiBold</vt:lpstr>
      <vt:lpstr>Calibri</vt:lpstr>
      <vt:lpstr>Calibri Light</vt:lpstr>
      <vt:lpstr>Calibri Light (Başlıklar)</vt:lpstr>
      <vt:lpstr>Franklin Gothic Demi Cond (Başlıklar)</vt:lpstr>
      <vt:lpstr>Franklin Gothic Medium (Gövde)</vt:lpstr>
      <vt:lpstr>Office Teması</vt:lpstr>
      <vt:lpstr>PowerPoint Sunusu</vt:lpstr>
      <vt:lpstr>ÇİFT YÖNLÜ BAĞLI LİSTE</vt:lpstr>
      <vt:lpstr>ÇİFT YÖNLÜ BAĞLI LİSTE</vt:lpstr>
      <vt:lpstr>ÇİFT YÖNLÜ BAĞLI LİSTE</vt:lpstr>
      <vt:lpstr>ÇİFT YÖNLÜ DAİRESEL BAĞLI LİSTE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TAYYiP ALBAYRAK</dc:creator>
  <cp:lastModifiedBy>alper kayaoğlu</cp:lastModifiedBy>
  <cp:revision>16</cp:revision>
  <dcterms:created xsi:type="dcterms:W3CDTF">2024-01-02T08:59:48Z</dcterms:created>
  <dcterms:modified xsi:type="dcterms:W3CDTF">2024-01-10T17:36:40Z</dcterms:modified>
</cp:coreProperties>
</file>