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brahim" initials="I" lastIdx="1" clrIdx="0">
    <p:extLst>
      <p:ext uri="{19B8F6BF-5375-455C-9EA6-DF929625EA0E}">
        <p15:presenceInfo xmlns:p15="http://schemas.microsoft.com/office/powerpoint/2012/main" userId="d9c169ae126bfa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FF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CC341-80A2-432B-A8F1-D6F517852B7F}" type="datetimeFigureOut">
              <a:rPr lang="en-PK" smtClean="0"/>
              <a:t>18/01/2023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3032B-77CC-4CB0-B367-A55C2B92BEF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69761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3032B-77CC-4CB0-B367-A55C2B92BEFA}" type="slidenum">
              <a:rPr lang="en-PK" smtClean="0"/>
              <a:t>15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94972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B971-DFED-4AAA-920D-FEDC14FAF3D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DB67-BBF0-4250-9D77-1CCCD2028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87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B971-DFED-4AAA-920D-FEDC14FAF3D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DB67-BBF0-4250-9D77-1CCCD2028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B971-DFED-4AAA-920D-FEDC14FAF3D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DB67-BBF0-4250-9D77-1CCCD2028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7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B971-DFED-4AAA-920D-FEDC14FAF3D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DB67-BBF0-4250-9D77-1CCCD2028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1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B971-DFED-4AAA-920D-FEDC14FAF3D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DB67-BBF0-4250-9D77-1CCCD2028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7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B971-DFED-4AAA-920D-FEDC14FAF3D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DB67-BBF0-4250-9D77-1CCCD2028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8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B971-DFED-4AAA-920D-FEDC14FAF3D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DB67-BBF0-4250-9D77-1CCCD2028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2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B971-DFED-4AAA-920D-FEDC14FAF3D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DB67-BBF0-4250-9D77-1CCCD2028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1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B971-DFED-4AAA-920D-FEDC14FAF3D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DB67-BBF0-4250-9D77-1CCCD2028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B971-DFED-4AAA-920D-FEDC14FAF3D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DB67-BBF0-4250-9D77-1CCCD2028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8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B971-DFED-4AAA-920D-FEDC14FAF3D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DB67-BBF0-4250-9D77-1CCCD2028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4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7B971-DFED-4AAA-920D-FEDC14FAF3D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6DB67-BBF0-4250-9D77-1CCCD2028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39FF14"/>
                </a:solidFill>
              </a:rPr>
              <a:t>Chat App(s)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39FF14"/>
                </a:solidFill>
              </a:rPr>
              <a:t>Ibrahim </a:t>
            </a:r>
            <a:r>
              <a:rPr lang="en-US" dirty="0" err="1">
                <a:solidFill>
                  <a:srgbClr val="39FF14"/>
                </a:solidFill>
              </a:rPr>
              <a:t>Ahtsham</a:t>
            </a:r>
            <a:r>
              <a:rPr lang="en-US" dirty="0">
                <a:solidFill>
                  <a:srgbClr val="39FF14"/>
                </a:solidFill>
              </a:rPr>
              <a:t> 24224</a:t>
            </a:r>
          </a:p>
          <a:p>
            <a:r>
              <a:rPr lang="en-US" dirty="0">
                <a:solidFill>
                  <a:srgbClr val="39FF14"/>
                </a:solidFill>
              </a:rPr>
              <a:t>ACP SE5-1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45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9FF14"/>
                </a:solidFill>
              </a:rPr>
              <a:t>Version 1 (Message Sent, not refreshed)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8F3E9-E0C3-38D0-C10D-FBFBF2960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Message is sent, but it does not show on “Ibrahim” instance </a:t>
            </a:r>
            <a:r>
              <a:rPr lang="en-US" sz="1600" dirty="0">
                <a:solidFill>
                  <a:schemeClr val="bg1"/>
                </a:solidFill>
              </a:rPr>
              <a:t>(refresh needed)</a:t>
            </a:r>
            <a:endParaRPr lang="en-PK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3DD98B-4786-E0FE-D8E4-36D434D06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8398"/>
            <a:ext cx="10530209" cy="350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93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9FF14"/>
                </a:solidFill>
              </a:rPr>
              <a:t>Version 1 (Message Sent, refreshed)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8F3E9-E0C3-38D0-C10D-FBFBF2960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Click on “Refresh” button for “Ibrahim” instance</a:t>
            </a:r>
            <a:endParaRPr lang="en-PK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CBDA5A-0E26-C0D1-DEF1-F7E884B7D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0649"/>
            <a:ext cx="10541679" cy="352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3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9FF14"/>
                </a:solidFill>
              </a:rPr>
              <a:t>Version 1 (Reply)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8F3E9-E0C3-38D0-C10D-FBFBF2960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Working example of a sent reply</a:t>
            </a:r>
            <a:endParaRPr lang="en-PK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DC473-01B2-CD1D-8A99-081381B63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5150"/>
            <a:ext cx="10547021" cy="355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4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9FF14"/>
                </a:solidFill>
              </a:rPr>
              <a:t>Version 1 (four instances Running at once)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8F3E9-E0C3-38D0-C10D-FBFBF2960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4 instances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ruining at once</a:t>
            </a:r>
            <a:br>
              <a:rPr lang="en-US" dirty="0">
                <a:solidFill>
                  <a:schemeClr val="bg1"/>
                </a:solidFill>
              </a:rPr>
            </a:br>
            <a:endParaRPr lang="en-PK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2FF053-C594-602A-C766-E5483FC62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756" y="1341637"/>
            <a:ext cx="7911044" cy="531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6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9FF14"/>
                </a:solidFill>
              </a:rPr>
              <a:t>Version 2 (Client-Server no database)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0115B6-E659-E692-7842-3F598BF3A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164" y="1253391"/>
            <a:ext cx="7524705" cy="56046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18D347-F2C4-8664-929D-E7BBECA565AE}"/>
              </a:ext>
            </a:extLst>
          </p:cNvPr>
          <p:cNvSpPr txBox="1"/>
          <p:nvPr/>
        </p:nvSpPr>
        <p:spPr>
          <a:xfrm>
            <a:off x="838200" y="2136338"/>
            <a:ext cx="14954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Working example of chat app using client-server architecture by making use of sockets and thread</a:t>
            </a:r>
            <a:endParaRPr lang="en-P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36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893C-2089-733E-52E8-887238C3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2500" dirty="0">
                <a:solidFill>
                  <a:srgbClr val="39FF14"/>
                </a:solidFill>
              </a:rPr>
              <a:t>Thankyou For Watching</a:t>
            </a:r>
            <a:endParaRPr lang="en-PK" sz="12500" dirty="0">
              <a:solidFill>
                <a:srgbClr val="39FF14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50608-4B9F-069F-E987-93715F8DE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900" dirty="0"/>
              <a:t>Please like and subscribe</a:t>
            </a:r>
            <a:endParaRPr lang="en-PK" sz="900" dirty="0"/>
          </a:p>
        </p:txBody>
      </p:sp>
    </p:spTree>
    <p:extLst>
      <p:ext uri="{BB962C8B-B14F-4D97-AF65-F5344CB8AC3E}">
        <p14:creationId xmlns:p14="http://schemas.microsoft.com/office/powerpoint/2010/main" val="190451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854E-CB25-2833-D36E-C7B58881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9FF14"/>
                </a:solidFill>
              </a:rPr>
              <a:t>Contents</a:t>
            </a:r>
            <a:endParaRPr lang="en-PK" dirty="0">
              <a:solidFill>
                <a:srgbClr val="39FF1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825FE-0FAF-E083-35A2-478776F1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9FF14"/>
                </a:solidFill>
              </a:rPr>
              <a:t>Chat App Version 1</a:t>
            </a:r>
          </a:p>
          <a:p>
            <a:pPr lvl="1"/>
            <a:r>
              <a:rPr lang="en-US" dirty="0">
                <a:solidFill>
                  <a:srgbClr val="39FF14"/>
                </a:solidFill>
              </a:rPr>
              <a:t>Swing</a:t>
            </a:r>
          </a:p>
          <a:p>
            <a:pPr lvl="1"/>
            <a:r>
              <a:rPr lang="en-US" dirty="0">
                <a:solidFill>
                  <a:srgbClr val="39FF14"/>
                </a:solidFill>
              </a:rPr>
              <a:t>Group Chat</a:t>
            </a:r>
          </a:p>
          <a:p>
            <a:pPr lvl="1"/>
            <a:r>
              <a:rPr lang="en-US" dirty="0">
                <a:solidFill>
                  <a:srgbClr val="39FF14"/>
                </a:solidFill>
              </a:rPr>
              <a:t>Database Only</a:t>
            </a:r>
          </a:p>
          <a:p>
            <a:r>
              <a:rPr lang="en-US" dirty="0">
                <a:solidFill>
                  <a:srgbClr val="39FF14"/>
                </a:solidFill>
              </a:rPr>
              <a:t>Chat App Version 2</a:t>
            </a:r>
          </a:p>
          <a:p>
            <a:pPr lvl="1"/>
            <a:r>
              <a:rPr lang="en-US" dirty="0">
                <a:solidFill>
                  <a:srgbClr val="39FF14"/>
                </a:solidFill>
              </a:rPr>
              <a:t>JavaFX</a:t>
            </a:r>
          </a:p>
          <a:p>
            <a:pPr lvl="1"/>
            <a:r>
              <a:rPr lang="en-US" dirty="0">
                <a:solidFill>
                  <a:srgbClr val="39FF14"/>
                </a:solidFill>
              </a:rPr>
              <a:t>Client-Server</a:t>
            </a:r>
          </a:p>
          <a:p>
            <a:pPr lvl="1"/>
            <a:r>
              <a:rPr lang="en-US" dirty="0">
                <a:solidFill>
                  <a:srgbClr val="39FF14"/>
                </a:solidFill>
              </a:rPr>
              <a:t>No Database</a:t>
            </a:r>
            <a:endParaRPr lang="en-PK" dirty="0">
              <a:solidFill>
                <a:srgbClr val="39FF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42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9FF14"/>
                </a:solidFill>
              </a:rPr>
              <a:t>Version 1 (Making new user)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8F3E9-E0C3-38D0-C10D-FBFBF2960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Input name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and press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set</a:t>
            </a:r>
            <a:endParaRPr lang="en-PK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048FA8-8E83-AD4D-9183-C950D5B94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711" y="1825625"/>
            <a:ext cx="65045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59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9FF14"/>
                </a:solidFill>
              </a:rPr>
              <a:t>Version 1 (New User Added)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8F3E9-E0C3-38D0-C10D-FBFBF2960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Welcome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screen</a:t>
            </a:r>
            <a:endParaRPr lang="en-PK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A0ABD9-727A-914E-8E92-D32CC771D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10" y="1752080"/>
            <a:ext cx="6644980" cy="442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6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9FF14"/>
                </a:solidFill>
              </a:rPr>
              <a:t>Version 1 (Previous chat loaded)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8F3E9-E0C3-38D0-C10D-FBFBF2960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After clicking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“OK” button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 previous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chat is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loaded</a:t>
            </a:r>
            <a:endParaRPr lang="en-PK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58489A-9CEE-C497-C016-471E12B53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497" y="1825625"/>
            <a:ext cx="6527006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3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9FF14"/>
                </a:solidFill>
              </a:rPr>
              <a:t>Version 1 (Typing new message)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8F3E9-E0C3-38D0-C10D-FBFBF2960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Type new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message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and press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send</a:t>
            </a:r>
            <a:endParaRPr lang="en-PK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47F8F6-7D3B-9FBF-4E6F-922AD2F10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782" y="1825625"/>
            <a:ext cx="6662435" cy="443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22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9FF14"/>
                </a:solidFill>
              </a:rPr>
              <a:t>Version 1 (Message Send and added to DB)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8F3E9-E0C3-38D0-C10D-FBFBF2960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message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has been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sent and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added to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database</a:t>
            </a:r>
            <a:endParaRPr lang="en-PK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A7FC60-4EA8-3289-E461-49C79ED75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222" y="1825625"/>
            <a:ext cx="66255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8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9FF14"/>
                </a:solidFill>
              </a:rPr>
              <a:t>Version 1 (Logging in with existing User)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8F3E9-E0C3-38D0-C10D-FBFBF2960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Run another instance of the same program, and set name</a:t>
            </a:r>
            <a:endParaRPr lang="en-PK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74CFD2-483E-078A-A8E5-5D7C781FD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2899"/>
            <a:ext cx="10539141" cy="353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1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9FF14"/>
                </a:solidFill>
              </a:rPr>
              <a:t>Version 1 (Logged in, sending message)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8F3E9-E0C3-38D0-C10D-FBFBF2960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Send a message</a:t>
            </a:r>
            <a:endParaRPr lang="en-PK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32AB8E-B190-A7C5-DAEF-B739E1D40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2899"/>
            <a:ext cx="10549589" cy="353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72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246</Words>
  <Application>Microsoft Office PowerPoint</Application>
  <PresentationFormat>Widescreen</PresentationFormat>
  <Paragraphs>41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Chat App(s)</vt:lpstr>
      <vt:lpstr>Contents</vt:lpstr>
      <vt:lpstr>Version 1 (Making new user)</vt:lpstr>
      <vt:lpstr>Version 1 (New User Added)</vt:lpstr>
      <vt:lpstr>Version 1 (Previous chat loaded)</vt:lpstr>
      <vt:lpstr>Version 1 (Typing new message)</vt:lpstr>
      <vt:lpstr>Version 1 (Message Send and added to DB)</vt:lpstr>
      <vt:lpstr>Version 1 (Logging in with existing User)</vt:lpstr>
      <vt:lpstr>Version 1 (Logged in, sending message)</vt:lpstr>
      <vt:lpstr>Version 1 (Message Sent, not refreshed)</vt:lpstr>
      <vt:lpstr>Version 1 (Message Sent, refreshed)</vt:lpstr>
      <vt:lpstr>Version 1 (Reply)</vt:lpstr>
      <vt:lpstr>Version 1 (four instances Running at once)</vt:lpstr>
      <vt:lpstr>Version 2 (Client-Server no database)</vt:lpstr>
      <vt:lpstr>Thankyou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App(s)</dc:title>
  <dc:creator>Riphah</dc:creator>
  <cp:lastModifiedBy>Ibrahim</cp:lastModifiedBy>
  <cp:revision>47</cp:revision>
  <dcterms:created xsi:type="dcterms:W3CDTF">2023-01-10T06:40:13Z</dcterms:created>
  <dcterms:modified xsi:type="dcterms:W3CDTF">2023-01-18T09:52:58Z</dcterms:modified>
</cp:coreProperties>
</file>