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5" d="100"/>
          <a:sy n="105" d="100"/>
        </p:scale>
        <p:origin x="-96" y="-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2/18/2016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2/18/2016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K00428270\Desktop\for_culturals\dancin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987159">
            <a:off x="108916" y="359846"/>
            <a:ext cx="1810289" cy="9143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19746552">
            <a:off x="846535" y="102972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Dancing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SK00428270\Desktop\for_culturals\sing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157227">
            <a:off x="1076397" y="1768397"/>
            <a:ext cx="785274" cy="112793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19746552">
            <a:off x="1369728" y="2772525"/>
            <a:ext cx="8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SK00428270\Desktop\for_culturals\bike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2495550"/>
            <a:ext cx="1172376" cy="165417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315200" y="41074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P2Pr Roadies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3" name="Picture 9" descr="C:\Users\SK00428270\Desktop\for_culturals\ski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56455">
            <a:off x="6755814" y="264608"/>
            <a:ext cx="2286000" cy="111512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325991">
            <a:off x="7428846" y="1215010"/>
            <a:ext cx="61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181600" y="2952750"/>
            <a:ext cx="1752600" cy="1600200"/>
            <a:chOff x="6096000" y="1657350"/>
            <a:chExt cx="1752600" cy="1600200"/>
          </a:xfrm>
        </p:grpSpPr>
        <p:pic>
          <p:nvPicPr>
            <p:cNvPr id="1035" name="Picture 11" descr="C:\Users\SK00428270\Desktop\for_culturals\images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1657350"/>
              <a:ext cx="1333500" cy="1483091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096000" y="2918996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Face Painting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6" name="Picture 12" descr="C:\Users\SK00428270\Desktop\for_culturals\photography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1428750"/>
            <a:ext cx="1095024" cy="1595438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2819400" y="1352550"/>
            <a:ext cx="3352800" cy="1295400"/>
            <a:chOff x="2438400" y="971550"/>
            <a:chExt cx="3352800" cy="1295400"/>
          </a:xfrm>
        </p:grpSpPr>
        <p:sp>
          <p:nvSpPr>
            <p:cNvPr id="24" name="TextBox 23"/>
            <p:cNvSpPr txBox="1"/>
            <p:nvPr/>
          </p:nvSpPr>
          <p:spPr>
            <a:xfrm>
              <a:off x="4419600" y="1682175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2016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8400" y="1207353"/>
              <a:ext cx="3352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XPRESSION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38400" y="971550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P2Pr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324600" y="2952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Photography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1" y="3181350"/>
            <a:ext cx="1142999" cy="1219200"/>
            <a:chOff x="152400" y="3028950"/>
            <a:chExt cx="1142999" cy="1219200"/>
          </a:xfrm>
        </p:grpSpPr>
        <p:pic>
          <p:nvPicPr>
            <p:cNvPr id="1037" name="Picture 13" descr="C:\Users\SK00428270\Desktop\for_culturals\mr and mrs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3028950"/>
              <a:ext cx="990600" cy="9906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52400" y="3878818"/>
              <a:ext cx="1142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Of P2Pr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8" name="Picture 14" descr="C:\Users\SK00428270\Desktop\for_culturals\cooking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3028950"/>
            <a:ext cx="1831157" cy="13716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3276600" y="3477220"/>
            <a:ext cx="117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Cooking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Without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Fire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114800" y="133350"/>
            <a:ext cx="2438400" cy="948447"/>
            <a:chOff x="3657600" y="209550"/>
            <a:chExt cx="2438400" cy="948447"/>
          </a:xfrm>
        </p:grpSpPr>
        <p:pic>
          <p:nvPicPr>
            <p:cNvPr id="1039" name="Picture 15" descr="C:\Users\SK00428270\Desktop\for_culturals\dont panic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57600" y="209550"/>
              <a:ext cx="990600" cy="948447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4572000" y="20955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Minute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To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Win it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22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WidescreenPresentation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2016-02-18T06:17:36Z</dcterms:created>
  <dcterms:modified xsi:type="dcterms:W3CDTF">2016-02-18T07:38:42Z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