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27825f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27825f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27825f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27825f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f27825f5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f27825f5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9736e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69736e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9736e2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69736e2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_phLM08kTztykm-7vdun4aM4tr96zD1Eszl7F2CsBUw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Facilitation of Document Upload for Online Applications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424050" y="3924925"/>
            <a:ext cx="3429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- Alpha Coders (DocUpload 7)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Functionalities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Functionalities of the Application would be: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Support to various file formats (JPEG, PNG, PDF, DOCX, DOC and other suitable file uploadable formats)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Support for Compression and Conversion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Understandable error messages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Innovative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Predefined configured settings for various commonly used applications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425" y="2571740"/>
            <a:ext cx="509425" cy="5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372838" y="2701663"/>
            <a:ext cx="5658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User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The website supports compression and conversion of files for various government online applications.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User can access his/her files on the website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It also allows user to make use of a custom compression and conversion option for those website that are not listed as default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Demonstration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