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2b0d6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2b0d6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2b0d6b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2b0d6b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2b0d6bd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2b0d6bd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2b0d6bd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2b0d6bd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Facilitation of Document Upload for Online Applications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24050" y="3924925"/>
            <a:ext cx="3429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- </a:t>
            </a:r>
            <a:r>
              <a:rPr lang="en-GB" sz="1800">
                <a:solidFill>
                  <a:srgbClr val="434343"/>
                </a:solidFill>
              </a:rPr>
              <a:t>Alpha Coders (</a:t>
            </a:r>
            <a:r>
              <a:rPr lang="en-GB" sz="1800">
                <a:solidFill>
                  <a:srgbClr val="434343"/>
                </a:solidFill>
              </a:rPr>
              <a:t>DocUpload 7</a:t>
            </a:r>
            <a:r>
              <a:rPr lang="en-GB" sz="1800">
                <a:solidFill>
                  <a:srgbClr val="434343"/>
                </a:solidFill>
              </a:rPr>
              <a:t>)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Our understanding of the Problem Statement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The problem statement has become a very common scenario lately after the increase of the online applications. Dealing with online application is itself a difficult task for many people especially those who have very minimal exposure to technology. The task of uploading a proper scanned document is a problem which is extended by the need to upload the document with the </a:t>
            </a:r>
            <a:r>
              <a:rPr lang="en-GB" sz="1600">
                <a:solidFill>
                  <a:srgbClr val="434343"/>
                </a:solidFill>
              </a:rPr>
              <a:t>right</a:t>
            </a:r>
            <a:r>
              <a:rPr lang="en-GB" sz="1600">
                <a:solidFill>
                  <a:srgbClr val="434343"/>
                </a:solidFill>
              </a:rPr>
              <a:t> size. Along with this there is no support of local languages which is a crucial problem that needs a solution.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Functionalities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Functionalities of the API would be: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Support to various file formats (JPEG, PNG, PDF, DOCX, DOC and other suitable file uploadable formats)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Support for Compression and Conversion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Understandable error messages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Support for multiple file uploading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Innovative </a:t>
            </a:r>
            <a:r>
              <a:rPr lang="en-GB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Predefined configured settings for various commonly used applications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Voice support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Extracting data from Image files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