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m" initials="C" lastIdx="2" clrIdx="0">
    <p:extLst>
      <p:ext uri="{19B8F6BF-5375-455C-9EA6-DF929625EA0E}">
        <p15:presenceInfo xmlns:p15="http://schemas.microsoft.com/office/powerpoint/2012/main" userId="df7f23d069122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0:57:34.635" idx="2">
    <p:pos x="4466" y="226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A643-1F87-4EE4-8A46-661B894FB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Alpha</a:t>
            </a:r>
            <a:r>
              <a:rPr lang="nl-NL" dirty="0"/>
              <a:t> Consultants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79B7F3-C2F2-43DC-9AF7-EECA500E9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Abdullah Sanli, Cemil Besli, Chaim de Gelder &amp; Youri Collignon</a:t>
            </a:r>
          </a:p>
        </p:txBody>
      </p:sp>
    </p:spTree>
    <p:extLst>
      <p:ext uri="{BB962C8B-B14F-4D97-AF65-F5344CB8AC3E}">
        <p14:creationId xmlns:p14="http://schemas.microsoft.com/office/powerpoint/2010/main" val="17823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D4A6-EF63-4BDF-B2A7-911B9DE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AI SPRINT 1 &amp;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E574EE-0C17-4244-9AE2-E0D3D0B1E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13" y="2034010"/>
            <a:ext cx="10553700" cy="228637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B8212-2905-4662-B455-C742F5E0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9" y="4411451"/>
            <a:ext cx="11112224" cy="23850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A6AF5DE-B551-4F4C-99AB-0E72CC9F3864}"/>
              </a:ext>
            </a:extLst>
          </p:cNvPr>
          <p:cNvSpPr txBox="1"/>
          <p:nvPr/>
        </p:nvSpPr>
        <p:spPr>
          <a:xfrm rot="5400000">
            <a:off x="9982808" y="3011062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89F3248-7BE4-4CB5-A705-D58674BA1AF9}"/>
              </a:ext>
            </a:extLst>
          </p:cNvPr>
          <p:cNvSpPr txBox="1"/>
          <p:nvPr/>
        </p:nvSpPr>
        <p:spPr>
          <a:xfrm rot="16200000">
            <a:off x="-590391" y="518560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906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61DEB-B14C-46DE-9273-5A1ED1E0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Functionaliteiten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71ACF8C-221D-4703-9682-B92BD78C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2" y="2226622"/>
            <a:ext cx="10553700" cy="2404755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2D071CF-D34C-4EB4-A538-7EB06E48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4" y="4766207"/>
            <a:ext cx="4547303" cy="198427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2EA0176-9526-4F59-A8C4-2756D7D5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59" y="4766207"/>
            <a:ext cx="4599639" cy="198427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B32EC6E-5642-4B26-8959-C85BFA7E3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980" y="4766206"/>
            <a:ext cx="2416088" cy="19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98BF-D9DF-43D2-8359-BA461210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BIM SPRINT 1 &amp; 2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0A2E312-DDC9-4582-A280-671EF6FD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91" y="2013226"/>
            <a:ext cx="7849695" cy="142894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8CE22E5-FCF1-42D1-8740-FA6579B5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" y="6035565"/>
            <a:ext cx="6306430" cy="7430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8BCA7E1-548D-40E8-BB2B-3F5EA2DA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" y="4844774"/>
            <a:ext cx="10840963" cy="119079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C414945-6367-493D-81D5-6D0BC9295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" y="3596825"/>
            <a:ext cx="7001852" cy="1247949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B826253-B4E9-4097-82B0-23FE3F1C0A8F}"/>
              </a:ext>
            </a:extLst>
          </p:cNvPr>
          <p:cNvSpPr txBox="1"/>
          <p:nvPr/>
        </p:nvSpPr>
        <p:spPr>
          <a:xfrm>
            <a:off x="904268" y="2406034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B004AB9-3E2A-4BA5-A0BB-478BE6E51E9D}"/>
              </a:ext>
            </a:extLst>
          </p:cNvPr>
          <p:cNvSpPr txBox="1"/>
          <p:nvPr/>
        </p:nvSpPr>
        <p:spPr>
          <a:xfrm>
            <a:off x="7901232" y="392841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0D54DE-9253-4A89-98BB-7BA411BB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631" y="123778"/>
            <a:ext cx="2978619" cy="164633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8F8FC8D-1E88-4611-BB12-09582EB5C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457" y="123778"/>
            <a:ext cx="3150787" cy="1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3F206-C738-40EA-AF6E-042C0BCC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CSC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F9D48F-B680-4699-B6D8-953E17D6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62" y="2534069"/>
            <a:ext cx="7573432" cy="8192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80D49C-E372-49B2-9122-54A868A3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447188"/>
            <a:ext cx="3304436" cy="326423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DB1B8C8-2BA8-4A02-9477-77C7CE56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9" y="3597397"/>
            <a:ext cx="6205979" cy="298425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317F9CC-1E89-455F-B265-A61965323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1"/>
          <a:stretch/>
        </p:blipFill>
        <p:spPr>
          <a:xfrm>
            <a:off x="6898797" y="3992512"/>
            <a:ext cx="4866998" cy="258913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B0A9AFC-E3B8-43FD-97EB-7F3DA083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797" y="3909060"/>
            <a:ext cx="4866998" cy="5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15D56-7029-4022-8D14-A8509FAC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83F53-4D21-4869-B6E0-B2458AF1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6" y="1260753"/>
            <a:ext cx="2989717" cy="3636511"/>
          </a:xfrm>
        </p:spPr>
        <p:txBody>
          <a:bodyPr/>
          <a:lstStyle/>
          <a:p>
            <a:r>
              <a:rPr lang="nl-NL" dirty="0"/>
              <a:t>- Koppeling</a:t>
            </a:r>
          </a:p>
          <a:p>
            <a:r>
              <a:rPr lang="nl-NL" dirty="0"/>
              <a:t>- </a:t>
            </a:r>
            <a:r>
              <a:rPr lang="nl-NL" dirty="0" err="1"/>
              <a:t>Lightshow</a:t>
            </a:r>
            <a:endParaRPr lang="nl-NL" dirty="0"/>
          </a:p>
          <a:p>
            <a:r>
              <a:rPr lang="nl-NL" dirty="0"/>
              <a:t>- Start indicator </a:t>
            </a:r>
          </a:p>
          <a:p>
            <a:r>
              <a:rPr lang="nl-NL" dirty="0"/>
              <a:t>- Aan knop</a:t>
            </a:r>
          </a:p>
          <a:p>
            <a:r>
              <a:rPr lang="nl-NL" dirty="0"/>
              <a:t>- </a:t>
            </a:r>
            <a:r>
              <a:rPr lang="nl-NL" dirty="0" err="1"/>
              <a:t>Expose</a:t>
            </a:r>
            <a:r>
              <a:rPr lang="nl-NL" dirty="0"/>
              <a:t> Light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2FA07F-A73C-4D20-A74E-FEE683B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r="973" b="2135"/>
          <a:stretch/>
        </p:blipFill>
        <p:spPr>
          <a:xfrm>
            <a:off x="3576306" y="2146360"/>
            <a:ext cx="7805692" cy="45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766C4D-3AE9-42C8-AB80-3110F796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2193"/>
          <a:stretch/>
        </p:blipFill>
        <p:spPr>
          <a:xfrm>
            <a:off x="0" y="13335"/>
            <a:ext cx="7716254" cy="46729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9B37A3D-84D8-4394-B901-119BDADE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14" b="18531"/>
          <a:stretch/>
        </p:blipFill>
        <p:spPr>
          <a:xfrm>
            <a:off x="8628748" y="0"/>
            <a:ext cx="3563252" cy="30403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0BF7768-64AD-49E0-9624-FF312003A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0"/>
          <a:stretch/>
        </p:blipFill>
        <p:spPr>
          <a:xfrm>
            <a:off x="0" y="4600575"/>
            <a:ext cx="8973802" cy="224409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9D38E2A-79CF-4BEC-8184-A2EAD9EC3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4"/>
          <a:stretch/>
        </p:blipFill>
        <p:spPr>
          <a:xfrm>
            <a:off x="8628748" y="3040380"/>
            <a:ext cx="3563252" cy="24196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9D615EB-E030-4F43-BF32-F419E9A3DE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1"/>
          <a:stretch/>
        </p:blipFill>
        <p:spPr>
          <a:xfrm>
            <a:off x="2778369" y="1511358"/>
            <a:ext cx="3768885" cy="207428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F666ABC-5838-41D2-B52E-F92E16A5F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-7950"/>
            <a:ext cx="1008748" cy="471553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CE342A6-E62D-467D-AF8B-B95AA1498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2" y="5453474"/>
            <a:ext cx="3218198" cy="1404526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C6FBF498-0764-4B59-80E9-1848B4E81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256" y="1056944"/>
            <a:ext cx="994548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0AE2EF9-FF42-4A8A-9F4A-8CFB3208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978"/>
            <a:ext cx="12192000" cy="58660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A045CE-D493-4614-9937-A0A75AF3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142189"/>
            <a:ext cx="9361170" cy="65736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63F1682-5544-4FC1-925E-EF717F73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0" y="142189"/>
            <a:ext cx="9361170" cy="657510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FB6998-B821-4174-BB09-56CB9B5AE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730" y="140704"/>
            <a:ext cx="9361170" cy="659004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35D8F9-6A02-45B1-BFD8-97E631E6D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730" y="140704"/>
            <a:ext cx="9235440" cy="66511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A978418-1A24-41C1-BCBD-074C36A5B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30" y="140704"/>
            <a:ext cx="9235440" cy="649345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372A1C5-08D9-44B1-A66D-062691AD4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865" y="132588"/>
            <a:ext cx="9361170" cy="6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E6CFA43-B2D0-4237-BC99-785D4CA3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9" y="1897456"/>
            <a:ext cx="10982961" cy="3600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49</Words>
  <Application>Microsoft Office PowerPoint</Application>
  <PresentationFormat>Breedbeeld</PresentationFormat>
  <Paragraphs>16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Alpha Consultants</vt:lpstr>
      <vt:lpstr>AI SPRINT 1 &amp; 2</vt:lpstr>
      <vt:lpstr>Extra Functionaliteiten</vt:lpstr>
      <vt:lpstr>BIM SPRINT 1 &amp; 2 </vt:lpstr>
      <vt:lpstr>CSC</vt:lpstr>
      <vt:lpstr>TI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Consultants</dc:title>
  <dc:creator>Chaim</dc:creator>
  <cp:lastModifiedBy>Chaim</cp:lastModifiedBy>
  <cp:revision>10</cp:revision>
  <dcterms:created xsi:type="dcterms:W3CDTF">2021-01-19T14:20:54Z</dcterms:created>
  <dcterms:modified xsi:type="dcterms:W3CDTF">2021-01-20T20:03:24Z</dcterms:modified>
</cp:coreProperties>
</file>