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D811-83BB-465D-A5F0-BEDC45D2D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  <a:br>
              <a:rPr lang="en-US" dirty="0"/>
            </a:br>
            <a:r>
              <a:rPr lang="en-US" dirty="0"/>
              <a:t>Demo &amp; Review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2775C9-AC5A-4FF1-AD5A-8266975E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r>
              <a:rPr lang="en-US" dirty="0"/>
              <a:t>Alpha Consultants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3A1717-6A93-42B3-9B61-4F10F0DC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88" y="271256"/>
            <a:ext cx="4327210" cy="43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E5C99-8E00-490A-BAF9-9032200A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5F26206-04DB-45F3-B0EB-A456122C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150138"/>
            <a:ext cx="7520941" cy="6570214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A5253D9-B26E-4904-886B-9EE16E3E8E99}"/>
              </a:ext>
            </a:extLst>
          </p:cNvPr>
          <p:cNvSpPr txBox="1"/>
          <p:nvPr/>
        </p:nvSpPr>
        <p:spPr>
          <a:xfrm>
            <a:off x="365760" y="3792560"/>
            <a:ext cx="3348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Priorities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6825B69-2C0A-46F0-B218-D4B156AAE1D1}"/>
              </a:ext>
            </a:extLst>
          </p:cNvPr>
          <p:cNvSpPr txBox="1"/>
          <p:nvPr/>
        </p:nvSpPr>
        <p:spPr>
          <a:xfrm>
            <a:off x="3211830" y="2143433"/>
            <a:ext cx="13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Board: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2234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25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27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28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92581-AD9B-4425-8719-6042FAF2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AI Sprint 1 &amp; Demo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81E8FF8-FFC6-4BAD-B135-F9FDE57F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803978"/>
            <a:ext cx="10916463" cy="32749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06728DA-FC68-4967-86C7-962DB441F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" t="7461" r="1"/>
          <a:stretch/>
        </p:blipFill>
        <p:spPr>
          <a:xfrm>
            <a:off x="7156346" y="4247219"/>
            <a:ext cx="4395574" cy="2529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627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BB65F-AB60-47FC-94E7-C749FF4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 Sprint 1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6AF2AF8-A09F-4B66-8A2F-C3F910E5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5" y="2615760"/>
            <a:ext cx="11642790" cy="327069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245888-E12F-4860-B296-BE1B6A6D604F}"/>
              </a:ext>
            </a:extLst>
          </p:cNvPr>
          <p:cNvSpPr txBox="1"/>
          <p:nvPr/>
        </p:nvSpPr>
        <p:spPr>
          <a:xfrm>
            <a:off x="171734" y="2148840"/>
            <a:ext cx="37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Stakeholderanalyse: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541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91CF38AD-64FF-4090-AFB9-CD5E95EF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F5260B-D54F-4AC5-B6E4-E3A5548BB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AF1C91E-B729-4364-ADE7-6FC9231A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F84C4F6-2DBD-40EF-9C96-1BCF6F0D9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ED2D79D-38B7-4E0B-A1E9-856CF9822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D56AA1F-9405-4EAE-80F1-7013F467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95" y="483162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CSC Sprint 1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59D1F358-FF40-41AD-8431-6A3B6C4C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533" b="10767"/>
          <a:stretch/>
        </p:blipFill>
        <p:spPr>
          <a:xfrm>
            <a:off x="8185150" y="4129452"/>
            <a:ext cx="3454886" cy="25388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87D037A4-4BFC-43FE-A878-2BF214E76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61" t="64616"/>
          <a:stretch/>
        </p:blipFill>
        <p:spPr>
          <a:xfrm>
            <a:off x="5664819" y="1054772"/>
            <a:ext cx="5994752" cy="28451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Afbeelding 12" descr="Afbeelding met monitor, elektronica, scherm, voorzijde&#10;&#10;Automatisch gegenereerde beschrijving">
            <a:extLst>
              <a:ext uri="{FF2B5EF4-FFF2-40B4-BE49-F238E27FC236}">
                <a16:creationId xmlns:a16="http://schemas.microsoft.com/office/drawing/2014/main" id="{202AC0A1-C79B-43CF-A954-E3D4E4F13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6" t="6585" r="8681" b="4923"/>
          <a:stretch/>
        </p:blipFill>
        <p:spPr>
          <a:xfrm>
            <a:off x="199848" y="1067303"/>
            <a:ext cx="5012231" cy="2847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F7150C7F-9886-4E9F-8F5F-1ACE43D67CC8}"/>
              </a:ext>
            </a:extLst>
          </p:cNvPr>
          <p:cNvSpPr txBox="1"/>
          <p:nvPr/>
        </p:nvSpPr>
        <p:spPr>
          <a:xfrm>
            <a:off x="4261750" y="4819506"/>
            <a:ext cx="3371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Selectie</a:t>
            </a:r>
            <a:r>
              <a:rPr lang="en-US" dirty="0"/>
              <a:t> DDNS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Opzetten</a:t>
            </a:r>
            <a:r>
              <a:rPr lang="en-US" dirty="0"/>
              <a:t> VNC </a:t>
            </a:r>
            <a:r>
              <a:rPr lang="en-US" dirty="0" err="1"/>
              <a:t>verbinding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Verbinding</a:t>
            </a:r>
            <a:r>
              <a:rPr lang="en-US" dirty="0"/>
              <a:t> Pycharm &amp; Pi</a:t>
            </a:r>
          </a:p>
        </p:txBody>
      </p:sp>
    </p:spTree>
    <p:extLst>
      <p:ext uri="{BB962C8B-B14F-4D97-AF65-F5344CB8AC3E}">
        <p14:creationId xmlns:p14="http://schemas.microsoft.com/office/powerpoint/2010/main" val="172588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5893E-DBA2-4243-AF86-43FCFE0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269E6C-2DA8-4D78-90B2-D3486020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  <a:p>
            <a:r>
              <a:rPr lang="en-US" dirty="0" err="1"/>
              <a:t>Zijn</a:t>
            </a:r>
            <a:r>
              <a:rPr lang="en-US" dirty="0"/>
              <a:t> er tips / tops?</a:t>
            </a:r>
          </a:p>
          <a:p>
            <a:r>
              <a:rPr lang="en-US" dirty="0"/>
              <a:t>Wat </a:t>
            </a:r>
            <a:r>
              <a:rPr lang="en-US" dirty="0" err="1"/>
              <a:t>vonden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8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Citeerbaar</vt:lpstr>
      <vt:lpstr>Sprint 1 Demo &amp; Review</vt:lpstr>
      <vt:lpstr>DevOps</vt:lpstr>
      <vt:lpstr>AI Sprint 1 &amp; Demo</vt:lpstr>
      <vt:lpstr>BIM Sprint 1 </vt:lpstr>
      <vt:lpstr>CSC Sprint 1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Demo &amp; Review</dc:title>
  <dc:creator>Chaim</dc:creator>
  <cp:lastModifiedBy>Chaim</cp:lastModifiedBy>
  <cp:revision>3</cp:revision>
  <dcterms:created xsi:type="dcterms:W3CDTF">2020-11-30T21:06:57Z</dcterms:created>
  <dcterms:modified xsi:type="dcterms:W3CDTF">2020-11-30T21:31:21Z</dcterms:modified>
</cp:coreProperties>
</file>