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55AF-9D0A-D147-91A9-6888FF8A3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Challenge</a:t>
            </a:r>
          </a:p>
        </p:txBody>
      </p:sp>
    </p:spTree>
    <p:extLst>
      <p:ext uri="{BB962C8B-B14F-4D97-AF65-F5344CB8AC3E}">
        <p14:creationId xmlns:p14="http://schemas.microsoft.com/office/powerpoint/2010/main" val="261554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A247-F8A2-4F44-A330-BB42A718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pairs, you’ll be trying to create a simple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6614-E2F7-6849-AF50-6431439E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Tic-Tac-Toe</a:t>
            </a:r>
          </a:p>
          <a:p>
            <a:pPr lvl="1"/>
            <a:r>
              <a:rPr lang="en-US" dirty="0"/>
              <a:t>Connect 4</a:t>
            </a:r>
          </a:p>
          <a:p>
            <a:pPr lvl="1"/>
            <a:r>
              <a:rPr lang="en-US" dirty="0"/>
              <a:t>Simon Says</a:t>
            </a:r>
          </a:p>
          <a:p>
            <a:pPr lvl="1"/>
            <a:r>
              <a:rPr lang="en-US" dirty="0"/>
              <a:t>Apples-to-Apples</a:t>
            </a:r>
          </a:p>
          <a:p>
            <a:pPr lvl="1"/>
            <a:r>
              <a:rPr lang="en-US" dirty="0"/>
              <a:t>Chutes &amp; Ladders</a:t>
            </a:r>
          </a:p>
          <a:p>
            <a:pPr lvl="1"/>
            <a:r>
              <a:rPr lang="en-US" dirty="0"/>
              <a:t>Trouble</a:t>
            </a:r>
          </a:p>
        </p:txBody>
      </p:sp>
    </p:spTree>
    <p:extLst>
      <p:ext uri="{BB962C8B-B14F-4D97-AF65-F5344CB8AC3E}">
        <p14:creationId xmlns:p14="http://schemas.microsoft.com/office/powerpoint/2010/main" val="37849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12C3-B6CF-5646-8A52-CC370013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Hack-a-Sprint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4F93-50FF-9F45-857A-4F108BEE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 will be announced at 4pm based on: </a:t>
            </a:r>
          </a:p>
          <a:p>
            <a:pPr lvl="1"/>
            <a:r>
              <a:rPr lang="en-US" dirty="0"/>
              <a:t>GitHub Cleanliness (1-5)</a:t>
            </a:r>
          </a:p>
          <a:p>
            <a:pPr lvl="1"/>
            <a:r>
              <a:rPr lang="en-US" dirty="0"/>
              <a:t>Overall Look of the App (1-10)</a:t>
            </a:r>
          </a:p>
          <a:p>
            <a:pPr lvl="1"/>
            <a:r>
              <a:rPr lang="en-US" dirty="0" err="1"/>
              <a:t>Bugginess</a:t>
            </a:r>
            <a:r>
              <a:rPr lang="en-US" dirty="0"/>
              <a:t> or </a:t>
            </a:r>
            <a:r>
              <a:rPr lang="en-US" dirty="0" err="1"/>
              <a:t>lackthereof</a:t>
            </a:r>
            <a:r>
              <a:rPr lang="en-US" dirty="0"/>
              <a:t> (1-10)</a:t>
            </a:r>
          </a:p>
          <a:p>
            <a:pPr lvl="1"/>
            <a:r>
              <a:rPr lang="en-US" dirty="0"/>
              <a:t>Relative Complexity (1-10)</a:t>
            </a:r>
          </a:p>
          <a:p>
            <a:pPr lvl="1"/>
            <a:r>
              <a:rPr lang="en-US" dirty="0"/>
              <a:t>MVC (1-5)</a:t>
            </a:r>
          </a:p>
          <a:p>
            <a:pPr lvl="1"/>
            <a:r>
              <a:rPr lang="en-US" dirty="0"/>
              <a:t>Code Style (1-5)</a:t>
            </a:r>
          </a:p>
          <a:p>
            <a:pPr lvl="1"/>
            <a:r>
              <a:rPr lang="en-US" dirty="0"/>
              <a:t>Presentation (1-10)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14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127</TotalTime>
  <Words>74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Game Challenge</vt:lpstr>
      <vt:lpstr>Working in pairs, you’ll be trying to create a simple game</vt:lpstr>
      <vt:lpstr>Hack-a-Sprint Challenge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Challenge</dc:title>
  <dc:creator>Joseph Lucero</dc:creator>
  <cp:lastModifiedBy>Frank Martin</cp:lastModifiedBy>
  <cp:revision>3</cp:revision>
  <dcterms:created xsi:type="dcterms:W3CDTF">2018-02-22T15:34:29Z</dcterms:created>
  <dcterms:modified xsi:type="dcterms:W3CDTF">2018-08-15T21:32:10Z</dcterms:modified>
</cp:coreProperties>
</file>