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678" r:id="rId3"/>
    <p:sldId id="449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80" r:id="rId12"/>
    <p:sldId id="581" r:id="rId13"/>
    <p:sldId id="490" r:id="rId14"/>
    <p:sldId id="491" r:id="rId15"/>
    <p:sldId id="679" r:id="rId16"/>
    <p:sldId id="459" r:id="rId17"/>
    <p:sldId id="680" r:id="rId18"/>
    <p:sldId id="667" r:id="rId19"/>
    <p:sldId id="675" r:id="rId20"/>
    <p:sldId id="676" r:id="rId21"/>
    <p:sldId id="460" r:id="rId22"/>
    <p:sldId id="666" r:id="rId23"/>
    <p:sldId id="461" r:id="rId24"/>
    <p:sldId id="462" r:id="rId25"/>
    <p:sldId id="482" r:id="rId26"/>
    <p:sldId id="584" r:id="rId27"/>
    <p:sldId id="585" r:id="rId28"/>
    <p:sldId id="590" r:id="rId29"/>
    <p:sldId id="588" r:id="rId30"/>
    <p:sldId id="582" r:id="rId31"/>
    <p:sldId id="589" r:id="rId32"/>
    <p:sldId id="594" r:id="rId33"/>
    <p:sldId id="465" r:id="rId34"/>
    <p:sldId id="466" r:id="rId35"/>
    <p:sldId id="596" r:id="rId36"/>
    <p:sldId id="597" r:id="rId37"/>
    <p:sldId id="598" r:id="rId38"/>
    <p:sldId id="599" r:id="rId39"/>
    <p:sldId id="668" r:id="rId40"/>
    <p:sldId id="669" r:id="rId41"/>
    <p:sldId id="601" r:id="rId42"/>
    <p:sldId id="603" r:id="rId43"/>
    <p:sldId id="673" r:id="rId44"/>
    <p:sldId id="604" r:id="rId45"/>
    <p:sldId id="663" r:id="rId46"/>
    <p:sldId id="671" r:id="rId47"/>
    <p:sldId id="605" r:id="rId48"/>
    <p:sldId id="672" r:id="rId49"/>
    <p:sldId id="607" r:id="rId50"/>
    <p:sldId id="516" r:id="rId51"/>
    <p:sldId id="519" r:id="rId52"/>
    <p:sldId id="520" r:id="rId53"/>
    <p:sldId id="522" r:id="rId54"/>
    <p:sldId id="558" r:id="rId55"/>
    <p:sldId id="523" r:id="rId56"/>
    <p:sldId id="524" r:id="rId57"/>
    <p:sldId id="525" r:id="rId58"/>
    <p:sldId id="526" r:id="rId59"/>
    <p:sldId id="528" r:id="rId60"/>
    <p:sldId id="645" r:id="rId61"/>
    <p:sldId id="544" r:id="rId62"/>
    <p:sldId id="529" r:id="rId63"/>
    <p:sldId id="530" r:id="rId64"/>
    <p:sldId id="531" r:id="rId65"/>
    <p:sldId id="532" r:id="rId66"/>
    <p:sldId id="533" r:id="rId67"/>
    <p:sldId id="534" r:id="rId68"/>
    <p:sldId id="535" r:id="rId69"/>
    <p:sldId id="646" r:id="rId70"/>
    <p:sldId id="537" r:id="rId71"/>
    <p:sldId id="647" r:id="rId72"/>
    <p:sldId id="648" r:id="rId73"/>
    <p:sldId id="649" r:id="rId74"/>
    <p:sldId id="650" r:id="rId75"/>
    <p:sldId id="652" r:id="rId76"/>
    <p:sldId id="674" r:id="rId77"/>
    <p:sldId id="654" r:id="rId78"/>
    <p:sldId id="653" r:id="rId79"/>
    <p:sldId id="655" r:id="rId80"/>
    <p:sldId id="656" r:id="rId81"/>
    <p:sldId id="670" r:id="rId82"/>
    <p:sldId id="657" r:id="rId83"/>
    <p:sldId id="658" r:id="rId84"/>
    <p:sldId id="660" r:id="rId85"/>
    <p:sldId id="260" r:id="rId86"/>
    <p:sldId id="681" r:id="rId87"/>
    <p:sldId id="682" r:id="rId88"/>
    <p:sldId id="683" r:id="rId89"/>
    <p:sldId id="684" r:id="rId90"/>
    <p:sldId id="685" r:id="rId91"/>
    <p:sldId id="686" r:id="rId92"/>
    <p:sldId id="687" r:id="rId93"/>
    <p:sldId id="688" r:id="rId94"/>
    <p:sldId id="689" r:id="rId95"/>
    <p:sldId id="690" r:id="rId96"/>
    <p:sldId id="691" r:id="rId97"/>
    <p:sldId id="692" r:id="rId98"/>
    <p:sldId id="693" r:id="rId99"/>
    <p:sldId id="694" r:id="rId100"/>
    <p:sldId id="695" r:id="rId101"/>
    <p:sldId id="696" r:id="rId102"/>
    <p:sldId id="697" r:id="rId103"/>
    <p:sldId id="698" r:id="rId104"/>
    <p:sldId id="699" r:id="rId105"/>
    <p:sldId id="700" r:id="rId106"/>
    <p:sldId id="701" r:id="rId107"/>
    <p:sldId id="702" r:id="rId108"/>
    <p:sldId id="703" r:id="rId109"/>
    <p:sldId id="704" r:id="rId110"/>
    <p:sldId id="705" r:id="rId111"/>
    <p:sldId id="706" r:id="rId112"/>
    <p:sldId id="707" r:id="rId113"/>
    <p:sldId id="708" r:id="rId114"/>
    <p:sldId id="709" r:id="rId115"/>
    <p:sldId id="710" r:id="rId116"/>
    <p:sldId id="711" r:id="rId117"/>
    <p:sldId id="712" r:id="rId118"/>
    <p:sldId id="713" r:id="rId119"/>
    <p:sldId id="714" r:id="rId120"/>
    <p:sldId id="715" r:id="rId121"/>
    <p:sldId id="716" r:id="rId122"/>
    <p:sldId id="717" r:id="rId1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79" d="100"/>
          <a:sy n="79" d="100"/>
        </p:scale>
        <p:origin x="9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7" r:id="rId20"/>
    <p:sldLayoutId id="2147483678" r:id="rId21"/>
    <p:sldLayoutId id="2147483693" r:id="rId22"/>
    <p:sldLayoutId id="2147483698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github.com/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zh-CN" altLang="en-US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rPr>
              <a:t>与</a:t>
            </a:r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zh-CN" altLang="en-US" sz="4400" b="1" spc="-150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CF7186-F143-469A-B56A-8636B853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8" y="1417339"/>
            <a:ext cx="7729723" cy="44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890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上验证是否上传成功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761905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88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另外一个项目成员也下载代码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67" y="3861048"/>
            <a:ext cx="6161905" cy="15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62" y="1809231"/>
            <a:ext cx="647619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95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clone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下来的项目中的文件夹转化为模块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3088"/>
            <a:ext cx="5171429" cy="11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65" y="3501008"/>
            <a:ext cx="5019048" cy="1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340768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zh-CN" altLang="en-US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89161"/>
            <a:ext cx="4317309" cy="192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4813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用户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2" y="2924944"/>
            <a:ext cx="4209550" cy="19229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767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用户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117" y="5211551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3528" y="1124744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4609524" cy="19809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455909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可以直接选择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会帮你把最新代码下载下来，然后跟你本地代码发生冲突</a:t>
            </a:r>
            <a:endParaRPr lang="zh-CN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4176464" cy="37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95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8808980" cy="2592288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467544" y="4653136"/>
            <a:ext cx="1584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你自己的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sp>
        <p:nvSpPr>
          <p:cNvPr id="5" name="TextBox 8"/>
          <p:cNvSpPr txBox="1"/>
          <p:nvPr/>
        </p:nvSpPr>
        <p:spPr>
          <a:xfrm>
            <a:off x="6876256" y="4653136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别人的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067944" y="4680579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合并后的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892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908720"/>
            <a:ext cx="2304256" cy="23870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960"/>
            <a:ext cx="8400000" cy="348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编辑合并后，再次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206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3209524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211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1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CC5E96-07C7-47D0-A8A9-E1A1C5AE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908720"/>
            <a:ext cx="7128792" cy="54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88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085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971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582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36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800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创建分支操作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62786"/>
            <a:ext cx="7590476" cy="27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53238"/>
            <a:ext cx="2171429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769060"/>
            <a:ext cx="1942857" cy="13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730" y="4643501"/>
            <a:ext cx="3523809" cy="124761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771800" y="3717032"/>
            <a:ext cx="720080" cy="1153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63336" y="5085184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267058" y="5092347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183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60853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在这个分支下增加新代码，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本地提交，然后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之后可以在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上看到新的分支被上传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418583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96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3385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想要查看该分支内容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748" y="4365104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把远程分支下载下来变成本地分支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40" y="1664858"/>
            <a:ext cx="4028571" cy="23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554292"/>
            <a:ext cx="2390476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C6629A-1C30-4E86-9CF2-12DB98B5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980728"/>
            <a:ext cx="7128792" cy="55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7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7199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另一个开发人员，想获得分支，把分支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75" y="3454224"/>
            <a:ext cx="2857143" cy="28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7580952" cy="12476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3933056"/>
            <a:ext cx="2855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能看到远程分支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54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195" y="1806630"/>
            <a:ext cx="3781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首先切换到主干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1475" y="4437112"/>
            <a:ext cx="4063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分支上选择要合并的分支进行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960" y="1133128"/>
            <a:ext cx="7079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如果该分支内容修改没有问题，可以合并到主干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78939"/>
            <a:ext cx="3714286" cy="19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5" y="3722990"/>
            <a:ext cx="3609524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22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1560" y="1268760"/>
            <a:ext cx="7696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最后把经过合并的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master, push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到远端即完成了一个功能在主干上的提交。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997B1B-3CDE-443A-B25C-74CA7391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980728"/>
            <a:ext cx="7128792" cy="55287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C03771-CD1E-41A3-A87D-85C7C02C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7200800" cy="55845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8A109C-758B-41B2-92F0-170CE3EB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0728"/>
            <a:ext cx="7200800" cy="55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4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5A3E9E-46B3-44B2-A543-69009DF2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80" y="922849"/>
            <a:ext cx="5725240" cy="44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87EA1F-9CA1-4760-AB8F-522C26C0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052736"/>
            <a:ext cx="7128792" cy="55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74AE09-1F79-4065-8400-E5452A08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2" y="1196752"/>
            <a:ext cx="510661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9D5BCA-01CB-4552-91B9-98A3BF48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519946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9"/>
          <p:cNvSpPr txBox="1"/>
          <p:nvPr/>
        </p:nvSpPr>
        <p:spPr>
          <a:xfrm>
            <a:off x="-252536" y="136479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1259632" y="37890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259631" y="27089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49AA23-6A06-4A44-9F65-F4C15678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510661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FB903-2F1B-43EE-B00D-73E8A35F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08720"/>
            <a:ext cx="7200800" cy="55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332183"/>
            <a:ext cx="9144000" cy="2446824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C:\Users\Administrator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 config --global user.name "AlphaDog515"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 config --global </a:t>
            </a:r>
            <a:r>
              <a:rPr lang="en-US" altLang="zh-CN" sz="17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user.email</a:t>
            </a:r>
            <a:r>
              <a:rPr lang="en-US" altLang="zh-CN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"18752093039@163.com"</a:t>
            </a:r>
            <a:endParaRPr lang="zh-CN" altLang="en-US" sz="17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681239-CE4E-48F0-A247-EAE70D12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0839"/>
            <a:ext cx="8252487" cy="24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2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git  </a:t>
            </a:r>
            <a:r>
              <a:rPr lang="en-US" altLang="zh-CN" sz="3200" dirty="0" err="1">
                <a:solidFill>
                  <a:srgbClr val="FF0000"/>
                </a:solidFill>
              </a:rPr>
              <a:t>init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107504" y="3140968"/>
            <a:ext cx="8928992" cy="2952328"/>
          </a:xfrm>
          <a:prstGeom prst="rect">
            <a:avLst/>
          </a:prstGeom>
        </p:spPr>
        <p:txBody>
          <a:bodyPr vert="horz" rtlCol="0" anchor="ctr">
            <a:normAutofit fontScale="925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FF0000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FF0000"/>
                </a:solidFill>
              </a:rPr>
              <a:t>git  add  </a:t>
            </a:r>
            <a:r>
              <a:rPr lang="zh-CN" altLang="en-US" sz="2400" dirty="0">
                <a:solidFill>
                  <a:srgbClr val="FF0000"/>
                </a:solidFill>
              </a:rPr>
              <a:t>文件名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，完成提交库  </a:t>
            </a:r>
            <a:r>
              <a:rPr lang="en-US" altLang="zh-CN" sz="2400" dirty="0">
                <a:solidFill>
                  <a:srgbClr val="FF0000"/>
                </a:solidFill>
              </a:rPr>
              <a:t>git  commit </a:t>
            </a:r>
            <a:r>
              <a:rPr lang="zh-CN" altLang="en-US" sz="2400" dirty="0">
                <a:solidFill>
                  <a:srgbClr val="FF0000"/>
                </a:solidFill>
              </a:rPr>
              <a:t>文件名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 dirty="0">
                <a:solidFill>
                  <a:srgbClr val="FF0000"/>
                </a:solidFill>
              </a:rPr>
              <a:t>git  commit  –m “</a:t>
            </a:r>
            <a:r>
              <a:rPr lang="zh-CN" altLang="en-US" sz="2400" dirty="0">
                <a:solidFill>
                  <a:srgbClr val="FF0000"/>
                </a:solidFill>
              </a:rPr>
              <a:t>注释内容</a:t>
            </a:r>
            <a:r>
              <a:rPr lang="en-US" altLang="zh-CN" sz="2400" dirty="0">
                <a:solidFill>
                  <a:srgbClr val="FF0000"/>
                </a:solidFill>
              </a:rPr>
              <a:t>” </a:t>
            </a:r>
            <a:r>
              <a:rPr lang="zh-CN" altLang="en-US" sz="2400" dirty="0">
                <a:solidFill>
                  <a:srgbClr val="FF0000"/>
                </a:solidFill>
              </a:rPr>
              <a:t>文件名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log  --pretty=</a:t>
            </a:r>
            <a:r>
              <a:rPr lang="en-US" altLang="zh-CN" sz="2400" dirty="0" err="1">
                <a:solidFill>
                  <a:srgbClr val="007C6A"/>
                </a:solidFill>
              </a:rPr>
              <a:t>oneline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reset  --hard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reset  --hard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13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 dirty="0">
                <a:solidFill>
                  <a:srgbClr val="007C6A"/>
                </a:solidFill>
              </a:rPr>
              <a:t>执行 </a:t>
            </a:r>
            <a:r>
              <a:rPr lang="en-US" altLang="zh-CN" sz="2400" b="1" dirty="0">
                <a:solidFill>
                  <a:srgbClr val="007C6A"/>
                </a:solidFill>
              </a:rPr>
              <a:t>git  </a:t>
            </a:r>
            <a:r>
              <a:rPr lang="en-US" altLang="zh-CN" sz="2400" b="1" dirty="0" err="1">
                <a:solidFill>
                  <a:srgbClr val="007C6A"/>
                </a:solidFill>
              </a:rPr>
              <a:t>reflog</a:t>
            </a:r>
            <a:r>
              <a:rPr lang="en-US" altLang="zh-CN" sz="2400" b="1" dirty="0">
                <a:solidFill>
                  <a:srgbClr val="007C6A"/>
                </a:solidFill>
              </a:rPr>
              <a:t>  </a:t>
            </a:r>
            <a:r>
              <a:rPr lang="zh-CN" altLang="en-US" sz="2400" b="1" dirty="0">
                <a:solidFill>
                  <a:srgbClr val="007C6A"/>
                </a:solidFill>
              </a:rPr>
              <a:t>文件名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b="1" dirty="0">
                <a:solidFill>
                  <a:srgbClr val="007C6A"/>
                </a:solidFill>
              </a:rPr>
              <a:t>git  reset  --hard  </a:t>
            </a:r>
            <a:r>
              <a:rPr lang="zh-CN" altLang="en-US" sz="2400" b="1" dirty="0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780928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还原文件（没有</a:t>
            </a:r>
            <a:r>
              <a:rPr lang="en-US" altLang="zh-CN" b="1" dirty="0">
                <a:sym typeface="Arial" panose="020B0604020202020204" pitchFamily="34" charset="0"/>
              </a:rPr>
              <a:t>add</a:t>
            </a:r>
            <a:r>
              <a:rPr lang="zh-CN" altLang="en-US" b="1" dirty="0">
                <a:sym typeface="Arial" panose="020B0604020202020204" pitchFamily="34" charset="0"/>
              </a:rPr>
              <a:t>和</a:t>
            </a:r>
            <a:r>
              <a:rPr lang="en-US" altLang="zh-CN" b="1" dirty="0">
                <a:sym typeface="Arial" panose="020B0604020202020204" pitchFamily="34" charset="0"/>
              </a:rPr>
              <a:t>commit</a:t>
            </a:r>
            <a:r>
              <a:rPr lang="zh-CN" altLang="en-US" b="1" dirty="0">
                <a:sym typeface="Arial" panose="020B0604020202020204" pitchFamily="34" charset="0"/>
              </a:rPr>
              <a:t>的前提下）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checkout -- </a:t>
            </a:r>
            <a:r>
              <a:rPr lang="zh-CN" altLang="en-US" sz="2400" dirty="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02629" y="4438642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7.</a:t>
            </a:r>
            <a:r>
              <a:rPr lang="zh-CN" altLang="en-US" b="1" dirty="0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先删除文件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再</a:t>
            </a:r>
            <a:r>
              <a:rPr lang="en-US" altLang="zh-CN" sz="2400" dirty="0">
                <a:solidFill>
                  <a:srgbClr val="007C6A"/>
                </a:solidFill>
              </a:rPr>
              <a:t>git add </a:t>
            </a:r>
            <a:r>
              <a:rPr lang="zh-CN" altLang="en-US" sz="2400" dirty="0">
                <a:solidFill>
                  <a:srgbClr val="007C6A"/>
                </a:solidFill>
              </a:rPr>
              <a:t>再提交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424623" y="4786153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501578" y="4662170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01578" y="5848037"/>
            <a:ext cx="216774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7505" y="5863653"/>
            <a:ext cx="172042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6681" y="5851243"/>
            <a:ext cx="17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620158" y="552659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108083" y="5848037"/>
            <a:ext cx="1028213" cy="320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4971" y="54512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010541" y="5494321"/>
            <a:ext cx="457594" cy="646331"/>
            <a:chOff x="1777347" y="1426589"/>
            <a:chExt cx="457594" cy="64633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33" grpId="0"/>
      <p:bldP spid="34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分支名</a:t>
            </a:r>
            <a:r>
              <a:rPr lang="en-US" altLang="zh-CN" sz="28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branch –v  </a:t>
            </a:r>
            <a:r>
              <a:rPr lang="zh-CN" altLang="en-US" sz="2800" dirty="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branch –d &lt;</a:t>
            </a:r>
            <a:r>
              <a:rPr lang="zh-CN" altLang="en-US" sz="2800">
                <a:solidFill>
                  <a:srgbClr val="007C6A"/>
                </a:solidFill>
              </a:rPr>
              <a:t>分支名</a:t>
            </a:r>
            <a:r>
              <a:rPr lang="en-US" altLang="zh-CN" sz="2800">
                <a:solidFill>
                  <a:srgbClr val="007C6A"/>
                </a:solidFill>
              </a:rPr>
              <a:t>&gt; </a:t>
            </a:r>
            <a:r>
              <a:rPr lang="zh-CN" altLang="en-US" sz="2800" dirty="0">
                <a:solidFill>
                  <a:srgbClr val="007C6A"/>
                </a:solidFill>
              </a:rPr>
              <a:t>删除分支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一步完成（创建新分支并跳转）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    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55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9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FF0000"/>
                </a:solidFill>
              </a:rPr>
              <a:t>git diff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42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9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yuebuqun777888@126.com</a:t>
            </a:r>
          </a:p>
        </p:txBody>
      </p:sp>
      <p:sp>
        <p:nvSpPr>
          <p:cNvPr id="36" name="矩形 35"/>
          <p:cNvSpPr/>
          <p:nvPr/>
        </p:nvSpPr>
        <p:spPr>
          <a:xfrm>
            <a:off x="5629599" y="595487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https://github.com/HanZong888/hello.git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4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新项目目录名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https://github.com/HanZong888/hello.git git_HanZong666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91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19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6409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yuebuqun777888@126.com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dongfang777888@126.com</a:t>
            </a:r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11560" y="1268760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Arial" panose="020B0604020202020204" pitchFamily="34" charset="0"/>
              </a:rPr>
              <a:t>免密登录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85169" y="1620908"/>
            <a:ext cx="8972836" cy="129266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模式比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模式的一个重要好处就是，每次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等操作时，不用重复填写遍用户名密码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前提是你必须是这个项目的拥有者或者合作者，且配好了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6446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</a:rPr>
              <a:t>：检查你的电脑上是否已经生成了</a:t>
            </a:r>
            <a:r>
              <a:rPr lang="en-US" altLang="zh-CN" sz="2000" b="1" dirty="0">
                <a:solidFill>
                  <a:srgbClr val="007C6A"/>
                </a:solidFill>
              </a:rPr>
              <a:t>SSH Key </a:t>
            </a:r>
            <a:r>
              <a:rPr lang="zh-CN" altLang="en-US" sz="2000" b="1" dirty="0">
                <a:solidFill>
                  <a:srgbClr val="007C6A"/>
                </a:solidFill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</a:rPr>
              <a:t>git bash</a:t>
            </a:r>
            <a:r>
              <a:rPr lang="zh-CN" altLang="en-US" sz="2000" b="1" dirty="0">
                <a:solidFill>
                  <a:srgbClr val="007C6A"/>
                </a:solidFill>
              </a:rPr>
              <a:t>下执行如下命令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449968" y="894444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ym typeface="Arial" panose="020B0604020202020204" pitchFamily="34" charset="0"/>
              </a:rPr>
              <a:t>两种模式：</a:t>
            </a:r>
            <a:r>
              <a:rPr lang="en-US" altLang="zh-CN" sz="2400" b="1" dirty="0">
                <a:sym typeface="Arial" panose="020B0604020202020204" pitchFamily="34" charset="0"/>
              </a:rPr>
              <a:t>https VS </a:t>
            </a:r>
            <a:r>
              <a:rPr lang="en-US" altLang="zh-CN" sz="2400" b="1" dirty="0" err="1">
                <a:sym typeface="Arial" panose="020B0604020202020204" pitchFamily="34" charset="0"/>
              </a:rPr>
              <a:t>ssh</a:t>
            </a:r>
            <a:r>
              <a:rPr lang="en-US" altLang="zh-CN" sz="2400" b="1" dirty="0"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51" y="4712951"/>
            <a:ext cx="4640480" cy="11787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8611" y="602153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如果已经有这个文件包 删除就行了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0" y="3098645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lvl="1"/>
            <a:r>
              <a:rPr lang="zh-CN" altLang="en-US" sz="2400" b="1" dirty="0">
                <a:solidFill>
                  <a:srgbClr val="007C6A"/>
                </a:solidFill>
              </a:rPr>
              <a:t>如何配置</a:t>
            </a:r>
            <a:r>
              <a:rPr lang="en-US" altLang="zh-CN" sz="2400" b="1" dirty="0">
                <a:solidFill>
                  <a:srgbClr val="007C6A"/>
                </a:solidFill>
              </a:rPr>
              <a:t>SSH key</a:t>
            </a:r>
          </a:p>
        </p:txBody>
      </p:sp>
    </p:spTree>
    <p:extLst>
      <p:ext uri="{BB962C8B-B14F-4D97-AF65-F5344CB8AC3E}">
        <p14:creationId xmlns:p14="http://schemas.microsoft.com/office/powerpoint/2010/main" val="4065207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24744"/>
            <a:ext cx="8119253" cy="101566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：创建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 Key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 </a:t>
            </a:r>
            <a:r>
              <a:rPr lang="de-DE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ssh-keygen -t rsa -C   </a:t>
            </a:r>
            <a:r>
              <a:rPr lang="en-US" altLang="zh-CN" sz="2000" b="1" dirty="0">
                <a:solidFill>
                  <a:srgbClr val="FF0000"/>
                </a:solidFill>
                <a:sym typeface="Arial" panose="020B0604020202020204" pitchFamily="34" charset="0"/>
              </a:rPr>
              <a:t>XXXXXX</a:t>
            </a:r>
            <a:r>
              <a:rPr lang="de-DE" altLang="zh-CN" sz="2000" b="1" dirty="0">
                <a:solidFill>
                  <a:srgbClr val="FF0000"/>
                </a:solidFill>
                <a:sym typeface="Arial" panose="020B0604020202020204" pitchFamily="34" charset="0"/>
              </a:rPr>
              <a:t>@126.com</a:t>
            </a:r>
          </a:p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成功的话会在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~/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下生成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文件夹，进去，打开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，复制里面的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key</a:t>
            </a:r>
            <a:r>
              <a:rPr lang="zh-CN" altLang="en-US" sz="2000" b="1" dirty="0">
                <a:solidFill>
                  <a:srgbClr val="007C6A"/>
                </a:solidFill>
              </a:rPr>
              <a:t>。</a:t>
            </a:r>
            <a:endParaRPr lang="zh-CN" altLang="en-US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686505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2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0" y="2060848"/>
            <a:ext cx="8325804" cy="3168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19675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：进入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文件包，打印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的内容，复制全部内容</a:t>
            </a:r>
            <a:endParaRPr lang="de-DE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88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4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后，右上角点击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842809"/>
            <a:ext cx="2305050" cy="2988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65104"/>
            <a:ext cx="7039777" cy="2305118"/>
          </a:xfrm>
          <a:prstGeom prst="rect">
            <a:avLst/>
          </a:prstGeom>
        </p:spPr>
      </p:pic>
      <p:sp>
        <p:nvSpPr>
          <p:cNvPr id="6" name="文本框 14"/>
          <p:cNvSpPr txBox="1"/>
          <p:nvPr/>
        </p:nvSpPr>
        <p:spPr>
          <a:xfrm>
            <a:off x="417680" y="3477434"/>
            <a:ext cx="5328592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在左侧菜单中选择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and GPG keys,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在右边点击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65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95536" y="1196752"/>
            <a:ext cx="6696744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6 :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随便写，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把之前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的内容复制进去，点击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SSH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，设置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7058025" cy="3419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2438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67544" y="1052736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测试连通性：要改用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3771900" cy="2009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72" y="1747327"/>
            <a:ext cx="3390900" cy="14001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83968" y="1992863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4"/>
          <p:cNvSpPr txBox="1"/>
          <p:nvPr/>
        </p:nvSpPr>
        <p:spPr>
          <a:xfrm>
            <a:off x="470386" y="3978537"/>
            <a:ext cx="4669990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要建立新的远程代号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395536" y="4464219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remote add 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git@github.com:HanZong888/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hello.git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456864" y="5547156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push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master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429984" y="5122702"/>
            <a:ext cx="842209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以后再提交代码的时候就不用输入密码了（第一次使用会要求输入个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6069583" y="3652734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 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安装与操作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下载后一般都提供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插件了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Eclipse,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查看是否有该插件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7929"/>
            <a:ext cx="6282258" cy="3748720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157" y="1052736"/>
            <a:ext cx="88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如果没有，菜单栏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 -&gt; Install New Software...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with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中输入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http://download.eclipse.org/egit/updates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，勾选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 Git Team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Provider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，进入安装，重启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，安装完成。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7" y="2708920"/>
            <a:ext cx="7972425" cy="3209925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配置用户名、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email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Windows--&gt;Preferences--&gt;Team--&gt;Git--&gt;Configuration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7956376" cy="4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280920" cy="51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新建一个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项目，此时它只是一个普通的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项目，未纳入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188" y="2060848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管理的项目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选中工程鼠标右键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</a:t>
            </a: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Share Project……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89825"/>
            <a:ext cx="3429000" cy="331470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勾选上方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or create repository ....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勾中项目，再点击下方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Repository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796781" cy="3015208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初始化完成后，项目后缀会显示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NO-HEAD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，表示版本库已建立，但是还没有任何提交文件，因此没有主干分支。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4600375" cy="3168352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在项目上右键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Team&gt;&gt;commit,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出现如下对话框，将左上列出的文件列表，拖入至左下方，实现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add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功能。右边填写提交备注，则可点击右下角的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按钮。完成一次本地库的提交，可以看到左边的项目名称后缀多了个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3003654"/>
            <a:ext cx="5472608" cy="3180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38" y="3429000"/>
            <a:ext cx="2988332" cy="86274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新建文件、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Commit……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77020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、新建一个文件，可以看到图标依然是问号，处于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状态，即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没有对此文件进行监控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3467360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-&gt; Add to index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可以将文件加入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索引，进行版本监控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可以看到图标显示也有了变化（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中只要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就可以默认将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的文件添加到索引再提交更新，不需要分开操作）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17456"/>
            <a:ext cx="3417051" cy="92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3" y="4944688"/>
            <a:ext cx="3791733" cy="1564302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554137" y="105722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7" y="1425400"/>
            <a:ext cx="5386016" cy="31327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67" y="5157192"/>
            <a:ext cx="3435562" cy="1296144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502127" y="493255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提交完成后，图标发生变化。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83568" y="2132856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用与远程库的操作交互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052736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上新建一个同名的空仓库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71437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http://dl.iteye.com/upload/attachment/0078/1282/f5389b68-9b47-396c-9e9f-782356943d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92888" cy="441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本地可以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信息，将远程仓库的地址复制到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中，然后在下方填写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的用户名密码。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24383"/>
            <a:ext cx="6192688" cy="450002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的本地分支和远程分支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336704" cy="4527711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Eclispe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最后一步点击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6" y="4005064"/>
            <a:ext cx="7704857" cy="2027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1" y="1705661"/>
            <a:ext cx="6391275" cy="161925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214589" y="3595082"/>
            <a:ext cx="7957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 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上传成功后，可以去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上查看上传的代码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服务器上面更新了，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到本地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91527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类似，这里要填写远程仓库地址，和登录用户名密码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5328592" cy="463444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55018"/>
            <a:ext cx="4924425" cy="282892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95536" y="6926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这里如果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的下拉列表里没带过来，请在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里再填一遍。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单选项选择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下方勾选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Configue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upsteam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for push and pull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后，以后可以不同每次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都这么配置了，以后以此次的配置为默认值。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8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187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更新完成后会弹出提示，然后去查看一下代码。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546625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24992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学会运用比较工具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7772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9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5086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52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63532" cy="288032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将服务器代码同步到本地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667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91400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先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下来以后，会发生冲突报错，其实并没有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成功，因为你的修改并没有提交成为本地版本，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无法进行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15" y="1491400"/>
            <a:ext cx="3619500" cy="2066925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531143" y="400506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所以解决冲突之前先要把你自己的程序提交到版本库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commit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完成提交后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再次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会自动帮你合并版本，如果是同一文件同一位置的代码，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会让你手工合并。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978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772" y="5786699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，则成功完成提交。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5757"/>
            <a:ext cx="4133850" cy="107632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374326" y="153421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右侧就是合并时同一处代码发生了冲突，需要手工合并。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857" y="2987257"/>
            <a:ext cx="4954945" cy="45182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404780" y="2569074"/>
            <a:ext cx="381642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项目会出现右侧的状态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2244" y="3187924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那么三步：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、编辑代码 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合并完成后，项目状态会如右侧图示。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25" y="3885693"/>
            <a:ext cx="4594907" cy="589535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2772" y="108211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手工合并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99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742" y="3046024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</a:rPr>
              <a:t>[branch "master"]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remote = origin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merge = refs/heads/master</a:t>
            </a:r>
          </a:p>
          <a:p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[remote "origin"]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url = https://xxxxxxxx/xxxxx.git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fetch = +refs/heads/*:refs/remotes/origin/*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push = refs/heads/master:refs/heads/master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6670" y="1143555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关于老版本EGit没有[Pull...] 只有[Pull]的解决方案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64555" y="1844824"/>
            <a:ext cx="777686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windows--&gt;Preference--&gt;Repository Settings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中选择自己的仓库点击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OPEN,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如下配置：</a:t>
            </a:r>
            <a:endParaRPr lang="en-US" altLang="zh-CN" sz="20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5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6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29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157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86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中使用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793914"/>
            <a:ext cx="6803813" cy="235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6792"/>
            <a:ext cx="4968552" cy="4841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网站上建立仓库，填写仓库相关信息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4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009524" cy="2400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67544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复制仓库地址的连接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插件：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自带，插件市场搜索最新版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89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8399"/>
            <a:ext cx="6723809" cy="41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选择本地的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Git.exe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的位置 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787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填写网站登录的用户名密码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32447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46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083956" cy="2376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中，通过版本控制软件创建项目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" y="4658081"/>
            <a:ext cx="5897688" cy="17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13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18039"/>
            <a:ext cx="3447619" cy="2847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选择新建项目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27584" y="3935052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有时候会弹出让你提交文件的提示，请选择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，并勾中不再提示。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929501"/>
            <a:ext cx="3600000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40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7647619" cy="3400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，添加到暂存区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1881381"/>
            <a:ext cx="7133333" cy="30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File.. ,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62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39552" y="98072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4536"/>
            <a:ext cx="8457143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08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4" y="1740346"/>
            <a:ext cx="8457143" cy="4619048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47619" cy="2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022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95409"/>
            <a:ext cx="6142857" cy="51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23308</TotalTime>
  <Words>4254</Words>
  <Application>Microsoft Office PowerPoint</Application>
  <PresentationFormat>全屏显示(4:3)</PresentationFormat>
  <Paragraphs>584</Paragraphs>
  <Slides>122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0" baseType="lpstr">
      <vt:lpstr>黑体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王 昴</cp:lastModifiedBy>
  <cp:revision>1479</cp:revision>
  <dcterms:created xsi:type="dcterms:W3CDTF">2013-03-04T07:19:04Z</dcterms:created>
  <dcterms:modified xsi:type="dcterms:W3CDTF">2019-12-19T11:57:03Z</dcterms:modified>
</cp:coreProperties>
</file>