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678" r:id="rId3"/>
    <p:sldId id="449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459" r:id="rId16"/>
    <p:sldId id="667" r:id="rId17"/>
    <p:sldId id="675" r:id="rId18"/>
    <p:sldId id="676" r:id="rId19"/>
    <p:sldId id="460" r:id="rId20"/>
    <p:sldId id="666" r:id="rId21"/>
    <p:sldId id="461" r:id="rId22"/>
    <p:sldId id="462" r:id="rId23"/>
    <p:sldId id="482" r:id="rId24"/>
    <p:sldId id="584" r:id="rId25"/>
    <p:sldId id="585" r:id="rId26"/>
    <p:sldId id="590" r:id="rId27"/>
    <p:sldId id="588" r:id="rId28"/>
    <p:sldId id="582" r:id="rId29"/>
    <p:sldId id="589" r:id="rId30"/>
    <p:sldId id="594" r:id="rId31"/>
    <p:sldId id="465" r:id="rId32"/>
    <p:sldId id="466" r:id="rId33"/>
    <p:sldId id="596" r:id="rId34"/>
    <p:sldId id="597" r:id="rId35"/>
    <p:sldId id="598" r:id="rId36"/>
    <p:sldId id="599" r:id="rId37"/>
    <p:sldId id="668" r:id="rId38"/>
    <p:sldId id="669" r:id="rId39"/>
    <p:sldId id="601" r:id="rId40"/>
    <p:sldId id="603" r:id="rId41"/>
    <p:sldId id="516" r:id="rId42"/>
    <p:sldId id="519" r:id="rId43"/>
    <p:sldId id="679" r:id="rId44"/>
    <p:sldId id="680" r:id="rId45"/>
    <p:sldId id="685" r:id="rId46"/>
    <p:sldId id="686" r:id="rId47"/>
    <p:sldId id="681" r:id="rId48"/>
    <p:sldId id="682" r:id="rId49"/>
    <p:sldId id="522" r:id="rId50"/>
    <p:sldId id="683" r:id="rId51"/>
    <p:sldId id="684" r:id="rId52"/>
    <p:sldId id="558" r:id="rId53"/>
    <p:sldId id="687" r:id="rId54"/>
    <p:sldId id="688" r:id="rId55"/>
    <p:sldId id="689" r:id="rId56"/>
    <p:sldId id="690" r:id="rId57"/>
    <p:sldId id="523" r:id="rId58"/>
    <p:sldId id="544" r:id="rId59"/>
    <p:sldId id="529" r:id="rId60"/>
    <p:sldId id="691" r:id="rId61"/>
    <p:sldId id="692" r:id="rId62"/>
    <p:sldId id="693" r:id="rId63"/>
    <p:sldId id="694" r:id="rId64"/>
    <p:sldId id="654" r:id="rId65"/>
    <p:sldId id="653" r:id="rId66"/>
    <p:sldId id="655" r:id="rId67"/>
    <p:sldId id="656" r:id="rId68"/>
    <p:sldId id="670" r:id="rId69"/>
    <p:sldId id="657" r:id="rId70"/>
    <p:sldId id="658" r:id="rId71"/>
    <p:sldId id="660" r:id="rId72"/>
    <p:sldId id="695" r:id="rId73"/>
    <p:sldId id="696" r:id="rId74"/>
    <p:sldId id="697" r:id="rId75"/>
    <p:sldId id="698" r:id="rId76"/>
    <p:sldId id="699" r:id="rId77"/>
    <p:sldId id="700" r:id="rId78"/>
    <p:sldId id="260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中操作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中使用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793914"/>
            <a:ext cx="6803813" cy="235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6792"/>
            <a:ext cx="4968552" cy="4841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网站上建立仓库，填写仓库相关信息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009524" cy="2400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67544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复制仓库地址的连接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8399"/>
            <a:ext cx="6723809" cy="41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选择本地的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Git.exe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的位置 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78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填写网站登录的用户名密码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32447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4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083956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中，通过版本控制软件创建项目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" y="4658081"/>
            <a:ext cx="5897688" cy="1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1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18039"/>
            <a:ext cx="3447619" cy="2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选择新建项目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393505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有时候会弹出让你提交文件的提示，请选择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，并勾中不再提示。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929501"/>
            <a:ext cx="3600000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4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7647619" cy="3400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，添加到暂存区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881381"/>
            <a:ext cx="7133333" cy="30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File.. ,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6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9552" y="98072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4536"/>
            <a:ext cx="845714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0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4" y="1740346"/>
            <a:ext cx="8457143" cy="4619048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47619" cy="2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02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95409"/>
            <a:ext cx="6142857" cy="51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上验证是否上传成功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76190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另外一个项目成员也下载代码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7" y="3861048"/>
            <a:ext cx="6161905" cy="1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2" y="1809231"/>
            <a:ext cx="647619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9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下来的项目中的文件夹转化为模块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3088"/>
            <a:ext cx="5171429" cy="11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65" y="3501008"/>
            <a:ext cx="5019048" cy="1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340768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zh-CN" altLang="en-US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89161"/>
            <a:ext cx="4317309" cy="192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4813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用户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2" y="2924944"/>
            <a:ext cx="4209550" cy="1922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67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用户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117" y="5211551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3528" y="1124744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4609524" cy="1980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455909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可以直接选择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会帮你把最新代码下载下来，然后跟你本地代码发生冲突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4176464" cy="37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9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808980" cy="259228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467544" y="4653136"/>
            <a:ext cx="158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你自己的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sp>
        <p:nvSpPr>
          <p:cNvPr id="5" name="TextBox 8"/>
          <p:cNvSpPr txBox="1"/>
          <p:nvPr/>
        </p:nvSpPr>
        <p:spPr>
          <a:xfrm>
            <a:off x="6876256" y="4653136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别人的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067944" y="4680579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合并后的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89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08720"/>
            <a:ext cx="2304256" cy="2387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8400000" cy="34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编辑合并后，再次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206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20952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1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创建分支操作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2786"/>
            <a:ext cx="7590476" cy="27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53238"/>
            <a:ext cx="217142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769060"/>
            <a:ext cx="1942857" cy="13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730" y="4643501"/>
            <a:ext cx="3523809" cy="12476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771800" y="3717032"/>
            <a:ext cx="720080" cy="1153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63336" y="5085184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67058" y="5092347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183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60853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在这个分支下增加新代码，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本地提交，然后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之后可以在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上看到新的分支被上传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18583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9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3385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想要查看该分支内容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748" y="436510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把远程分支下载下来变成本地分支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0" y="1664858"/>
            <a:ext cx="4028571" cy="2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554292"/>
            <a:ext cx="2390476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2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719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另一个开发人员，想获得分支，把分支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75" y="3454224"/>
            <a:ext cx="2857143" cy="2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580952" cy="12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3933056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能看到远程分支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5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95" y="1806630"/>
            <a:ext cx="3781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首先切换到主干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1475" y="4437112"/>
            <a:ext cx="406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分支上选择要合并的分支进行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960" y="1133128"/>
            <a:ext cx="7079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如果该分支内容修改没有问题，可以合并到主干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78939"/>
            <a:ext cx="3714286" cy="19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5" y="3722990"/>
            <a:ext cx="3609524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2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0" y="1268760"/>
            <a:ext cx="7696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最后把经过合并的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master, 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到远端即完成了一个功能在主干上的提交。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61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>
                <a:solidFill>
                  <a:srgbClr val="007C6A"/>
                </a:solidFill>
              </a:rPr>
              <a:t>、 </a:t>
            </a:r>
            <a:r>
              <a:rPr lang="en-US" altLang="zh-CN" sz="2400">
                <a:solidFill>
                  <a:srgbClr val="007C6A"/>
                </a:solidFill>
              </a:rPr>
              <a:t> Idea  </a:t>
            </a:r>
            <a:r>
              <a:rPr lang="zh-CN" altLang="en-US" sz="2400">
                <a:solidFill>
                  <a:srgbClr val="007C6A"/>
                </a:solidFill>
              </a:rPr>
              <a:t>插件</a:t>
            </a:r>
            <a:endParaRPr lang="en-US" altLang="zh-CN" sz="240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22838</TotalTime>
  <Words>2647</Words>
  <Application>Microsoft Office PowerPoint</Application>
  <PresentationFormat>全屏显示(4:3)</PresentationFormat>
  <Paragraphs>423</Paragraphs>
  <Slides>78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韩 延兵</cp:lastModifiedBy>
  <cp:revision>1510</cp:revision>
  <dcterms:created xsi:type="dcterms:W3CDTF">2013-03-04T07:19:04Z</dcterms:created>
  <dcterms:modified xsi:type="dcterms:W3CDTF">2019-04-22T12:59:14Z</dcterms:modified>
</cp:coreProperties>
</file>