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360" r:id="rId3"/>
    <p:sldId id="399" r:id="rId4"/>
    <p:sldId id="410" r:id="rId5"/>
    <p:sldId id="411" r:id="rId6"/>
    <p:sldId id="413" r:id="rId7"/>
    <p:sldId id="414" r:id="rId8"/>
    <p:sldId id="415" r:id="rId9"/>
    <p:sldId id="416" r:id="rId10"/>
    <p:sldId id="412" r:id="rId11"/>
    <p:sldId id="417" r:id="rId12"/>
    <p:sldId id="291" r:id="rId1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108" d="100"/>
          <a:sy n="108" d="100"/>
        </p:scale>
        <p:origin x="11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状态管理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状态后端（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State Backends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每传入一条数据，有状态的算子任务都会读取和更新状态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由于有效的状态访问对于处理数据的低延迟至关重要，因此每个并行任务都会在本地维护其状态，以确保快速的状态访问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存储、访问以及维护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由一个可插入的组件决定，这个组件就叫做</a:t>
            </a:r>
            <a:r>
              <a:rPr lang="zh-CN" altLang="zh-CN" b="1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状态后端</a:t>
            </a: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state backend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状态后端主要负责两件事：本地的状态管理，以及将检查点（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）状态写入远程存储</a:t>
            </a:r>
            <a:endParaRPr lang="en-US" altLang="zh-CN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选择一个状态后端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556792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MemoryStateBackend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测试用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  <a:endParaRPr lang="zh-CN" altLang="zh-CN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内存级的状态后端，会将键控状态作为内存中的对象进行管理，将它们存储在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堆上，而将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存储在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的内存中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特点：快速、低延迟，但不稳定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FsStateBackend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存到远程的持久化文件系统（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FileSystem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）上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而对于本地状态，跟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MemoryStateBackend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一样，也会存在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堆上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同时拥有内存级的本地访问速度，和更好的容错保证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RocksDB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StateBackend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将所有状态序列化后，存入本地的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RocksDB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中存储。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文件很大的时候用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  <a:endParaRPr lang="zh-CN" altLang="zh-CN" sz="16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5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中的状态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Operator State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键控状态（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状态后端（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State Backends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005064"/>
            <a:ext cx="7416824" cy="2304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由一个任务维护，并且用来计算某个结果的所有数据，都属于这个任务的状态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可以认为状态就是一个本地变量，可以被任务的业务逻辑访问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en-US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进行状态管理</a:t>
            </a:r>
            <a:r>
              <a:rPr lang="zh-CN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，包括状态一致性、故障处理以及高效存储和访问，以便开发人员可以专注于应用程序的逻辑</a:t>
            </a:r>
            <a:endParaRPr lang="en-US" altLang="zh-CN" sz="16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700808"/>
            <a:ext cx="4968552" cy="20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中，状态始终与特定算子相关联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为了使运行时的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了解算子的状态，算子需要预先注册其状态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总的说来，有两种类型的状态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Operator State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算子状态的作用范围限定为算子任务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键控状态（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根据输入数据流中定义的键（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）来维护和访问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7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算子状态（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State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581128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算子状态的作用范围限定为算子任务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由同一并行任务所处理的所有数据都可以访问到相同的状态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状态对于同一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任务而言是共享的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算子状态不能由相同或不同算子的另一个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任务访问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5" y="1556792"/>
            <a:ext cx="3778885" cy="30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算子状态数据结构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将状态表示为一组数据的列表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联合列表状态（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Union list state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也将状态表示为数据的列表。它与常规列表状态的区别在于，在发生故障时，或者从保存点（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）启动应用程序时如何恢复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广播状态（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Broadcast state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如果一个算子有多项任务，而它的每项任务状态又都相同，那么这种特殊情况最适合应用广播状态。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键控状态（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Keyed State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437112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键控状态是根据输入数据流中定义的键（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）来维护和访问的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为每个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维护一个状态实例，并将具有相同键的所有数据，都分区到同一个算子任务中，这个任务会维护和处理这个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对应的状态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当任务处理一条数据时，它会自动将状态的访问范围限定为当前数据的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key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1628800"/>
            <a:ext cx="36724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键控状态数据结构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值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Value state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将状态表示为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单个的值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将状态表示为一组数据的列表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映射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Map state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将状态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表示为一组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Key-Value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聚合状态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Reducing state &amp; Aggregating State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将状态表示为一个用于聚合操作的列表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6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键控状态的使用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声明一个键控状态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9" y="2420888"/>
            <a:ext cx="6924253" cy="125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4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读取状态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86916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对状态赋值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43" y="4470346"/>
            <a:ext cx="3312368" cy="39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76" y="5589240"/>
            <a:ext cx="3703488" cy="31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4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32150</TotalTime>
  <Words>734</Words>
  <Application>Microsoft Office PowerPoint</Application>
  <PresentationFormat>全屏显示(4:3)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微软雅黑 Light</vt:lpstr>
      <vt:lpstr>Arial</vt:lpstr>
      <vt:lpstr>Calibri</vt:lpstr>
      <vt:lpstr>Wingdings</vt:lpstr>
      <vt:lpstr>Office 主题</vt:lpstr>
      <vt:lpstr>Flink 状态管理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536</cp:revision>
  <dcterms:created xsi:type="dcterms:W3CDTF">2017-11-14T06:09:04Z</dcterms:created>
  <dcterms:modified xsi:type="dcterms:W3CDTF">2020-04-26T23:20:26Z</dcterms:modified>
</cp:coreProperties>
</file>