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393" r:id="rId15"/>
    <p:sldId id="389" r:id="rId16"/>
    <p:sldId id="390" r:id="rId17"/>
    <p:sldId id="395" r:id="rId18"/>
    <p:sldId id="391" r:id="rId19"/>
    <p:sldId id="396" r:id="rId20"/>
    <p:sldId id="397" r:id="rId21"/>
    <p:sldId id="398" r:id="rId22"/>
    <p:sldId id="291" r:id="rId2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5906" autoAdjust="0"/>
  </p:normalViewPr>
  <p:slideViewPr>
    <p:cSldViewPr>
      <p:cViewPr varScale="1">
        <p:scale>
          <a:sx n="112" d="100"/>
          <a:sy n="112" d="100"/>
        </p:scale>
        <p:origin x="106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Writes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dirty="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700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7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700" dirty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应用程序中一系列严密的操作，所有操作必须成功完成，否则在每个操作中所作的所有更改都会被撤消</a:t>
            </a:r>
            <a:r>
              <a:rPr lang="en-US" altLang="zh-CN" sz="15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5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两个</a:t>
            </a:r>
            <a:r>
              <a:rPr lang="en-US" altLang="zh-CN" sz="15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ck</a:t>
            </a:r>
            <a:r>
              <a:rPr lang="zh-CN" altLang="en-US" sz="15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之间的数据做一个事务，故障回滚</a:t>
            </a:r>
            <a:r>
              <a:rPr lang="en-US" altLang="zh-CN" sz="15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具有原子性：一个事务中的一系列的操作要么全部成功，要么一个都不做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dirty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700" dirty="0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真正完成的时候，才把所有对应的结果写入</a:t>
            </a:r>
            <a:r>
              <a:rPr lang="en-US" altLang="zh-CN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7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系统中</a:t>
            </a:r>
            <a:endParaRPr lang="en-US" altLang="zh-CN" sz="17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dirty="0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700" dirty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预写日志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两阶段提交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把结果数据先当成状态保存，然后在收到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完成的通知时，一次性写入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，由于数据提前在状态后端中做了缓存，所以无论什么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系统，都能用这种方式一批搞定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批写出，延迟高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DataStream API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提供了一个模板类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，来实现这种事务性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写到一半挂了，至少一次。外部系统需要支持幂等写入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对于每个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任务会启动一个事务，并将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所有接收的数据添加到事务里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系统，但不提交它们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当它收到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完成的通知时，它才正式提交事务，实现结果的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一个提供事务支持的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TwoPhaseCommitSinkFunction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704856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系统必须提供事务支持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，或者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任务必须能够模拟外部系统上的事务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的间隔期间里，必须能够开启一个事务并接受数据写入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完成的通知之前，事务必须是“等待提交”的状态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在故障恢复的情况下，这可能需要一些时间。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如果这个时候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系统关闭事务（例如超时了），那么未提交的数据就会丢失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必须能够在进程失败后恢复事务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提交事务必须是幂等操作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【timeout sink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需要高点  外部系统提供事务支持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】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08514"/>
              </p:ext>
            </p:extLst>
          </p:nvPr>
        </p:nvGraphicFramePr>
        <p:xfrm>
          <a:off x="827584" y="1772816"/>
          <a:ext cx="764319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863"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At-least-once【</a:t>
                      </a:r>
                      <a:r>
                        <a:rPr lang="zh-CN" altLang="en-US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批量写入挂了</a:t>
                      </a:r>
                      <a:r>
                        <a:rPr lang="en-US" altLang="zh-CN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】</a:t>
                      </a:r>
                      <a:endParaRPr lang="zh-CN" altLang="en-US" sz="1600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600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端到端状态一致性的保证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04856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机制，把状态存盘，发生故障的时候可以恢复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source —— kafka consumer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，可以将偏移量保存下来，如果后续任务出现了故障，恢复的时候可以由连接器重置偏移量，重新消费数据，保证一致性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 —— kafka producer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两阶段提交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实现一个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TwoPhaseCommitSinkFunction</a:t>
            </a:r>
          </a:p>
          <a:p>
            <a:pPr>
              <a:lnSpc>
                <a:spcPct val="20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49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启动时，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会将检查点分界线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注入数据流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5013176"/>
            <a:ext cx="7056784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每个算子会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91939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，都会把状态存到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，这些数据都属于预提交的事务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465313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当所有算子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的快照完成，也就是这次的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完成时，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会向所有任务发通知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正式提交之前的事务，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 中未确认数据改为“已确认”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需要配置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消费者隔离级别，读已提交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】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两阶段提交步骤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一条数据来了之后，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的事务（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），正常写入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分区日志但标记为未提交，这就是“预提交”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操作，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开始向下传递，遇到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的算子将状态存入状态后端，并通知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，保存当前状态，存入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，通知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，并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下一阶段的事务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收到所有任务的通知，发出确认信息，表示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，正式提交这段时间的数据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关闭事务，提交的数据可以正常消费了。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消费者隔离级别必须是读已提交，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timeout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时间大于连接器的超时时间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】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3429000"/>
            <a:ext cx="7416824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对于流处理器内部来说，所谓的状态一致性，其实就是我们所说的计算结果要保证准确。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一条数据不应该丢失，也不应该重复计算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在遇到故障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，恢复以后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重新计算，结果应该也是完全正确的。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当任务故障时，最简单的做法是什么都不干，既不恢复丢失的状态，也不重播丢失的数据。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语义的含义是最多处理一次事件。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在大多数的真实应用场景，我们希望不丢失事件。这种类型的保障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at-least-once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，意思是所有的事件都得到了处理，而一些事件还可能被处理多次。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恰好处理一次是最严格的保证，也是最难实现的。恰好处理一次语义不仅仅意味着没有事件丢失，还意味着针对每一个数据，内部状态仅仅更新一次。</a:t>
            </a: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使用了一种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轻量级快照机制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有状态流应用的一致检查点，其实就是：所有任务的状态，在某个时间点的一份拷贝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而这个时间点，应该是所有任务都恰好处理完一个相同的输入数据的时候。</a:t>
            </a:r>
            <a:endParaRPr lang="en-US" altLang="zh-CN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恢复机制的核心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38776" y="2025332"/>
            <a:ext cx="5613544" cy="3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目前我们看到的一致性保证都是由流处理器实现的，也就是说都是在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流处理器内部保证的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而在真实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中，流处理应用除了流处理器以外还包含了数据源（例如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）和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持久化系统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端到端的一致性保证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意味着结果的正确性贯穿了整个流处理应用的始终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每一个组件都保证了它自己的一致性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整个端到端的一致性级别取决于所有组件中一致性最弱的组件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—— checkpoint</a:t>
            </a: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可重设数据的读取位置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</a:pP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解决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重复写入的问题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幂等写入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Writes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416824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所谓幂等操作，是说一个操作，可以重复执行很多次，但只导致一次结果更改，也就是说，后面再重复执行就不起作用了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如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hashmap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写入，按照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>
              <a:lnSpc>
                <a:spcPct val="200000"/>
              </a:lnSpc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最终状态一致性，中间短暂的恢复过程中，可能不一致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592833"/>
            <a:ext cx="262051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31831</TotalTime>
  <Words>1517</Words>
  <Application>Microsoft Office PowerPoint</Application>
  <PresentationFormat>全屏显示(4:3)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微软雅黑 Light</vt:lpstr>
      <vt:lpstr>Arial</vt:lpstr>
      <vt:lpstr>Calibri</vt:lpstr>
      <vt:lpstr>Cambria Math</vt:lpstr>
      <vt:lpstr>Wingdings</vt:lpstr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490</cp:revision>
  <dcterms:created xsi:type="dcterms:W3CDTF">2017-11-14T06:09:04Z</dcterms:created>
  <dcterms:modified xsi:type="dcterms:W3CDTF">2020-04-24T00:18:02Z</dcterms:modified>
</cp:coreProperties>
</file>