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OpenMP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Algoritmos seriales VS Algoritmos Paralelos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33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307283" y="644236"/>
            <a:ext cx="396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</a:rPr>
              <a:t>¿Qué es </a:t>
            </a:r>
            <a:r>
              <a:rPr lang="es-MX" sz="3200" b="1" dirty="0" err="1" smtClean="0">
                <a:solidFill>
                  <a:schemeClr val="bg1"/>
                </a:solidFill>
              </a:rPr>
              <a:t>OpenMP</a:t>
            </a:r>
            <a:r>
              <a:rPr lang="es-MX" sz="3200" b="1" dirty="0" smtClean="0">
                <a:solidFill>
                  <a:schemeClr val="bg1"/>
                </a:solidFill>
              </a:rPr>
              <a:t>?</a:t>
            </a:r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96291" y="1797627"/>
            <a:ext cx="8780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Es una API para los lenguajes  C, C++ y Fortran que consta de </a:t>
            </a:r>
            <a:r>
              <a:rPr lang="es-MX" dirty="0">
                <a:solidFill>
                  <a:schemeClr val="bg1"/>
                </a:solidFill>
              </a:rPr>
              <a:t>directivas de compilador, rutinas de biblioteca, y variables de </a:t>
            </a:r>
            <a:r>
              <a:rPr lang="es-MX" dirty="0" smtClean="0">
                <a:solidFill>
                  <a:schemeClr val="bg1"/>
                </a:solidFill>
              </a:rPr>
              <a:t>entorno con las cuales es posible “paralelizar” o dar concurrencia a ciertas partes de nuestro código.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57" y="3274955"/>
            <a:ext cx="4080581" cy="2612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/>
          <p:cNvSpPr txBox="1"/>
          <p:nvPr/>
        </p:nvSpPr>
        <p:spPr>
          <a:xfrm>
            <a:off x="1709319" y="4257916"/>
            <a:ext cx="41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OpenMP</a:t>
            </a:r>
            <a:r>
              <a:rPr lang="es-MX" dirty="0">
                <a:solidFill>
                  <a:schemeClr val="bg1"/>
                </a:solidFill>
              </a:rPr>
              <a:t> utiliza un modelo de ejecución </a:t>
            </a:r>
            <a:r>
              <a:rPr lang="es-MX" dirty="0" err="1">
                <a:solidFill>
                  <a:schemeClr val="bg1"/>
                </a:solidFill>
              </a:rPr>
              <a:t>fork-join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9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35862" y="644236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</a:rPr>
              <a:t>Introducción a </a:t>
            </a:r>
            <a:r>
              <a:rPr lang="es-MX" sz="3200" b="1" dirty="0" err="1" smtClean="0">
                <a:solidFill>
                  <a:schemeClr val="bg1"/>
                </a:solidFill>
              </a:rPr>
              <a:t>OpenMP</a:t>
            </a:r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96291" y="1797627"/>
            <a:ext cx="878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Creación de una región paralela: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	#</a:t>
            </a:r>
            <a:r>
              <a:rPr lang="es-MX" dirty="0" err="1" smtClean="0">
                <a:solidFill>
                  <a:schemeClr val="bg1"/>
                </a:solidFill>
              </a:rPr>
              <a:t>pragma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omp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parallel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	</a:t>
            </a:r>
            <a:r>
              <a:rPr lang="es-MX" dirty="0" smtClean="0">
                <a:solidFill>
                  <a:schemeClr val="bg1"/>
                </a:solidFill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</a:rPr>
              <a:t>	</a:t>
            </a:r>
            <a:r>
              <a:rPr lang="es-MX" dirty="0" smtClean="0">
                <a:solidFill>
                  <a:schemeClr val="bg1"/>
                </a:solidFill>
              </a:rPr>
              <a:t>	//código que ejecutara cada hilo</a:t>
            </a:r>
          </a:p>
          <a:p>
            <a:r>
              <a:rPr lang="es-MX" dirty="0">
                <a:solidFill>
                  <a:schemeClr val="bg1"/>
                </a:solidFill>
              </a:rPr>
              <a:t>	</a:t>
            </a:r>
            <a:r>
              <a:rPr lang="es-MX" dirty="0" smtClean="0">
                <a:solidFill>
                  <a:schemeClr val="bg1"/>
                </a:solidFill>
              </a:rPr>
              <a:t>}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Algunas funciones importantes: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	#</a:t>
            </a:r>
            <a:r>
              <a:rPr lang="es-MX" dirty="0" err="1" smtClean="0">
                <a:solidFill>
                  <a:schemeClr val="bg1"/>
                </a:solidFill>
              </a:rPr>
              <a:t>include</a:t>
            </a:r>
            <a:r>
              <a:rPr lang="es-MX" dirty="0" smtClean="0">
                <a:solidFill>
                  <a:schemeClr val="bg1"/>
                </a:solidFill>
              </a:rPr>
              <a:t> &lt;</a:t>
            </a:r>
            <a:r>
              <a:rPr lang="es-MX" dirty="0" err="1" smtClean="0">
                <a:solidFill>
                  <a:schemeClr val="bg1"/>
                </a:solidFill>
              </a:rPr>
              <a:t>omp.h</a:t>
            </a:r>
            <a:r>
              <a:rPr lang="es-MX" dirty="0" smtClean="0">
                <a:solidFill>
                  <a:schemeClr val="bg1"/>
                </a:solidFill>
              </a:rPr>
              <a:t>&gt;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	</a:t>
            </a:r>
            <a:r>
              <a:rPr lang="es-MX" dirty="0" err="1" smtClean="0">
                <a:solidFill>
                  <a:schemeClr val="bg1"/>
                </a:solidFill>
              </a:rPr>
              <a:t>omp_set_num_threads</a:t>
            </a:r>
            <a:r>
              <a:rPr lang="es-MX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	</a:t>
            </a:r>
            <a:r>
              <a:rPr lang="es-MX" dirty="0" err="1" smtClean="0">
                <a:solidFill>
                  <a:schemeClr val="bg1"/>
                </a:solidFill>
              </a:rPr>
              <a:t>omp_get_thread_num</a:t>
            </a:r>
            <a:r>
              <a:rPr lang="es-MX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	</a:t>
            </a:r>
            <a:r>
              <a:rPr lang="es-MX" dirty="0" err="1" smtClean="0">
                <a:solidFill>
                  <a:schemeClr val="bg1"/>
                </a:solidFill>
              </a:rPr>
              <a:t>omp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get</a:t>
            </a:r>
            <a:r>
              <a:rPr lang="es-MX" dirty="0" smtClean="0">
                <a:solidFill>
                  <a:schemeClr val="bg1"/>
                </a:solidFill>
              </a:rPr>
              <a:t> _</a:t>
            </a:r>
            <a:r>
              <a:rPr lang="es-MX" dirty="0" err="1" smtClean="0">
                <a:solidFill>
                  <a:schemeClr val="bg1"/>
                </a:solidFill>
              </a:rPr>
              <a:t>num_threads</a:t>
            </a:r>
            <a:r>
              <a:rPr lang="es-MX" dirty="0" smtClean="0">
                <a:solidFill>
                  <a:schemeClr val="bg1"/>
                </a:solidFill>
              </a:rPr>
              <a:t>();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53" y="1820636"/>
            <a:ext cx="3867150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41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99844" y="665017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</a:rPr>
              <a:t>Ejercicios</a:t>
            </a:r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85900" y="1797627"/>
            <a:ext cx="878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Compilar: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err="1" smtClean="0">
                <a:solidFill>
                  <a:schemeClr val="bg1"/>
                </a:solidFill>
              </a:rPr>
              <a:t>gcc</a:t>
            </a:r>
            <a:r>
              <a:rPr lang="es-MX" dirty="0" smtClean="0">
                <a:solidFill>
                  <a:schemeClr val="bg1"/>
                </a:solidFill>
              </a:rPr>
              <a:t>  </a:t>
            </a:r>
            <a:r>
              <a:rPr lang="es-MX" dirty="0" err="1" smtClean="0">
                <a:solidFill>
                  <a:schemeClr val="bg1"/>
                </a:solidFill>
              </a:rPr>
              <a:t>nom.c</a:t>
            </a:r>
            <a:r>
              <a:rPr lang="es-MX" dirty="0" smtClean="0">
                <a:solidFill>
                  <a:schemeClr val="bg1"/>
                </a:solidFill>
              </a:rPr>
              <a:t>  </a:t>
            </a:r>
            <a:r>
              <a:rPr lang="es-MX" b="1" dirty="0" smtClean="0">
                <a:solidFill>
                  <a:schemeClr val="bg1"/>
                </a:solidFill>
              </a:rPr>
              <a:t>-</a:t>
            </a:r>
            <a:r>
              <a:rPr lang="es-MX" b="1" dirty="0" err="1" smtClean="0">
                <a:solidFill>
                  <a:schemeClr val="bg1"/>
                </a:solidFill>
              </a:rPr>
              <a:t>fopenmp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80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OpenMP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Fernando Perez</dc:creator>
  <cp:lastModifiedBy>Fernando Perez</cp:lastModifiedBy>
  <cp:revision>7</cp:revision>
  <dcterms:created xsi:type="dcterms:W3CDTF">2013-07-28T21:02:30Z</dcterms:created>
  <dcterms:modified xsi:type="dcterms:W3CDTF">2013-07-28T22:06:37Z</dcterms:modified>
</cp:coreProperties>
</file>