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7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9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9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D146-312C-48E6-AD87-F35E43AFA8BB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DDA</a:t>
            </a:r>
            <a:r>
              <a:rPr lang="zh-CN" altLang="en-US" dirty="0" smtClean="0"/>
              <a:t>、中点算法生成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直线段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 smtClean="0"/>
              <a:t>实验二     </a:t>
            </a:r>
            <a:r>
              <a:rPr lang="en-US" altLang="zh-CN" sz="2400" dirty="0" smtClean="0"/>
              <a:t>DDA</a:t>
            </a:r>
            <a:r>
              <a:rPr lang="zh-CN" altLang="en-US" sz="2400" dirty="0" smtClean="0"/>
              <a:t>算法</a:t>
            </a:r>
            <a:r>
              <a:rPr lang="zh-CN" altLang="en-US" sz="2400" dirty="0" smtClean="0"/>
              <a:t>生成直线段实验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pPr marL="0" indent="0"/>
            <a:r>
              <a:rPr lang="zh-CN" altLang="en-US" sz="2400" dirty="0" smtClean="0"/>
              <a:t>实验时间：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09</a:t>
            </a:r>
            <a:r>
              <a:rPr lang="zh-CN" altLang="en-US" sz="2400" dirty="0" smtClean="0"/>
              <a:t>日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实验地点：信息学院</a:t>
            </a:r>
            <a:r>
              <a:rPr lang="en-US" altLang="zh-CN" sz="2400" dirty="0" smtClean="0"/>
              <a:t>2202</a:t>
            </a:r>
            <a:r>
              <a:rPr lang="zh-CN" altLang="en-US" sz="2400" dirty="0" smtClean="0"/>
              <a:t>机房</a:t>
            </a:r>
            <a:endParaRPr lang="zh-CN" altLang="en-US" sz="2400" dirty="0"/>
          </a:p>
          <a:p>
            <a:pPr marL="0" indent="0"/>
            <a:r>
              <a:rPr lang="zh-CN" altLang="en-US" sz="2400" dirty="0"/>
              <a:t>实验内容</a:t>
            </a:r>
            <a:r>
              <a:rPr lang="zh-CN" altLang="en-US" sz="2400" dirty="0" smtClean="0"/>
              <a:t>：熟悉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，通过</a:t>
            </a:r>
            <a:r>
              <a:rPr lang="en-US" altLang="zh-CN" sz="2400" smtClean="0"/>
              <a:t>DDA</a:t>
            </a:r>
            <a:r>
              <a:rPr lang="zh-CN" altLang="en-US" sz="2400" smtClean="0"/>
              <a:t>算法</a:t>
            </a:r>
            <a:r>
              <a:rPr lang="zh-CN" altLang="en-US" sz="2400" dirty="0" smtClean="0"/>
              <a:t>生成直线段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</a:t>
            </a:r>
            <a:r>
              <a:rPr lang="zh-CN" altLang="en-US" sz="2400" dirty="0"/>
              <a:t>目的</a:t>
            </a:r>
            <a:r>
              <a:rPr lang="zh-CN" altLang="en-US" sz="2400" dirty="0" smtClean="0"/>
              <a:t>：安装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，能编写代码</a:t>
            </a:r>
            <a:r>
              <a:rPr lang="zh-CN" altLang="en-US" sz="2400" dirty="0"/>
              <a:t>运行，参考</a:t>
            </a:r>
            <a:r>
              <a:rPr lang="zh-CN" altLang="en-US" sz="2400" dirty="0" smtClean="0"/>
              <a:t>课本代码</a:t>
            </a:r>
            <a:r>
              <a:rPr lang="zh-CN" altLang="en-US" sz="2400" dirty="0"/>
              <a:t>。</a:t>
            </a:r>
          </a:p>
          <a:p>
            <a:pPr marL="0" indent="0"/>
            <a:r>
              <a:rPr lang="zh-CN" altLang="en-US" sz="2400" dirty="0"/>
              <a:t>实验代码：</a:t>
            </a:r>
          </a:p>
          <a:p>
            <a:pPr marL="0" indent="0"/>
            <a:r>
              <a:rPr lang="zh-CN" altLang="en-US" sz="2400" dirty="0"/>
              <a:t>实验结果：</a:t>
            </a:r>
          </a:p>
          <a:p>
            <a:pPr marL="0" indent="0"/>
            <a:r>
              <a:rPr lang="zh-CN" altLang="en-US" sz="2400" dirty="0"/>
              <a:t>实验总结：</a:t>
            </a:r>
          </a:p>
        </p:txBody>
      </p:sp>
    </p:spTree>
    <p:extLst>
      <p:ext uri="{BB962C8B-B14F-4D97-AF65-F5344CB8AC3E}">
        <p14:creationId xmlns:p14="http://schemas.microsoft.com/office/powerpoint/2010/main" val="40901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 smtClean="0"/>
              <a:t>实验三     中点</a:t>
            </a:r>
            <a:r>
              <a:rPr lang="zh-CN" altLang="en-US" sz="2400" dirty="0" smtClean="0"/>
              <a:t>算法生成直线段实验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pPr marL="0" indent="0"/>
            <a:r>
              <a:rPr lang="zh-CN" altLang="en-US" sz="2400" dirty="0" smtClean="0"/>
              <a:t>实验时间：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日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实验地点：信息学院</a:t>
            </a:r>
            <a:r>
              <a:rPr lang="en-US" altLang="zh-CN" sz="2400" dirty="0" smtClean="0"/>
              <a:t>2202</a:t>
            </a:r>
            <a:r>
              <a:rPr lang="zh-CN" altLang="en-US" sz="2400" dirty="0" smtClean="0"/>
              <a:t>机房</a:t>
            </a:r>
            <a:endParaRPr lang="zh-CN" altLang="en-US" sz="2400" dirty="0"/>
          </a:p>
          <a:p>
            <a:pPr marL="0" indent="0"/>
            <a:r>
              <a:rPr lang="zh-CN" altLang="en-US" sz="2400" dirty="0"/>
              <a:t>实验内容</a:t>
            </a:r>
            <a:r>
              <a:rPr lang="zh-CN" altLang="en-US" sz="2400" dirty="0" smtClean="0"/>
              <a:t>：熟悉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通过中点</a:t>
            </a:r>
            <a:r>
              <a:rPr lang="zh-CN" altLang="en-US" sz="2400" dirty="0" smtClean="0"/>
              <a:t>算法生成直线段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</a:t>
            </a:r>
            <a:r>
              <a:rPr lang="zh-CN" altLang="en-US" sz="2400" dirty="0"/>
              <a:t>目的</a:t>
            </a:r>
            <a:r>
              <a:rPr lang="zh-CN" altLang="en-US" sz="2400" dirty="0" smtClean="0"/>
              <a:t>：安装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，能编写代码</a:t>
            </a:r>
            <a:r>
              <a:rPr lang="zh-CN" altLang="en-US" sz="2400" dirty="0"/>
              <a:t>运行，参考</a:t>
            </a:r>
            <a:r>
              <a:rPr lang="zh-CN" altLang="en-US" sz="2400" dirty="0" smtClean="0"/>
              <a:t>课本代码</a:t>
            </a:r>
            <a:r>
              <a:rPr lang="zh-CN" altLang="en-US" sz="2400" dirty="0"/>
              <a:t>。</a:t>
            </a:r>
          </a:p>
          <a:p>
            <a:pPr marL="0" indent="0"/>
            <a:r>
              <a:rPr lang="zh-CN" altLang="en-US" sz="2400" dirty="0"/>
              <a:t>实验代码：</a:t>
            </a:r>
          </a:p>
          <a:p>
            <a:pPr marL="0" indent="0"/>
            <a:r>
              <a:rPr lang="zh-CN" altLang="en-US" sz="2400" dirty="0"/>
              <a:t>实验结果：</a:t>
            </a:r>
          </a:p>
          <a:p>
            <a:pPr marL="0" indent="0"/>
            <a:r>
              <a:rPr lang="zh-CN" altLang="en-US" sz="2400" dirty="0"/>
              <a:t>实验总结：</a:t>
            </a:r>
          </a:p>
        </p:txBody>
      </p:sp>
    </p:spTree>
    <p:extLst>
      <p:ext uri="{BB962C8B-B14F-4D97-AF65-F5344CB8AC3E}">
        <p14:creationId xmlns:p14="http://schemas.microsoft.com/office/powerpoint/2010/main" val="30489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131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DDA、中点算法生成 直线段</vt:lpstr>
      <vt:lpstr>实验要求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示例程序生成直线段</dc:title>
  <dc:creator>STU</dc:creator>
  <cp:lastModifiedBy>XXXY</cp:lastModifiedBy>
  <cp:revision>5</cp:revision>
  <dcterms:created xsi:type="dcterms:W3CDTF">2018-09-20T07:58:28Z</dcterms:created>
  <dcterms:modified xsi:type="dcterms:W3CDTF">2020-10-16T00:35:09Z</dcterms:modified>
</cp:coreProperties>
</file>