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lstStyle/>
          <a:p>
            <a:pPr defTabSz="914400">
              <a:buNone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填充算法实验</a:t>
            </a: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 smtClean="0"/>
              <a:t>实验五         </a:t>
            </a:r>
            <a:r>
              <a:rPr lang="zh-CN" altLang="en-US" sz="2400" strike="noStrike" noProof="1"/>
              <a:t>填充算法实验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/>
              <a:t>10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30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</a:t>
            </a:r>
            <a:r>
              <a:rPr lang="zh-CN" altLang="en-US" sz="2400" strike="noStrike" noProof="1" smtClean="0"/>
              <a:t>机房</a:t>
            </a:r>
            <a:r>
              <a:rPr lang="en-US" altLang="zh-CN" sz="2400" strike="noStrike" noProof="1" smtClean="0"/>
              <a:t>2204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：教材</a:t>
            </a:r>
            <a:r>
              <a:rPr lang="en-US" altLang="zh-CN" sz="2400" strike="noStrike" noProof="1"/>
              <a:t>P66</a:t>
            </a:r>
            <a:r>
              <a:rPr lang="zh-CN" altLang="zh-CN" sz="2400" strike="noStrike" noProof="1"/>
              <a:t>，填充六边</a:t>
            </a:r>
            <a:r>
              <a:rPr lang="zh-CN" altLang="en-US" sz="2400" strike="noStrike" noProof="1"/>
              <a:t>形</a:t>
            </a:r>
          </a:p>
          <a:p>
            <a:pPr fontAlgn="base"/>
            <a:r>
              <a:rPr lang="zh-CN" altLang="en-US" sz="2400" strike="noStrike" noProof="1"/>
              <a:t>实验目的：</a:t>
            </a:r>
            <a:r>
              <a:rPr lang="zh-CN" sz="2400" strike="noStrike" noProof="1"/>
              <a:t>验证扫描线填充算法，指定任意的多边形边数，  填充多边形</a:t>
            </a:r>
            <a:r>
              <a:rPr lang="zh-CN" altLang="en-US" sz="2400" strike="noStrike" noProof="1"/>
              <a:t>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 smtClean="0"/>
              <a:t>实验五         </a:t>
            </a:r>
            <a:r>
              <a:rPr lang="zh-CN" altLang="en-US" sz="2400" strike="noStrike" noProof="1"/>
              <a:t>填充算法实验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/>
              <a:t>10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30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</a:t>
            </a:r>
            <a:r>
              <a:rPr lang="zh-CN" altLang="en-US" sz="2400" strike="noStrike" noProof="1" smtClean="0"/>
              <a:t>机房</a:t>
            </a:r>
            <a:r>
              <a:rPr lang="en-US" altLang="zh-CN" sz="2400" strike="noStrike" noProof="1" smtClean="0"/>
              <a:t>2204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2</a:t>
            </a:r>
            <a:r>
              <a:rPr lang="zh-CN" altLang="en-US" sz="2400" strike="noStrike" noProof="1"/>
              <a:t>：使用opengl，用扫描线填充算法填充多边形</a:t>
            </a:r>
          </a:p>
          <a:p>
            <a:pPr fontAlgn="base"/>
            <a:r>
              <a:rPr lang="zh-CN" altLang="en-US" sz="2400" strike="noStrike" noProof="1"/>
              <a:t>实验目的：</a:t>
            </a:r>
            <a:r>
              <a:rPr lang="zh-CN" sz="2400" strike="noStrike" noProof="1"/>
              <a:t>验证扫描线填充算法，指定任意的多边形边数，  填充多边形</a:t>
            </a:r>
            <a:r>
              <a:rPr lang="zh-CN" altLang="en-US" sz="2400" strike="noStrike" noProof="1"/>
              <a:t>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宋体</vt:lpstr>
      <vt:lpstr>Arial</vt:lpstr>
      <vt:lpstr>默认设计模板</vt:lpstr>
      <vt:lpstr>填充算法实验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XXXY</cp:lastModifiedBy>
  <cp:revision>8</cp:revision>
  <dcterms:created xsi:type="dcterms:W3CDTF">2017-10-20T00:37:39Z</dcterms:created>
  <dcterms:modified xsi:type="dcterms:W3CDTF">2020-10-30T00:48:47Z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