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3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78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7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89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9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48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6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9D146-312C-48E6-AD87-F35E43AFA8B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97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示例程序生成直线段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                </a:t>
            </a:r>
            <a:r>
              <a:rPr lang="zh-CN" altLang="en-US" sz="2400" dirty="0" smtClean="0"/>
              <a:t>实验一     示例程序生成直线段实验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  <a:p>
            <a:pPr marL="0" indent="0"/>
            <a:r>
              <a:rPr lang="zh-CN" altLang="en-US" sz="2400" dirty="0" smtClean="0"/>
              <a:t>实验时间：</a:t>
            </a:r>
            <a:r>
              <a:rPr lang="en-US" altLang="zh-CN" sz="2400" dirty="0" smtClean="0"/>
              <a:t>2020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25</a:t>
            </a:r>
            <a:r>
              <a:rPr lang="zh-CN" altLang="en-US" sz="2400" dirty="0" smtClean="0"/>
              <a:t>日</a:t>
            </a:r>
            <a:endParaRPr lang="en-US" altLang="zh-CN" sz="2400" dirty="0" smtClean="0"/>
          </a:p>
          <a:p>
            <a:pPr marL="0" indent="0"/>
            <a:r>
              <a:rPr lang="zh-CN" altLang="en-US" sz="2400" dirty="0" smtClean="0"/>
              <a:t>实验地点：信息学院</a:t>
            </a:r>
            <a:r>
              <a:rPr lang="en-US" altLang="zh-CN" sz="2400" smtClean="0"/>
              <a:t>2202</a:t>
            </a:r>
            <a:r>
              <a:rPr lang="zh-CN" altLang="en-US" sz="2400" smtClean="0"/>
              <a:t>机房</a:t>
            </a:r>
            <a:endParaRPr lang="zh-CN" altLang="en-US" sz="2400" dirty="0"/>
          </a:p>
          <a:p>
            <a:pPr marL="0" indent="0"/>
            <a:r>
              <a:rPr lang="zh-CN" altLang="en-US" sz="2400" dirty="0"/>
              <a:t>实验内容</a:t>
            </a:r>
            <a:r>
              <a:rPr lang="zh-CN" altLang="en-US" sz="2400" dirty="0" smtClean="0"/>
              <a:t>：熟悉</a:t>
            </a:r>
            <a:r>
              <a:rPr lang="en-US" altLang="zh-CN" sz="2400" dirty="0" smtClean="0"/>
              <a:t>OPENGL</a:t>
            </a:r>
            <a:r>
              <a:rPr lang="zh-CN" altLang="en-US" sz="2400" dirty="0" smtClean="0"/>
              <a:t>，通过示例程序生成直线段</a:t>
            </a:r>
            <a:endParaRPr lang="en-US" altLang="zh-CN" sz="2400" dirty="0" smtClean="0"/>
          </a:p>
          <a:p>
            <a:pPr marL="0" indent="0"/>
            <a:r>
              <a:rPr lang="zh-CN" altLang="en-US" sz="2400" dirty="0" smtClean="0"/>
              <a:t>实验</a:t>
            </a:r>
            <a:r>
              <a:rPr lang="zh-CN" altLang="en-US" sz="2400" dirty="0"/>
              <a:t>目的</a:t>
            </a:r>
            <a:r>
              <a:rPr lang="zh-CN" altLang="en-US" sz="2400" dirty="0" smtClean="0"/>
              <a:t>：安装</a:t>
            </a:r>
            <a:r>
              <a:rPr lang="en-US" altLang="zh-CN" sz="2400" dirty="0" smtClean="0"/>
              <a:t>OPENGL</a:t>
            </a:r>
            <a:r>
              <a:rPr lang="zh-CN" altLang="en-US" sz="2400" dirty="0" smtClean="0"/>
              <a:t>，能编写代码</a:t>
            </a:r>
            <a:r>
              <a:rPr lang="zh-CN" altLang="en-US" sz="2400" dirty="0"/>
              <a:t>运行，参考</a:t>
            </a:r>
            <a:r>
              <a:rPr lang="zh-CN" altLang="en-US" sz="2400" dirty="0" smtClean="0"/>
              <a:t>课本代码</a:t>
            </a:r>
            <a:r>
              <a:rPr lang="zh-CN" altLang="en-US" sz="2400" dirty="0"/>
              <a:t>。</a:t>
            </a:r>
          </a:p>
          <a:p>
            <a:pPr marL="0" indent="0"/>
            <a:r>
              <a:rPr lang="zh-CN" altLang="en-US" sz="2400" dirty="0"/>
              <a:t>实验代码：</a:t>
            </a:r>
          </a:p>
          <a:p>
            <a:pPr marL="0" indent="0"/>
            <a:r>
              <a:rPr lang="zh-CN" altLang="en-US" sz="2400" dirty="0"/>
              <a:t>实验结果：</a:t>
            </a:r>
          </a:p>
          <a:p>
            <a:pPr marL="0" indent="0"/>
            <a:r>
              <a:rPr lang="zh-CN" altLang="en-US" sz="2400" dirty="0"/>
              <a:t>实验总结：</a:t>
            </a:r>
          </a:p>
        </p:txBody>
      </p:sp>
    </p:spTree>
    <p:extLst>
      <p:ext uri="{BB962C8B-B14F-4D97-AF65-F5344CB8AC3E}">
        <p14:creationId xmlns:p14="http://schemas.microsoft.com/office/powerpoint/2010/main" val="40901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示例程序生成直线段</vt:lpstr>
      <vt:lpstr>实验要求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示例程序生成直线段</dc:title>
  <dc:creator>STU</dc:creator>
  <cp:lastModifiedBy>XXXY</cp:lastModifiedBy>
  <cp:revision>3</cp:revision>
  <dcterms:created xsi:type="dcterms:W3CDTF">2018-09-20T07:58:28Z</dcterms:created>
  <dcterms:modified xsi:type="dcterms:W3CDTF">2020-10-09T00:45:50Z</dcterms:modified>
</cp:coreProperties>
</file>