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D146-312C-48E6-AD87-F35E43AFA8BB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DDA</a:t>
            </a:r>
            <a:r>
              <a:rPr lang="zh-CN" altLang="en-US" dirty="0" smtClean="0"/>
              <a:t>、中点算法生成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直线段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 smtClean="0"/>
              <a:t>实验二     </a:t>
            </a:r>
            <a:r>
              <a:rPr lang="en-US" altLang="zh-CN" sz="2400" dirty="0" smtClean="0"/>
              <a:t>DDA</a:t>
            </a:r>
            <a:r>
              <a:rPr lang="zh-CN" altLang="en-US" sz="2400" dirty="0" smtClean="0"/>
              <a:t>、中点算法生成直线段实验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/>
            <a:r>
              <a:rPr lang="zh-CN" altLang="en-US" sz="2400" dirty="0" smtClean="0"/>
              <a:t>实验时间：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09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实验地点：信息学院</a:t>
            </a:r>
            <a:r>
              <a:rPr lang="en-US" altLang="zh-CN" sz="2400" smtClean="0"/>
              <a:t>2202</a:t>
            </a:r>
            <a:r>
              <a:rPr lang="zh-CN" altLang="en-US" sz="2400" smtClean="0"/>
              <a:t>机房</a:t>
            </a:r>
            <a:endParaRPr lang="zh-CN" altLang="en-US" sz="2400" dirty="0"/>
          </a:p>
          <a:p>
            <a:pPr marL="0" indent="0"/>
            <a:r>
              <a:rPr lang="zh-CN" altLang="en-US" sz="2400" dirty="0"/>
              <a:t>实验内容</a:t>
            </a:r>
            <a:r>
              <a:rPr lang="zh-CN" altLang="en-US" sz="2400" dirty="0" smtClean="0"/>
              <a:t>：熟悉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，通过</a:t>
            </a:r>
            <a:r>
              <a:rPr lang="en-US" altLang="zh-CN" sz="2400" dirty="0" smtClean="0"/>
              <a:t>DDA</a:t>
            </a:r>
            <a:r>
              <a:rPr lang="zh-CN" altLang="en-US" sz="2400" dirty="0" smtClean="0"/>
              <a:t>、中点算法生成直线段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：安装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，能编写代码</a:t>
            </a:r>
            <a:r>
              <a:rPr lang="zh-CN" altLang="en-US" sz="2400" dirty="0"/>
              <a:t>运行，参考</a:t>
            </a:r>
            <a:r>
              <a:rPr lang="zh-CN" altLang="en-US" sz="2400" dirty="0" smtClean="0"/>
              <a:t>课本代码</a:t>
            </a:r>
            <a:r>
              <a:rPr lang="zh-CN" altLang="en-US" sz="2400" dirty="0"/>
              <a:t>。</a:t>
            </a:r>
          </a:p>
          <a:p>
            <a:pPr marL="0" indent="0"/>
            <a:r>
              <a:rPr lang="zh-CN" altLang="en-US" sz="2400" dirty="0"/>
              <a:t>实验代码：</a:t>
            </a:r>
          </a:p>
          <a:p>
            <a:pPr marL="0" indent="0"/>
            <a:r>
              <a:rPr lang="zh-CN" altLang="en-US" sz="2400" dirty="0"/>
              <a:t>实验结果：</a:t>
            </a:r>
          </a:p>
          <a:p>
            <a:pPr marL="0" indent="0"/>
            <a:r>
              <a:rPr lang="zh-CN" altLang="en-US" sz="2400" dirty="0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4090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DDA、中点算法生成 直线段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示例程序生成直线段</dc:title>
  <dc:creator>STU</dc:creator>
  <cp:lastModifiedBy>XXXY</cp:lastModifiedBy>
  <cp:revision>4</cp:revision>
  <dcterms:created xsi:type="dcterms:W3CDTF">2018-09-20T07:58:28Z</dcterms:created>
  <dcterms:modified xsi:type="dcterms:W3CDTF">2020-10-09T00:46:14Z</dcterms:modified>
</cp:coreProperties>
</file>