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填充算法及输出图元实验</a:t>
            </a: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实验六         填充算法及输出图元实验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/>
              <a:t>11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6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2</a:t>
            </a:r>
            <a:r>
              <a:rPr lang="zh-CN" altLang="en-US" sz="2400" strike="noStrike" noProof="1"/>
              <a:t>：教材</a:t>
            </a:r>
            <a:r>
              <a:rPr lang="en-US" altLang="zh-CN" sz="2400" strike="noStrike" noProof="1"/>
              <a:t>P69</a:t>
            </a:r>
            <a:r>
              <a:rPr lang="zh-CN" altLang="zh-CN" sz="2400" strike="noStrike" noProof="1"/>
              <a:t>，输出图元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实验目的：输出折线等不同的图元。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宋体</vt:lpstr>
      <vt:lpstr>Arial</vt:lpstr>
      <vt:lpstr>默认设计模板</vt:lpstr>
      <vt:lpstr>填充算法及输出图元实验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XXXY</cp:lastModifiedBy>
  <cp:revision>7</cp:revision>
  <dcterms:created xsi:type="dcterms:W3CDTF">2017-10-20T00:37:00Z</dcterms:created>
  <dcterms:modified xsi:type="dcterms:W3CDTF">2020-11-06T00:38:47Z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