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defTabSz="914400">
              <a:buNone/>
            </a:pPr>
            <a:r>
              <a:rPr lang="zh-CN" altLang="en-US" sz="4400">
                <a:sym typeface="+mn-ea"/>
              </a:rPr>
              <a:t>三维图形几何变换实验</a:t>
            </a:r>
            <a:endParaRPr lang="zh-CN" altLang="zh-CN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lstStyle/>
          <a:p>
            <a:pPr defTabSz="914400"/>
            <a:endParaRPr 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476440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strike="noStrike" noProof="1"/>
              <a:t>                 </a:t>
            </a:r>
            <a:r>
              <a:rPr lang="zh-CN" altLang="en-US" sz="2400" strike="noStrike" noProof="1"/>
              <a:t>        </a:t>
            </a:r>
            <a:r>
              <a:rPr lang="zh-CN" altLang="en-US" sz="2400" strike="noStrike" noProof="1" smtClean="0"/>
              <a:t>实验</a:t>
            </a:r>
            <a:r>
              <a:rPr lang="zh-CN" altLang="en-US" sz="2400" noProof="1" smtClean="0"/>
              <a:t>八        建模</a:t>
            </a:r>
            <a:r>
              <a:rPr lang="zh-CN" altLang="en-US" sz="2400" noProof="1"/>
              <a:t>实验</a:t>
            </a:r>
          </a:p>
          <a:p>
            <a:pPr fontAlgn="base"/>
            <a:r>
              <a:rPr lang="zh-CN" altLang="en-US" sz="2400" strike="noStrike" noProof="1" smtClean="0"/>
              <a:t>实验</a:t>
            </a:r>
            <a:r>
              <a:rPr lang="zh-CN" altLang="en-US" sz="2400" strike="noStrike" noProof="1"/>
              <a:t>时间：</a:t>
            </a:r>
            <a:r>
              <a:rPr lang="en-US" altLang="zh-CN" sz="2400" strike="noStrike" noProof="1" smtClean="0"/>
              <a:t>2020</a:t>
            </a:r>
            <a:r>
              <a:rPr lang="zh-CN" altLang="en-US" sz="2400" strike="noStrike" noProof="1" smtClean="0"/>
              <a:t>年</a:t>
            </a:r>
            <a:r>
              <a:rPr lang="en-US" altLang="zh-CN" sz="2400" strike="noStrike" noProof="1"/>
              <a:t>12</a:t>
            </a:r>
            <a:r>
              <a:rPr lang="zh-CN" altLang="en-US" sz="2400" strike="noStrike" noProof="1" smtClean="0"/>
              <a:t>月</a:t>
            </a:r>
            <a:r>
              <a:rPr lang="en-US" altLang="zh-CN" sz="2400" strike="noStrike" noProof="1" smtClean="0"/>
              <a:t>11</a:t>
            </a:r>
            <a:r>
              <a:rPr lang="zh-CN" altLang="en-US" sz="2400" strike="noStrike" noProof="1" smtClean="0"/>
              <a:t>日</a:t>
            </a:r>
            <a:endParaRPr lang="zh-CN" altLang="en-US" sz="2400" strike="noStrike" noProof="1"/>
          </a:p>
          <a:p>
            <a:pPr fontAlgn="base"/>
            <a:r>
              <a:rPr lang="zh-CN" altLang="en-US" sz="2400" strike="noStrike" noProof="1">
                <a:sym typeface="+mn-ea"/>
              </a:rPr>
              <a:t>实验</a:t>
            </a:r>
            <a:r>
              <a:rPr lang="zh-CN" altLang="en-US" sz="2400" strike="noStrike" noProof="1"/>
              <a:t>地点：信息学院</a:t>
            </a:r>
            <a:r>
              <a:rPr lang="zh-CN" altLang="en-US" sz="2400" strike="noStrike" noProof="1" smtClean="0"/>
              <a:t>机房</a:t>
            </a:r>
            <a:r>
              <a:rPr lang="en-US" altLang="zh-CN" sz="2400" strike="noStrike" noProof="1" smtClean="0"/>
              <a:t>2202</a:t>
            </a:r>
            <a:endParaRPr lang="zh-CN" altLang="en-US" sz="2400" strike="noStrike" noProof="1"/>
          </a:p>
          <a:p>
            <a:r>
              <a:rPr lang="zh-CN" altLang="en-US" sz="2400" strike="noStrike" noProof="1"/>
              <a:t>实验内容</a:t>
            </a:r>
            <a:r>
              <a:rPr lang="en-US" altLang="zh-CN" sz="2400" strike="noStrike" noProof="1"/>
              <a:t>2</a:t>
            </a:r>
            <a:r>
              <a:rPr lang="zh-CN" altLang="en-US" sz="2400" strike="noStrike" noProof="1" smtClean="0"/>
              <a:t>：</a:t>
            </a:r>
            <a:r>
              <a:rPr lang="zh-CN" altLang="en-US" sz="2400" dirty="0">
                <a:sym typeface="+mn-ea"/>
              </a:rPr>
              <a:t>使用opengl，</a:t>
            </a:r>
            <a:r>
              <a:rPr lang="zh-CN" altLang="en-US" sz="2400" noProof="1"/>
              <a:t>教材</a:t>
            </a:r>
            <a:r>
              <a:rPr lang="en-US" altLang="zh-CN" sz="2400" noProof="1"/>
              <a:t>P541</a:t>
            </a:r>
            <a:r>
              <a:rPr lang="zh-CN" altLang="zh-CN" sz="2400" noProof="1"/>
              <a:t>，颜色编码建模显示</a:t>
            </a:r>
            <a:r>
              <a:rPr lang="zh-CN" altLang="en-US" sz="2400" dirty="0">
                <a:sym typeface="+mn-ea"/>
              </a:rPr>
              <a:t>。</a:t>
            </a:r>
            <a:endParaRPr lang="zh-CN" altLang="en-US" sz="2400" noProof="1"/>
          </a:p>
          <a:p>
            <a:r>
              <a:rPr lang="zh-CN" altLang="en-US" sz="2400" noProof="1"/>
              <a:t>实验目的：调用函数完成</a:t>
            </a:r>
            <a:r>
              <a:rPr lang="zh-CN" altLang="zh-CN" sz="2400" dirty="0">
                <a:sym typeface="+mn-ea"/>
              </a:rPr>
              <a:t>颜色编码建模实验</a:t>
            </a:r>
            <a:r>
              <a:rPr lang="zh-CN" altLang="en-US" sz="2400" noProof="1"/>
              <a:t>。 </a:t>
            </a:r>
          </a:p>
          <a:p>
            <a:r>
              <a:rPr lang="zh-CN" altLang="en-US" sz="2400" strike="noStrike" noProof="1" smtClean="0"/>
              <a:t>实验</a:t>
            </a:r>
            <a:r>
              <a:rPr lang="zh-CN" altLang="en-US" sz="2400" strike="noStrike" noProof="1"/>
              <a:t>目的</a:t>
            </a:r>
            <a:r>
              <a:rPr lang="zh-CN" altLang="en-US" sz="2400" strike="noStrike" noProof="1" smtClean="0"/>
              <a:t>：</a:t>
            </a:r>
            <a:r>
              <a:rPr lang="zh-CN" altLang="en-US" sz="2400" noProof="1"/>
              <a:t>调用函数完成</a:t>
            </a:r>
            <a:r>
              <a:rPr lang="zh-CN" altLang="zh-CN" sz="2400" dirty="0">
                <a:sym typeface="+mn-ea"/>
              </a:rPr>
              <a:t>颜色编码建模</a:t>
            </a:r>
            <a:r>
              <a:rPr lang="zh-CN" altLang="zh-CN" sz="2400" dirty="0" smtClean="0">
                <a:sym typeface="+mn-ea"/>
              </a:rPr>
              <a:t>实验</a:t>
            </a:r>
            <a:r>
              <a:rPr lang="zh-CN" altLang="en-US" sz="2400" dirty="0" smtClean="0">
                <a:sym typeface="+mn-ea"/>
              </a:rPr>
              <a:t>。</a:t>
            </a:r>
            <a:endParaRPr lang="en-US" altLang="zh-CN" sz="2400" dirty="0" smtClean="0">
              <a:sym typeface="+mn-ea"/>
            </a:endParaRPr>
          </a:p>
          <a:p>
            <a:r>
              <a:rPr lang="zh-CN" altLang="en-US" sz="2400" strike="noStrike" noProof="1" smtClean="0"/>
              <a:t>实验</a:t>
            </a:r>
            <a:r>
              <a:rPr lang="zh-CN" altLang="en-US" sz="2400" strike="noStrike" noProof="1"/>
              <a:t>代码：</a:t>
            </a:r>
          </a:p>
          <a:p>
            <a:pPr fontAlgn="base"/>
            <a:r>
              <a:rPr lang="zh-CN" altLang="en-US" sz="2400" strike="noStrike" noProof="1"/>
              <a:t>实验结果：</a:t>
            </a:r>
          </a:p>
          <a:p>
            <a:pPr fontAlgn="base"/>
            <a:r>
              <a:rPr lang="zh-CN" altLang="en-US" sz="2400" strike="noStrike" noProof="1"/>
              <a:t>实验总结：</a:t>
            </a:r>
          </a:p>
        </p:txBody>
      </p:sp>
    </p:spTree>
    <p:extLst>
      <p:ext uri="{BB962C8B-B14F-4D97-AF65-F5344CB8AC3E}">
        <p14:creationId xmlns:p14="http://schemas.microsoft.com/office/powerpoint/2010/main" val="408446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4764405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zh-CN" sz="2400" strike="noStrike" noProof="1"/>
              <a:t>                 </a:t>
            </a:r>
            <a:r>
              <a:rPr lang="zh-CN" altLang="en-US" sz="2400" strike="noStrike" noProof="1"/>
              <a:t>        </a:t>
            </a:r>
            <a:r>
              <a:rPr lang="zh-CN" altLang="en-US" sz="2400" strike="noStrike" noProof="1" smtClean="0"/>
              <a:t>实验九 </a:t>
            </a:r>
            <a:r>
              <a:rPr lang="zh-CN" altLang="en-US" sz="2400" strike="noStrike" noProof="1"/>
              <a:t>三维图形几何变换实验</a:t>
            </a:r>
          </a:p>
          <a:p>
            <a:pPr fontAlgn="base"/>
            <a:r>
              <a:rPr lang="zh-CN" altLang="en-US" sz="2400" strike="noStrike" noProof="1"/>
              <a:t>实验时间：</a:t>
            </a:r>
            <a:r>
              <a:rPr lang="en-US" altLang="zh-CN" sz="2400" strike="noStrike" noProof="1" smtClean="0"/>
              <a:t>2020</a:t>
            </a:r>
            <a:r>
              <a:rPr lang="zh-CN" altLang="en-US" sz="2400" strike="noStrike" noProof="1" smtClean="0"/>
              <a:t>年</a:t>
            </a:r>
            <a:r>
              <a:rPr lang="en-US" altLang="zh-CN" sz="2400" strike="noStrike" noProof="1"/>
              <a:t>12</a:t>
            </a:r>
            <a:r>
              <a:rPr lang="zh-CN" altLang="en-US" sz="2400" strike="noStrike" noProof="1" smtClean="0"/>
              <a:t>月</a:t>
            </a:r>
            <a:r>
              <a:rPr lang="en-US" altLang="zh-CN" sz="2400" strike="noStrike" noProof="1" smtClean="0"/>
              <a:t>11</a:t>
            </a:r>
            <a:r>
              <a:rPr lang="zh-CN" altLang="en-US" sz="2400" strike="noStrike" noProof="1" smtClean="0"/>
              <a:t>日</a:t>
            </a:r>
            <a:endParaRPr lang="zh-CN" altLang="en-US" sz="2400" strike="noStrike" noProof="1"/>
          </a:p>
          <a:p>
            <a:pPr fontAlgn="base"/>
            <a:r>
              <a:rPr lang="zh-CN" altLang="en-US" sz="2400" strike="noStrike" noProof="1">
                <a:sym typeface="+mn-ea"/>
              </a:rPr>
              <a:t>实验</a:t>
            </a:r>
            <a:r>
              <a:rPr lang="zh-CN" altLang="en-US" sz="2400" strike="noStrike" noProof="1"/>
              <a:t>地点：信息学院</a:t>
            </a:r>
            <a:r>
              <a:rPr lang="zh-CN" altLang="en-US" sz="2400" strike="noStrike" noProof="1" smtClean="0"/>
              <a:t>机房</a:t>
            </a:r>
            <a:r>
              <a:rPr lang="en-US" altLang="zh-CN" sz="2400" strike="noStrike" noProof="1" smtClean="0"/>
              <a:t>2202</a:t>
            </a:r>
            <a:endParaRPr lang="zh-CN" altLang="en-US" sz="2400" strike="noStrike" noProof="1"/>
          </a:p>
          <a:p>
            <a:pPr fontAlgn="base"/>
            <a:r>
              <a:rPr lang="zh-CN" altLang="en-US" sz="2400" strike="noStrike" noProof="1"/>
              <a:t>实验内容</a:t>
            </a:r>
            <a:r>
              <a:rPr lang="en-US" altLang="zh-CN" sz="2400" strike="noStrike" noProof="1"/>
              <a:t>2</a:t>
            </a:r>
            <a:r>
              <a:rPr lang="zh-CN" altLang="en-US" sz="2400" strike="noStrike" noProof="1"/>
              <a:t>：教材</a:t>
            </a:r>
            <a:r>
              <a:rPr lang="en-US" altLang="zh-CN" sz="2400" strike="noStrike" noProof="1"/>
              <a:t>P222</a:t>
            </a:r>
            <a:r>
              <a:rPr lang="zh-CN" altLang="zh-CN" sz="2400" strike="noStrike" noProof="1"/>
              <a:t>，三维图形旋转、缩放变换、平移变换、错切变换、对称变换等</a:t>
            </a:r>
            <a:r>
              <a:rPr lang="zh-CN" altLang="en-US" sz="2400" dirty="0">
                <a:sym typeface="+mn-ea"/>
              </a:rPr>
              <a:t>任意一个变换。</a:t>
            </a:r>
            <a:endParaRPr lang="zh-CN" altLang="en-US" sz="2400" strike="noStrike" noProof="1"/>
          </a:p>
          <a:p>
            <a:pPr fontAlgn="base"/>
            <a:r>
              <a:rPr lang="zh-CN" altLang="en-US" sz="2400" strike="noStrike" noProof="1"/>
              <a:t>实验目的：调用函数完成三维图形几何变换。 </a:t>
            </a:r>
          </a:p>
          <a:p>
            <a:pPr fontAlgn="base"/>
            <a:r>
              <a:rPr lang="zh-CN" altLang="en-US" sz="2400" strike="noStrike" noProof="1"/>
              <a:t>实验代码：</a:t>
            </a:r>
          </a:p>
          <a:p>
            <a:pPr fontAlgn="base"/>
            <a:r>
              <a:rPr lang="zh-CN" altLang="en-US" sz="2400" strike="noStrike" noProof="1"/>
              <a:t>实验结果：</a:t>
            </a:r>
          </a:p>
          <a:p>
            <a:pPr fontAlgn="base"/>
            <a:r>
              <a:rPr lang="zh-CN" altLang="en-US" sz="2400" strike="noStrike" noProof="1"/>
              <a:t>实验总结：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144</Words>
  <Application>Microsoft Office PowerPoint</Application>
  <PresentationFormat>全屏显示(4:3)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宋体</vt:lpstr>
      <vt:lpstr>Arial</vt:lpstr>
      <vt:lpstr>默认设计模板</vt:lpstr>
      <vt:lpstr>三维图形几何变换实验</vt:lpstr>
      <vt:lpstr>实验要求</vt:lpstr>
      <vt:lpstr>实验要求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圆的生成实验</dc:title>
  <dc:creator>2202</dc:creator>
  <cp:lastModifiedBy>asus</cp:lastModifiedBy>
  <cp:revision>14</cp:revision>
  <dcterms:created xsi:type="dcterms:W3CDTF">2017-10-20T00:37:00Z</dcterms:created>
  <dcterms:modified xsi:type="dcterms:W3CDTF">2020-12-10T03:19:26Z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