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>
                <a:sym typeface="+mn-ea"/>
              </a:rPr>
              <a:t>曲线及三维对象实验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            </a:t>
            </a:r>
            <a:r>
              <a:rPr lang="zh-CN" altLang="en-US" sz="2400" strike="noStrike" noProof="1" smtClean="0"/>
              <a:t>实验十 </a:t>
            </a:r>
            <a:r>
              <a:rPr lang="zh-CN" altLang="en-US" sz="2400" strike="noStrike" noProof="1"/>
              <a:t>曲线实验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12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18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：</a:t>
            </a:r>
            <a:r>
              <a:rPr lang="zh-CN" altLang="en-US" sz="2400" dirty="0">
                <a:sym typeface="+mn-ea"/>
              </a:rPr>
              <a:t>使用opengl，</a:t>
            </a:r>
            <a:r>
              <a:rPr lang="zh-CN" altLang="en-US" sz="2400" strike="noStrike" noProof="1"/>
              <a:t>教材</a:t>
            </a:r>
            <a:r>
              <a:rPr lang="en-US" altLang="zh-CN" sz="2400" strike="noStrike" noProof="1"/>
              <a:t>P323</a:t>
            </a:r>
            <a:r>
              <a:rPr lang="zh-CN" altLang="zh-CN" sz="2400" strike="noStrike" noProof="1"/>
              <a:t>，</a:t>
            </a:r>
            <a:r>
              <a:rPr lang="en-US" altLang="zh-CN" sz="2400" strike="noStrike" noProof="1"/>
              <a:t>Bezier</a:t>
            </a:r>
            <a:r>
              <a:rPr lang="zh-CN" altLang="zh-CN" sz="2400" strike="noStrike" noProof="1"/>
              <a:t>曲线生成程序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实验目的：采用</a:t>
            </a:r>
            <a:r>
              <a:rPr lang="en-US" altLang="zh-CN" sz="2400" strike="noStrike" noProof="1"/>
              <a:t>Bezier</a:t>
            </a:r>
            <a:r>
              <a:rPr lang="zh-CN" altLang="en-US" sz="2400" strike="noStrike" noProof="1"/>
              <a:t>函数验证曲线生成。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/>
              <a:t>            </a:t>
            </a:r>
            <a:r>
              <a:rPr lang="zh-CN" altLang="en-US" sz="2400" strike="noStrike" noProof="1" smtClean="0"/>
              <a:t>实验十一 </a:t>
            </a:r>
            <a:r>
              <a:rPr lang="zh-CN" altLang="en-US" sz="2400" strike="noStrike" noProof="1"/>
              <a:t>三维对象实验</a:t>
            </a:r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/>
              <a:t>12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18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</a:t>
            </a:r>
            <a:r>
              <a:rPr lang="en-US" altLang="zh-CN" sz="2400" strike="noStrike" noProof="1" smtClean="0"/>
              <a:t>2</a:t>
            </a:r>
            <a:r>
              <a:rPr lang="zh-CN" altLang="en-US" sz="2400" noProof="1" smtClean="0">
                <a:sym typeface="Wingdings" panose="05000000000000000000" pitchFamily="2" charset="2"/>
              </a:rPr>
              <a:t>（选做一题）</a:t>
            </a:r>
            <a:endParaRPr lang="zh-CN" altLang="en-US" sz="2400" strike="noStrike" noProof="1"/>
          </a:p>
          <a:p>
            <a:pPr marL="0" indent="0" fontAlgn="base">
              <a:buNone/>
            </a:pPr>
            <a:r>
              <a:rPr lang="zh-CN" altLang="en-US" sz="2400" dirty="0">
                <a:sym typeface="+mn-ea"/>
              </a:rPr>
              <a:t>       使用opengl，</a:t>
            </a:r>
            <a:r>
              <a:rPr lang="zh-CN" altLang="en-US" sz="2400" strike="noStrike" noProof="1"/>
              <a:t>教材</a:t>
            </a:r>
            <a:r>
              <a:rPr lang="en-US" altLang="zh-CN" sz="2400" strike="noStrike" noProof="1"/>
              <a:t>P300</a:t>
            </a:r>
            <a:r>
              <a:rPr lang="zh-CN" altLang="zh-CN" sz="2400" strike="noStrike" noProof="1"/>
              <a:t>，</a:t>
            </a:r>
            <a:r>
              <a:rPr lang="en-US" altLang="zh-CN" sz="2400" strike="noStrike" noProof="1"/>
              <a:t>GLUT</a:t>
            </a:r>
            <a:r>
              <a:rPr lang="zh-CN" altLang="en-US" sz="2400" strike="noStrike" noProof="1"/>
              <a:t>多面体程序</a:t>
            </a:r>
            <a:r>
              <a:rPr lang="zh-CN" altLang="en-US" sz="2400" dirty="0">
                <a:sym typeface="+mn-ea"/>
              </a:rPr>
              <a:t>。</a:t>
            </a:r>
          </a:p>
          <a:p>
            <a:pPr marL="0" indent="0" fontAlgn="base">
              <a:buNone/>
            </a:pPr>
            <a:r>
              <a:rPr lang="zh-CN" altLang="en-US" sz="2400" dirty="0">
                <a:sym typeface="+mn-ea"/>
              </a:rPr>
              <a:t>       使用opengl，教材</a:t>
            </a:r>
            <a:r>
              <a:rPr lang="en-US" altLang="zh-CN" sz="2400" dirty="0">
                <a:sym typeface="+mn-ea"/>
              </a:rPr>
              <a:t>P307</a:t>
            </a:r>
            <a:r>
              <a:rPr lang="zh-CN" altLang="zh-CN" sz="2400" dirty="0">
                <a:sym typeface="+mn-ea"/>
              </a:rPr>
              <a:t>，</a:t>
            </a:r>
            <a:r>
              <a:rPr lang="en-US" altLang="zh-CN" sz="2400" dirty="0">
                <a:sym typeface="+mn-ea"/>
              </a:rPr>
              <a:t>GLUT</a:t>
            </a:r>
            <a:r>
              <a:rPr lang="zh-CN" altLang="en-US" sz="2400" dirty="0">
                <a:sym typeface="+mn-ea"/>
              </a:rPr>
              <a:t>二次曲面程序。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实验目的：采用</a:t>
            </a:r>
            <a:r>
              <a:rPr lang="zh-CN" altLang="en-US" sz="2400" dirty="0">
                <a:sym typeface="+mn-ea"/>
              </a:rPr>
              <a:t>opengl生成二次曲面对象</a:t>
            </a:r>
            <a:r>
              <a:rPr lang="zh-CN" altLang="en-US" sz="2400" strike="noStrike" noProof="1"/>
              <a:t>。 </a:t>
            </a:r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132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Wingdings</vt:lpstr>
      <vt:lpstr>默认设计模板</vt:lpstr>
      <vt:lpstr>曲线及三维对象实验</vt:lpstr>
      <vt:lpstr>实验要求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17</cp:revision>
  <dcterms:created xsi:type="dcterms:W3CDTF">2017-10-20T00:37:00Z</dcterms:created>
  <dcterms:modified xsi:type="dcterms:W3CDTF">2020-12-18T01:01:23Z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