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9" d="100"/>
          <a:sy n="109" d="100"/>
        </p:scale>
        <p:origin x="167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标题 307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defTabSz="914400">
              <a:buNone/>
            </a:pPr>
            <a:r>
              <a:rPr lang="zh-CN" altLang="en-US" sz="4400" dirty="0"/>
              <a:t>二</a:t>
            </a:r>
            <a:r>
              <a:rPr lang="zh-CN" altLang="en-US" sz="4400" dirty="0" smtClean="0"/>
              <a:t>维直线段裁剪</a:t>
            </a:r>
            <a:r>
              <a:rPr lang="zh-CN" altLang="zh-CN" sz="4400" kern="1200" baseline="0" dirty="0" smtClean="0">
                <a:latin typeface="+mj-lt"/>
                <a:ea typeface="+mj-ea"/>
                <a:cs typeface="+mj-cs"/>
              </a:rPr>
              <a:t>实验</a:t>
            </a:r>
            <a:endParaRPr lang="zh-CN" altLang="zh-CN" sz="4400" kern="12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2050" name="副标题 307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lstStyle/>
          <a:p>
            <a:pPr defTabSz="914400"/>
            <a:endParaRPr lang="zh-CN" sz="3200" kern="1200" baseline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62075"/>
            <a:ext cx="8229600" cy="4764405"/>
          </a:xfrm>
        </p:spPr>
        <p:txBody>
          <a:bodyPr/>
          <a:lstStyle/>
          <a:p>
            <a:pPr marL="0" indent="0" fontAlgn="base">
              <a:buNone/>
            </a:pPr>
            <a:r>
              <a:rPr lang="en-US" altLang="zh-CN" sz="2400" strike="noStrike" noProof="1"/>
              <a:t>                 </a:t>
            </a:r>
            <a:r>
              <a:rPr lang="zh-CN" altLang="en-US" sz="2400" strike="noStrike" noProof="1" smtClean="0"/>
              <a:t>实验七         </a:t>
            </a:r>
            <a:r>
              <a:rPr lang="zh-CN" altLang="en-US" sz="2400" strike="noStrike" noProof="1" smtClean="0"/>
              <a:t>二</a:t>
            </a:r>
            <a:r>
              <a:rPr lang="zh-CN" altLang="en-US" sz="2400" strike="noStrike" noProof="1" smtClean="0"/>
              <a:t>维直线段裁剪实验</a:t>
            </a:r>
            <a:endParaRPr lang="zh-CN" altLang="en-US" sz="2400" strike="noStrike" noProof="1"/>
          </a:p>
          <a:p>
            <a:pPr fontAlgn="base"/>
            <a:r>
              <a:rPr lang="zh-CN" altLang="en-US" sz="2400" strike="noStrike" noProof="1"/>
              <a:t>实验时间：</a:t>
            </a:r>
            <a:r>
              <a:rPr lang="en-US" altLang="zh-CN" sz="2400" strike="noStrike" noProof="1" smtClean="0"/>
              <a:t>2020</a:t>
            </a:r>
            <a:r>
              <a:rPr lang="zh-CN" altLang="en-US" sz="2400" strike="noStrike" noProof="1" smtClean="0"/>
              <a:t>年</a:t>
            </a:r>
            <a:r>
              <a:rPr lang="en-US" altLang="zh-CN" sz="2400" strike="noStrike" noProof="1" smtClean="0"/>
              <a:t>12</a:t>
            </a:r>
            <a:r>
              <a:rPr lang="zh-CN" altLang="en-US" sz="2400" strike="noStrike" noProof="1" smtClean="0"/>
              <a:t>月</a:t>
            </a:r>
            <a:r>
              <a:rPr lang="en-US" altLang="zh-CN" sz="2400" strike="noStrike" noProof="1" smtClean="0"/>
              <a:t>4</a:t>
            </a:r>
            <a:r>
              <a:rPr lang="zh-CN" altLang="en-US" sz="2400" strike="noStrike" noProof="1" smtClean="0"/>
              <a:t>日</a:t>
            </a:r>
            <a:endParaRPr lang="zh-CN" altLang="en-US" sz="2400" strike="noStrike" noProof="1"/>
          </a:p>
          <a:p>
            <a:pPr fontAlgn="base"/>
            <a:r>
              <a:rPr lang="zh-CN" altLang="en-US" sz="2400" strike="noStrike" noProof="1">
                <a:sym typeface="+mn-ea"/>
              </a:rPr>
              <a:t>实验</a:t>
            </a:r>
            <a:r>
              <a:rPr lang="zh-CN" altLang="en-US" sz="2400" strike="noStrike" noProof="1"/>
              <a:t>地点：信息学院机房</a:t>
            </a:r>
          </a:p>
          <a:p>
            <a:r>
              <a:rPr lang="zh-CN" altLang="en-US" sz="2400" strike="noStrike" noProof="1"/>
              <a:t>实验</a:t>
            </a:r>
            <a:r>
              <a:rPr lang="zh-CN" altLang="en-US" sz="2400" strike="noStrike" noProof="1" smtClean="0"/>
              <a:t>内容：指定矩形框，输入直线段端点并显示直线，采用</a:t>
            </a:r>
            <a:r>
              <a:rPr lang="en-US" altLang="zh-CN" sz="2400" dirty="0"/>
              <a:t>Cohen-Sutherland</a:t>
            </a:r>
            <a:r>
              <a:rPr lang="zh-CN" altLang="zh-CN" sz="2400" dirty="0" smtClean="0"/>
              <a:t>算法</a:t>
            </a:r>
            <a:r>
              <a:rPr lang="zh-CN" altLang="en-US" sz="2400" dirty="0" smtClean="0"/>
              <a:t>对直线段进行裁剪，显示裁剪之后结果</a:t>
            </a:r>
            <a:r>
              <a:rPr lang="zh-CN" altLang="en-US" sz="2400" strike="noStrike" noProof="1" smtClean="0"/>
              <a:t> </a:t>
            </a:r>
            <a:endParaRPr lang="en-US" altLang="zh-CN" sz="2400" noProof="1" smtClean="0"/>
          </a:p>
          <a:p>
            <a:r>
              <a:rPr lang="zh-CN" altLang="en-US" sz="2400" strike="noStrike" noProof="1" smtClean="0"/>
              <a:t>实验</a:t>
            </a:r>
            <a:r>
              <a:rPr lang="zh-CN" altLang="en-US" sz="2400" strike="noStrike" noProof="1"/>
              <a:t>目的：</a:t>
            </a:r>
            <a:r>
              <a:rPr lang="zh-CN" sz="2400" strike="noStrike" noProof="1" smtClean="0"/>
              <a:t>验证</a:t>
            </a:r>
            <a:r>
              <a:rPr lang="en-US" altLang="zh-CN" sz="2400" dirty="0" smtClean="0"/>
              <a:t>Cohen-Sutherland</a:t>
            </a:r>
            <a:r>
              <a:rPr lang="zh-CN" altLang="en-US" sz="2400" dirty="0" smtClean="0"/>
              <a:t>直线段</a:t>
            </a:r>
            <a:r>
              <a:rPr lang="zh-CN" altLang="en-US" sz="2400" smtClean="0"/>
              <a:t>裁剪</a:t>
            </a:r>
            <a:r>
              <a:rPr lang="zh-CN" altLang="zh-CN" sz="2400" smtClean="0"/>
              <a:t>算法</a:t>
            </a:r>
            <a:r>
              <a:rPr lang="zh-CN" altLang="en-US" sz="2400" strike="noStrike" noProof="1" smtClean="0"/>
              <a:t> </a:t>
            </a:r>
            <a:endParaRPr lang="zh-CN" altLang="en-US" sz="2400" strike="noStrike" noProof="1"/>
          </a:p>
          <a:p>
            <a:pPr fontAlgn="base"/>
            <a:r>
              <a:rPr lang="zh-CN" altLang="en-US" sz="2400" strike="noStrike" noProof="1"/>
              <a:t>实验代码：</a:t>
            </a:r>
          </a:p>
          <a:p>
            <a:pPr fontAlgn="base"/>
            <a:r>
              <a:rPr lang="zh-CN" altLang="en-US" sz="2400" strike="noStrike" noProof="1"/>
              <a:t>实验结果：</a:t>
            </a:r>
          </a:p>
          <a:p>
            <a:pPr fontAlgn="base"/>
            <a:r>
              <a:rPr lang="zh-CN" altLang="en-US" sz="2400" strike="noStrike" noProof="1"/>
              <a:t>实验总结：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77</Words>
  <Application>Microsoft Office PowerPoint</Application>
  <PresentationFormat>全屏显示(4:3)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5" baseType="lpstr">
      <vt:lpstr>宋体</vt:lpstr>
      <vt:lpstr>Arial</vt:lpstr>
      <vt:lpstr>默认设计模板</vt:lpstr>
      <vt:lpstr>二维直线段裁剪实验</vt:lpstr>
      <vt:lpstr>实验要求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圆的生成实验</dc:title>
  <dc:creator>2202</dc:creator>
  <cp:lastModifiedBy>XXXY</cp:lastModifiedBy>
  <cp:revision>9</cp:revision>
  <dcterms:created xsi:type="dcterms:W3CDTF">2017-10-20T00:37:00Z</dcterms:created>
  <dcterms:modified xsi:type="dcterms:W3CDTF">2020-12-04T00:41:42Z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