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77" r:id="rId5"/>
    <p:sldId id="268" r:id="rId6"/>
    <p:sldId id="274" r:id="rId7"/>
    <p:sldId id="275" r:id="rId8"/>
    <p:sldId id="278" r:id="rId9"/>
    <p:sldId id="279" r:id="rId10"/>
    <p:sldId id="280" r:id="rId11"/>
    <p:sldId id="28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泽昊" initials="李" lastIdx="1" clrIdx="0">
    <p:extLst>
      <p:ext uri="{19B8F6BF-5375-455C-9EA6-DF929625EA0E}">
        <p15:presenceInfo xmlns:p15="http://schemas.microsoft.com/office/powerpoint/2012/main" userId="2f099959434d4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14732-AD2A-4D9E-879A-338BB8521B3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3CEE-8956-499B-AD00-D19C3FE0C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95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6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1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8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2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4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0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9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73CEE-8956-499B-AD00-D19C3FE0C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9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D789CA-1479-4EAC-89F7-8FB13DA820CE}"/>
              </a:ext>
            </a:extLst>
          </p:cNvPr>
          <p:cNvSpPr/>
          <p:nvPr/>
        </p:nvSpPr>
        <p:spPr>
          <a:xfrm>
            <a:off x="2213111" y="7643171"/>
            <a:ext cx="2345635" cy="200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24A7BC-D086-4D58-97B8-0242CB67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707" y="2928848"/>
            <a:ext cx="1024445" cy="9548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6C33AE-0336-4E1B-B64B-C05C5F472BE1}"/>
              </a:ext>
            </a:extLst>
          </p:cNvPr>
          <p:cNvSpPr txBox="1"/>
          <p:nvPr/>
        </p:nvSpPr>
        <p:spPr>
          <a:xfrm>
            <a:off x="4475618" y="2229512"/>
            <a:ext cx="7799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基于联邦学习的智能笔记本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EC8FC6-E336-485F-8D11-D473D7F1BE5D}"/>
              </a:ext>
            </a:extLst>
          </p:cNvPr>
          <p:cNvSpPr/>
          <p:nvPr/>
        </p:nvSpPr>
        <p:spPr>
          <a:xfrm>
            <a:off x="4685817" y="3123907"/>
            <a:ext cx="7109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 smart notebook based on federated learning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512F8F-162D-4ED7-AB05-53E61CBC6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814" y="5873300"/>
            <a:ext cx="784197" cy="5748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EBACB6-D67C-4A0F-8B78-048A780C6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413" y="5873300"/>
            <a:ext cx="508173" cy="703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E2488F-EC99-4229-955B-499D4D139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4987" y="5875100"/>
            <a:ext cx="664541" cy="573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FF3520-FD7F-4E25-BEA5-6D11EF7D4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338" y="5877672"/>
            <a:ext cx="669074" cy="5660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0C4E558-DC02-4A5B-ABE0-F4780F7CE1F9}"/>
              </a:ext>
            </a:extLst>
          </p:cNvPr>
          <p:cNvSpPr txBox="1"/>
          <p:nvPr/>
        </p:nvSpPr>
        <p:spPr>
          <a:xfrm>
            <a:off x="8682971" y="4043711"/>
            <a:ext cx="288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答辩时间：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2022.06.13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182D6C-47E2-4432-9E20-08559505E3CA}"/>
              </a:ext>
            </a:extLst>
          </p:cNvPr>
          <p:cNvSpPr/>
          <p:nvPr/>
        </p:nvSpPr>
        <p:spPr>
          <a:xfrm>
            <a:off x="2213113" y="0"/>
            <a:ext cx="2345635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44D98D5-1256-42EB-94D2-71C1F0CCAB30}"/>
              </a:ext>
            </a:extLst>
          </p:cNvPr>
          <p:cNvSpPr/>
          <p:nvPr/>
        </p:nvSpPr>
        <p:spPr>
          <a:xfrm>
            <a:off x="507057" y="451460"/>
            <a:ext cx="1066480" cy="1066480"/>
          </a:xfrm>
          <a:prstGeom prst="ellipse">
            <a:avLst/>
          </a:prstGeom>
          <a:solidFill>
            <a:srgbClr val="C7DDF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开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72AD158-469E-4840-A6B8-59A69909C667}"/>
              </a:ext>
            </a:extLst>
          </p:cNvPr>
          <p:cNvSpPr/>
          <p:nvPr/>
        </p:nvSpPr>
        <p:spPr>
          <a:xfrm>
            <a:off x="507057" y="2080993"/>
            <a:ext cx="1066480" cy="1066480"/>
          </a:xfrm>
          <a:prstGeom prst="ellipse">
            <a:avLst/>
          </a:prstGeom>
          <a:solidFill>
            <a:srgbClr val="C7DDF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题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000BFF0-44AA-43E9-8305-544AF4E14CC5}"/>
              </a:ext>
            </a:extLst>
          </p:cNvPr>
          <p:cNvSpPr/>
          <p:nvPr/>
        </p:nvSpPr>
        <p:spPr>
          <a:xfrm>
            <a:off x="507057" y="3710526"/>
            <a:ext cx="1066480" cy="1066480"/>
          </a:xfrm>
          <a:prstGeom prst="ellipse">
            <a:avLst/>
          </a:prstGeom>
          <a:solidFill>
            <a:srgbClr val="C7DDF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答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24277CB-F777-47B5-812A-819AFED6C31A}"/>
              </a:ext>
            </a:extLst>
          </p:cNvPr>
          <p:cNvSpPr/>
          <p:nvPr/>
        </p:nvSpPr>
        <p:spPr>
          <a:xfrm>
            <a:off x="489808" y="5340060"/>
            <a:ext cx="1066480" cy="1066480"/>
          </a:xfrm>
          <a:prstGeom prst="ellipse">
            <a:avLst/>
          </a:prstGeom>
          <a:solidFill>
            <a:srgbClr val="C7DDF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FCB5AE-36A5-4622-B130-758F57578B08}"/>
              </a:ext>
            </a:extLst>
          </p:cNvPr>
          <p:cNvSpPr txBox="1"/>
          <p:nvPr/>
        </p:nvSpPr>
        <p:spPr>
          <a:xfrm>
            <a:off x="9163961" y="173584"/>
            <a:ext cx="283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2F5597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云南大学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438940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21" objId="1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C9B3D8-6007-4525-85D2-EDFAD58B40F3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41BA6-D921-43E3-81A9-16FB3EF7142F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2C8DA-03B3-8DE5-CDCC-3428AD024C39}"/>
              </a:ext>
            </a:extLst>
          </p:cNvPr>
          <p:cNvSpPr txBox="1"/>
          <p:nvPr/>
        </p:nvSpPr>
        <p:spPr>
          <a:xfrm>
            <a:off x="0" y="1423363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非联邦预测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5E4AF3-D128-A0A8-74DE-96F44B97F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011083"/>
            <a:ext cx="10097375" cy="3558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71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C9B3D8-6007-4525-85D2-EDFAD58B40F3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41BA6-D921-43E3-81A9-16FB3EF7142F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2C8DA-03B3-8DE5-CDCC-3428AD024C39}"/>
              </a:ext>
            </a:extLst>
          </p:cNvPr>
          <p:cNvSpPr txBox="1"/>
          <p:nvPr/>
        </p:nvSpPr>
        <p:spPr>
          <a:xfrm>
            <a:off x="0" y="1423363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官方</a:t>
            </a:r>
            <a:r>
              <a:rPr lang="en-US" altLang="zh-CN" dirty="0"/>
              <a:t>demo</a:t>
            </a:r>
            <a:r>
              <a:rPr lang="zh-CN" altLang="en-US" dirty="0"/>
              <a:t>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CE76F-A3ED-6B1B-783F-390828A17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7" y="1958212"/>
            <a:ext cx="10676545" cy="294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89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4D7D52-3D91-46A0-87B1-7732C2031357}"/>
              </a:ext>
            </a:extLst>
          </p:cNvPr>
          <p:cNvSpPr/>
          <p:nvPr/>
        </p:nvSpPr>
        <p:spPr>
          <a:xfrm>
            <a:off x="2213113" y="0"/>
            <a:ext cx="2345635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B19BF6-74F2-45D6-A0BD-C6110781551C}"/>
              </a:ext>
            </a:extLst>
          </p:cNvPr>
          <p:cNvSpPr/>
          <p:nvPr/>
        </p:nvSpPr>
        <p:spPr>
          <a:xfrm>
            <a:off x="2213111" y="7643171"/>
            <a:ext cx="2345635" cy="200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3B140C-48AB-468A-A45C-9379A69A42F8}"/>
              </a:ext>
            </a:extLst>
          </p:cNvPr>
          <p:cNvSpPr txBox="1"/>
          <p:nvPr/>
        </p:nvSpPr>
        <p:spPr>
          <a:xfrm>
            <a:off x="2213111" y="2286000"/>
            <a:ext cx="234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目  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1B2703-C9DB-4B84-B300-B738F9050057}"/>
              </a:ext>
            </a:extLst>
          </p:cNvPr>
          <p:cNvSpPr/>
          <p:nvPr/>
        </p:nvSpPr>
        <p:spPr>
          <a:xfrm>
            <a:off x="2742162" y="3429000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contents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9E8CD7-F319-4B85-A00A-F5F51357CC0F}"/>
              </a:ext>
            </a:extLst>
          </p:cNvPr>
          <p:cNvSpPr/>
          <p:nvPr/>
        </p:nvSpPr>
        <p:spPr>
          <a:xfrm>
            <a:off x="5882813" y="1562100"/>
            <a:ext cx="875175" cy="7239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01</a:t>
            </a:r>
            <a:endParaRPr lang="zh-CN" altLang="en-US" sz="36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25E450-04D2-4243-B6F3-936917BD918E}"/>
              </a:ext>
            </a:extLst>
          </p:cNvPr>
          <p:cNvSpPr txBox="1"/>
          <p:nvPr/>
        </p:nvSpPr>
        <p:spPr>
          <a:xfrm>
            <a:off x="7272338" y="163166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项目的开发内容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1F61D04-8240-4143-A538-EE98BADB272B}"/>
              </a:ext>
            </a:extLst>
          </p:cNvPr>
          <p:cNvSpPr/>
          <p:nvPr/>
        </p:nvSpPr>
        <p:spPr>
          <a:xfrm>
            <a:off x="5882813" y="3890665"/>
            <a:ext cx="875175" cy="7239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02</a:t>
            </a:r>
            <a:endParaRPr lang="zh-CN" altLang="en-US" sz="36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7175D9-BBEB-42FF-BDB7-51267FE6CEF7}"/>
              </a:ext>
            </a:extLst>
          </p:cNvPr>
          <p:cNvSpPr txBox="1"/>
          <p:nvPr/>
        </p:nvSpPr>
        <p:spPr>
          <a:xfrm>
            <a:off x="7272338" y="3960228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9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F98360-EB16-4779-BB8F-52AF03BC4451}"/>
              </a:ext>
            </a:extLst>
          </p:cNvPr>
          <p:cNvSpPr/>
          <p:nvPr/>
        </p:nvSpPr>
        <p:spPr>
          <a:xfrm>
            <a:off x="0" y="1962150"/>
            <a:ext cx="12192000" cy="29337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D8DF22-190D-4320-ABD1-F546B5EDFC30}"/>
              </a:ext>
            </a:extLst>
          </p:cNvPr>
          <p:cNvSpPr/>
          <p:nvPr/>
        </p:nvSpPr>
        <p:spPr>
          <a:xfrm>
            <a:off x="13349988" y="1962150"/>
            <a:ext cx="123371" cy="2933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8ED6E7-C69C-4D1E-975F-8332E43ACD84}"/>
              </a:ext>
            </a:extLst>
          </p:cNvPr>
          <p:cNvSpPr txBox="1"/>
          <p:nvPr/>
        </p:nvSpPr>
        <p:spPr>
          <a:xfrm>
            <a:off x="5254487" y="2226365"/>
            <a:ext cx="168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0 1</a:t>
            </a:r>
            <a:endParaRPr lang="zh-CN" altLang="en-US" sz="4800" dirty="0">
              <a:solidFill>
                <a:schemeClr val="accent5">
                  <a:lumMod val="7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3D401-D865-4192-8F89-511583F192F2}"/>
              </a:ext>
            </a:extLst>
          </p:cNvPr>
          <p:cNvSpPr/>
          <p:nvPr/>
        </p:nvSpPr>
        <p:spPr>
          <a:xfrm>
            <a:off x="3579934" y="305736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项目的开发内容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17026-C753-4C74-B9D8-30C43F26C6F8}"/>
              </a:ext>
            </a:extLst>
          </p:cNvPr>
          <p:cNvSpPr/>
          <p:nvPr/>
        </p:nvSpPr>
        <p:spPr>
          <a:xfrm>
            <a:off x="13596731" y="1962150"/>
            <a:ext cx="123371" cy="2933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45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01D6BD-4F0B-4284-B005-DFD3D2E66E17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8E14C4-3960-4EB4-90B9-F3B49526BAA2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项目的开发内容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9F9F7C-E7AE-4D84-98A1-11481DA2C8C0}"/>
              </a:ext>
            </a:extLst>
          </p:cNvPr>
          <p:cNvSpPr/>
          <p:nvPr/>
        </p:nvSpPr>
        <p:spPr>
          <a:xfrm>
            <a:off x="2764970" y="3091542"/>
            <a:ext cx="1607458" cy="160745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B</a:t>
            </a:r>
            <a:endParaRPr lang="zh-CN" altLang="en-US" sz="7200" dirty="0">
              <a:solidFill>
                <a:schemeClr val="bg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6621AE-0ED8-41E2-99F1-1A7F2F237819}"/>
              </a:ext>
            </a:extLst>
          </p:cNvPr>
          <p:cNvSpPr/>
          <p:nvPr/>
        </p:nvSpPr>
        <p:spPr>
          <a:xfrm>
            <a:off x="1090384" y="4232729"/>
            <a:ext cx="1915886" cy="19158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endParaRPr lang="zh-CN" altLang="en-US" sz="11500" dirty="0">
              <a:solidFill>
                <a:schemeClr val="bg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23FE3A-70FD-4A20-8D82-73CDF9CC2789}"/>
              </a:ext>
            </a:extLst>
          </p:cNvPr>
          <p:cNvSpPr/>
          <p:nvPr/>
        </p:nvSpPr>
        <p:spPr>
          <a:xfrm>
            <a:off x="1469570" y="1934027"/>
            <a:ext cx="1157515" cy="11575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</a:t>
            </a:r>
            <a:endParaRPr lang="zh-CN" altLang="en-US" sz="4400" dirty="0">
              <a:solidFill>
                <a:schemeClr val="bg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EAF5D6-F90B-4F39-B8E4-0A262399FD42}"/>
              </a:ext>
            </a:extLst>
          </p:cNvPr>
          <p:cNvSpPr/>
          <p:nvPr/>
        </p:nvSpPr>
        <p:spPr>
          <a:xfrm>
            <a:off x="5011391" y="1856950"/>
            <a:ext cx="36933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770638-333C-421F-812A-4432549A292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80723" y="2041616"/>
            <a:ext cx="597341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90AC815-197C-4248-8514-83F0D911185B}"/>
              </a:ext>
            </a:extLst>
          </p:cNvPr>
          <p:cNvSpPr txBox="1"/>
          <p:nvPr/>
        </p:nvSpPr>
        <p:spPr>
          <a:xfrm>
            <a:off x="5380723" y="2300273"/>
            <a:ext cx="14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开发内容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E2128-8156-4E77-B339-CCBD5BAD4CC7}"/>
              </a:ext>
            </a:extLst>
          </p:cNvPr>
          <p:cNvSpPr/>
          <p:nvPr/>
        </p:nvSpPr>
        <p:spPr>
          <a:xfrm>
            <a:off x="5520525" y="2718157"/>
            <a:ext cx="1157515" cy="524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DC621-C705-FA5A-0F22-DE787C7E7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78" y="4102169"/>
            <a:ext cx="5172797" cy="23339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B078A93-BA48-0F92-A1A9-3ABC8AE65249}"/>
              </a:ext>
            </a:extLst>
          </p:cNvPr>
          <p:cNvSpPr txBox="1"/>
          <p:nvPr/>
        </p:nvSpPr>
        <p:spPr>
          <a:xfrm>
            <a:off x="5520525" y="2929631"/>
            <a:ext cx="520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GPT-3</a:t>
            </a:r>
            <a:r>
              <a:rPr lang="zh-CN" altLang="en-US" dirty="0"/>
              <a:t>的</a:t>
            </a:r>
            <a:r>
              <a:rPr lang="en-US" altLang="zh-CN" dirty="0" err="1"/>
              <a:t>Github</a:t>
            </a:r>
            <a:r>
              <a:rPr lang="en-US" altLang="zh-CN" dirty="0"/>
              <a:t> Copilot</a:t>
            </a:r>
            <a:r>
              <a:rPr lang="zh-CN" altLang="en-US" dirty="0"/>
              <a:t>代码提示插件，具有强大的代码提示功能。以此为灵感，我们开发实现具有文本提示功能的智能笔记本。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89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5575CF-2D50-4C36-B5AC-7DD0E0C06DB3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A16C2A-B04E-4706-A447-95D4D829EFB3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项目的开发内容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B1DBE6-02D1-4F2F-B8B3-C9FBDB60B434}"/>
              </a:ext>
            </a:extLst>
          </p:cNvPr>
          <p:cNvSpPr txBox="1"/>
          <p:nvPr/>
        </p:nvSpPr>
        <p:spPr>
          <a:xfrm>
            <a:off x="7568021" y="2062100"/>
            <a:ext cx="18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开发内容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9E5802-8D7D-4ADB-A401-3C38D36CB1F0}"/>
              </a:ext>
            </a:extLst>
          </p:cNvPr>
          <p:cNvSpPr/>
          <p:nvPr/>
        </p:nvSpPr>
        <p:spPr>
          <a:xfrm>
            <a:off x="7932595" y="2553721"/>
            <a:ext cx="1174239" cy="457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F1317-CA5C-431F-B089-3FF2EF8B486B}"/>
              </a:ext>
            </a:extLst>
          </p:cNvPr>
          <p:cNvSpPr/>
          <p:nvPr/>
        </p:nvSpPr>
        <p:spPr>
          <a:xfrm>
            <a:off x="6281409" y="2975872"/>
            <a:ext cx="541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在数据上，我们采用了莎士比亚全集作为训练数据；</a:t>
            </a:r>
            <a:endParaRPr lang="en-US" altLang="zh-CN" dirty="0"/>
          </a:p>
          <a:p>
            <a:r>
              <a:rPr lang="zh-CN" altLang="en-US" dirty="0"/>
              <a:t>在技术上，采用</a:t>
            </a:r>
            <a:r>
              <a:rPr lang="en-US" altLang="zh-CN" dirty="0" err="1"/>
              <a:t>Tensorflow</a:t>
            </a:r>
            <a:r>
              <a:rPr lang="en-US" altLang="zh-CN" dirty="0"/>
              <a:t>-Federated</a:t>
            </a:r>
            <a:r>
              <a:rPr lang="zh-CN" altLang="en-US" dirty="0"/>
              <a:t>联邦学习框架；</a:t>
            </a:r>
            <a:endParaRPr lang="en-US" altLang="zh-CN" dirty="0"/>
          </a:p>
          <a:p>
            <a:r>
              <a:rPr lang="zh-CN" altLang="en-US" dirty="0"/>
              <a:t>在模型上，采用了</a:t>
            </a:r>
            <a:r>
              <a:rPr lang="en-US" altLang="zh-CN" dirty="0"/>
              <a:t>GRU</a:t>
            </a:r>
            <a:r>
              <a:rPr lang="zh-CN" altLang="en-US" dirty="0"/>
              <a:t>作为主要结构</a:t>
            </a:r>
            <a:endParaRPr lang="en-US" altLang="zh-CN" dirty="0"/>
          </a:p>
          <a:p>
            <a:r>
              <a:rPr lang="zh-CN" altLang="en-US" dirty="0"/>
              <a:t>在产品上，在</a:t>
            </a:r>
            <a:r>
              <a:rPr lang="en-US" altLang="zh-CN" dirty="0" err="1"/>
              <a:t>Jupter</a:t>
            </a:r>
            <a:r>
              <a:rPr lang="en-US" altLang="zh-CN" dirty="0"/>
              <a:t> Notebook</a:t>
            </a:r>
            <a:r>
              <a:rPr lang="zh-CN" altLang="en-US" dirty="0"/>
              <a:t>上对成果进行模拟。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D44834-BCEE-49AD-A252-126B3B2C9B06}"/>
              </a:ext>
            </a:extLst>
          </p:cNvPr>
          <p:cNvGrpSpPr/>
          <p:nvPr/>
        </p:nvGrpSpPr>
        <p:grpSpPr>
          <a:xfrm>
            <a:off x="1155000" y="2062100"/>
            <a:ext cx="4264420" cy="2983573"/>
            <a:chOff x="9105900" y="1516062"/>
            <a:chExt cx="3113088" cy="2178051"/>
          </a:xfrm>
        </p:grpSpPr>
        <p:sp>
          <p:nvSpPr>
            <p:cNvPr id="18" name="矩形 15">
              <a:extLst>
                <a:ext uri="{FF2B5EF4-FFF2-40B4-BE49-F238E27FC236}">
                  <a16:creationId xmlns:a16="http://schemas.microsoft.com/office/drawing/2014/main" id="{B6867F1E-1CAF-467E-AF39-73F5E9BC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900" y="3511550"/>
              <a:ext cx="3113088" cy="182563"/>
            </a:xfrm>
            <a:prstGeom prst="rect">
              <a:avLst/>
            </a:prstGeom>
            <a:solidFill>
              <a:srgbClr val="F08B31"/>
            </a:solidFill>
            <a:ln w="4127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EC59B34-BD52-4C29-94E8-D215FE725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6218" y="1516062"/>
              <a:ext cx="3084513" cy="2006782"/>
            </a:xfrm>
            <a:prstGeom prst="rect">
              <a:avLst/>
            </a:prstGeom>
            <a:ln w="41275">
              <a:solidFill>
                <a:schemeClr val="accent5">
                  <a:lumMod val="75000"/>
                </a:schemeClr>
              </a:solidFill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6291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F98360-EB16-4779-BB8F-52AF03BC4451}"/>
              </a:ext>
            </a:extLst>
          </p:cNvPr>
          <p:cNvSpPr/>
          <p:nvPr/>
        </p:nvSpPr>
        <p:spPr>
          <a:xfrm>
            <a:off x="0" y="1962150"/>
            <a:ext cx="12192000" cy="29337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D8DF22-190D-4320-ABD1-F546B5EDFC30}"/>
              </a:ext>
            </a:extLst>
          </p:cNvPr>
          <p:cNvSpPr/>
          <p:nvPr/>
        </p:nvSpPr>
        <p:spPr>
          <a:xfrm>
            <a:off x="13349988" y="1962150"/>
            <a:ext cx="123371" cy="2933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8ED6E7-C69C-4D1E-975F-8332E43ACD84}"/>
              </a:ext>
            </a:extLst>
          </p:cNvPr>
          <p:cNvSpPr txBox="1"/>
          <p:nvPr/>
        </p:nvSpPr>
        <p:spPr>
          <a:xfrm>
            <a:off x="5254487" y="2226365"/>
            <a:ext cx="168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0 2</a:t>
            </a:r>
            <a:endParaRPr lang="zh-CN" altLang="en-US" sz="4800" dirty="0">
              <a:solidFill>
                <a:schemeClr val="accent5">
                  <a:lumMod val="7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3D401-D865-4192-8F89-511583F192F2}"/>
              </a:ext>
            </a:extLst>
          </p:cNvPr>
          <p:cNvSpPr/>
          <p:nvPr/>
        </p:nvSpPr>
        <p:spPr>
          <a:xfrm>
            <a:off x="3579933" y="305736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17026-C753-4C74-B9D8-30C43F26C6F8}"/>
              </a:ext>
            </a:extLst>
          </p:cNvPr>
          <p:cNvSpPr/>
          <p:nvPr/>
        </p:nvSpPr>
        <p:spPr>
          <a:xfrm>
            <a:off x="13596731" y="1962150"/>
            <a:ext cx="123371" cy="2933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21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C9B3D8-6007-4525-85D2-EDFAD58B40F3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41BA6-D921-43E3-81A9-16FB3EF7142F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40122-DB75-3021-4A06-519F5A8E33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6"/>
          <a:stretch/>
        </p:blipFill>
        <p:spPr>
          <a:xfrm>
            <a:off x="1186648" y="1891220"/>
            <a:ext cx="9818703" cy="40876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22C8DA-03B3-8DE5-CDCC-3428AD024C39}"/>
              </a:ext>
            </a:extLst>
          </p:cNvPr>
          <p:cNvSpPr txBox="1"/>
          <p:nvPr/>
        </p:nvSpPr>
        <p:spPr>
          <a:xfrm>
            <a:off x="0" y="142336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7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C9B3D8-6007-4525-85D2-EDFAD58B40F3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41BA6-D921-43E3-81A9-16FB3EF7142F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2C8DA-03B3-8DE5-CDCC-3428AD024C39}"/>
              </a:ext>
            </a:extLst>
          </p:cNvPr>
          <p:cNvSpPr txBox="1"/>
          <p:nvPr/>
        </p:nvSpPr>
        <p:spPr>
          <a:xfrm>
            <a:off x="0" y="142336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7EAD37-2ECA-DD7C-B6FD-50898492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2706949"/>
            <a:ext cx="8412654" cy="2122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56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C9B3D8-6007-4525-85D2-EDFAD58B40F3}"/>
              </a:ext>
            </a:extLst>
          </p:cNvPr>
          <p:cNvSpPr/>
          <p:nvPr/>
        </p:nvSpPr>
        <p:spPr>
          <a:xfrm>
            <a:off x="4194313" y="0"/>
            <a:ext cx="3803374" cy="177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41BA6-D921-43E3-81A9-16FB3EF7142F}"/>
              </a:ext>
            </a:extLst>
          </p:cNvPr>
          <p:cNvSpPr txBox="1"/>
          <p:nvPr/>
        </p:nvSpPr>
        <p:spPr>
          <a:xfrm>
            <a:off x="4194313" y="251791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项目的成果展示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2C8DA-03B3-8DE5-CDCC-3428AD024C39}"/>
              </a:ext>
            </a:extLst>
          </p:cNvPr>
          <p:cNvSpPr txBox="1"/>
          <p:nvPr/>
        </p:nvSpPr>
        <p:spPr>
          <a:xfrm>
            <a:off x="0" y="1423363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非联邦训练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81AB58-EAFD-2151-94F6-58ED528D2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2" y="1792695"/>
            <a:ext cx="10341236" cy="46257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563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2|0.2|0.2|0.3|0.2|0.2|0.2|0.2|0.2|0.2|0.2|0.2|0.2|0.2|0.2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2|0.2|0.2|0.3|0.2|0.2|0.2|0.2|0.2|0.2|0.2|0.2|0.2|0.2|0.2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2|0.2|0.2|0.3|0.2|0.2|0.2|0.2|0.2|0.2|0.2|0.2|0.2|0.2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7|2.4|1.1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|1.2|1.1|1|0.8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4|0.2|0.2|0.2|0.2|0.2|0.2|0.2|0.2|0.2|0.2|0.2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|2|0.9|2.2|0.7|0.6|0.4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2|0.2|0.2|0.3|0.2|0.2|0.2|0.2|0.2|0.2|0.2|0.2|0.2|0.2|0.2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2|0.2|0.2|0.3|0.2|0.2|0.2|0.2|0.2|0.2|0.2|0.2|0.2|0.2|0.2|0.2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183</Words>
  <Application>Microsoft Office PowerPoint</Application>
  <PresentationFormat>宽屏</PresentationFormat>
  <Paragraphs>51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仓耳今楷05-6763 W05</vt:lpstr>
      <vt:lpstr>仓耳青禾体-谷力 W05</vt:lpstr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</dc:title>
  <dc:creator>lenovo</dc:creator>
  <cp:lastModifiedBy>白 文强</cp:lastModifiedBy>
  <cp:revision>169</cp:revision>
  <dcterms:created xsi:type="dcterms:W3CDTF">2019-05-15T00:40:18Z</dcterms:created>
  <dcterms:modified xsi:type="dcterms:W3CDTF">2022-06-13T05:40:05Z</dcterms:modified>
</cp:coreProperties>
</file>