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9CE3B-9408-46D2-B072-F2B2E5FC5867}" type="datetimeFigureOut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F74D3-322E-4AB7-BBE6-225998CCF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2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F6E20-1138-4A20-9C4F-F11BEFA4D3A1}" type="datetimeFigureOut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F8E9-24D8-42FE-8BB4-D353D3525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0638-ED29-4AC1-B502-DE654B7B6179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7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C514-BC57-43CA-8450-466871052DA9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4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AF08-88B0-481E-99BB-ABF70946C8B5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6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3BBE-FF88-4839-B58A-114B44D71905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642E-B7E5-4E76-9BEC-1950B0F1840D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8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7C47-B60E-4038-80AC-35A479D5520D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9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7DC-83CF-411A-9AF1-DEDECC53FF87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CBAA-6E42-4A82-BF78-3B8DDA629507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032E-6EBC-442B-B718-5398DD609463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3378-09DF-4E6F-A9C7-E6CB209674AE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FC9-E1AB-4AEA-A79B-39E5D1B5102A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8D89-4D41-4C24-981E-869441E2CDCE}" type="datetime1">
              <a:rPr lang="zh-CN" altLang="en-US" smtClean="0"/>
              <a:t>2021-10-03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764704"/>
            <a:ext cx="784887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第一章 习题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1-1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什么是操作系统的基本功能？（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P19 1.1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系统的职能是管理和控制电脑系统中的所有硬、软件资源，合理地组织计算机工作流程，并为用户提供一个良好的工作环境和友好的接口。操作系统的基本功能包括：处理机管理、存储管理、设备管理、信息管理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文件系统管理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和用户接口等。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1-2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什么是批处理、分时和实时系统？它们各有什么特征？（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P19 1.2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批处理系统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(batch processing system)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：操作员把用户提交的作业分类，把一批作业编成一个作业执行序列，由专门编制的监督程序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(monitor)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自动依次处理。其主要特征是：用户脱机使用电脑、成批处理、多道程序运行。分时系统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(time sharing operation system)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：把处理机的运行时间分成很短的时间片，按时间片轮转的方式，把处理机分配给各进程使用。其主要特征是：交互性、多用户同时性、独立性。实时系统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(real time system)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：在被控对象允许时间范围内作出响应。其主要特征是：对实时信息分析处理速度要比进入系统快、要求安全可靠、资源利用率低。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37B0D1-DB08-4DBA-B016-B55E7A64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1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356</TotalTime>
  <Words>236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华文中宋</vt:lpstr>
      <vt:lpstr>Arial</vt:lpstr>
      <vt:lpstr>Calibri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dhb</dc:creator>
  <cp:lastModifiedBy>白 文强</cp:lastModifiedBy>
  <cp:revision>36</cp:revision>
  <dcterms:created xsi:type="dcterms:W3CDTF">2018-09-06T01:46:10Z</dcterms:created>
  <dcterms:modified xsi:type="dcterms:W3CDTF">2021-10-03T03:05:56Z</dcterms:modified>
</cp:coreProperties>
</file>