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5" r:id="rId2"/>
    <p:sldId id="28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CE3B-9408-46D2-B072-F2B2E5FC5867}" type="datetimeFigureOut">
              <a:rPr lang="zh-CN" altLang="en-US" smtClean="0"/>
              <a:pPr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D3-322E-4AB7-BBE6-225998CCF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8767B-17FB-41BC-9427-9750D0CF6993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4672-B817-4995-81E1-12912DF8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6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3AEE-4C50-4CCA-84E6-2F3707E24E8A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7F8-FB77-4FD1-B0D8-A0E9BB7D50F8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8703-7E23-40B8-905F-DD5E370B899C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8EC-92AC-44D6-925F-2D8B2FE806F1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FDEE-60F1-471E-BBEB-BBA71D37172B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E5D-4229-49B2-8D7C-46F866114A9F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C2F1-E788-408E-B244-3640D9AE73BF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A8EB-9C0C-4DE6-9703-342B2F3E921C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301F-3788-439D-BDEB-B96D1F72093A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93AD-E4B6-424D-B64A-B9C99A930108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09BF-022D-4274-992B-5FF703697E5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36A-8CBC-4730-B5F5-A207C5E126D1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CBB-BF64-4445-BCE7-AFB4DAED81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733F9F4E-8CF0-484E-A0F3-CA8C6FF697CA}"/>
              </a:ext>
            </a:extLst>
          </p:cNvPr>
          <p:cNvSpPr txBox="1"/>
          <p:nvPr/>
        </p:nvSpPr>
        <p:spPr>
          <a:xfrm>
            <a:off x="428596" y="42860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第八章 习题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315" y="1305341"/>
            <a:ext cx="82153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8-1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具体阐述常用的几种文件物理结构及其优缺点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8-2</a:t>
            </a:r>
          </a:p>
          <a:p>
            <a:pPr algn="just"/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试述成组链法的基本原理，并描述成组链法的分配与释放过程。（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P208 8.10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8-3</a:t>
            </a:r>
          </a:p>
          <a:p>
            <a:pPr lvl="0"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某文件系统的文件目录项中有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个表目的数组用作描述文件的物理结构，该数组的前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个表目用作直接索引，第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个表目为一级间接索引，最后一个表目用作二级间接索引，磁盘块的大小为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512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字节，块号占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字节。请回答下列问题：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该文件系统能构造的最大文件有多少字节？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某个文件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file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268KB</a:t>
            </a:r>
            <a:r>
              <a:rPr lang="zh-CN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，请画出该文件数据块的索引结构。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185E1A-648E-44A4-B690-6D494579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948690"/>
            <a:ext cx="8215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8-4</a:t>
            </a: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在实现文件系统时，为了加快文件目录的检索速度，可利用“文件控制块分解法”。假设目录文件存放在磁盘上，每个盘块的大小为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512B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。文件控制块占用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64B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，其中文件名占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8B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。通常将文件控制块分解成两部分，第一部分占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10B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（包括文件名和文件号），第二部分占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56B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（包括文件号和其他文件属性信息）。假设某一目录共有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256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个文件控制块，试分别给出分解前和分解后，查找该目录文件的某一文件控制块平均访问磁盘的次数。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58C66E-029C-42D5-AE07-E3FBD08F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712</TotalTime>
  <Words>268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华文中宋</vt:lpstr>
      <vt:lpstr>Arial</vt:lpstr>
      <vt:lpstr>Calibri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dhb</dc:creator>
  <cp:lastModifiedBy>dai hongbing</cp:lastModifiedBy>
  <cp:revision>70</cp:revision>
  <dcterms:created xsi:type="dcterms:W3CDTF">2018-09-06T01:46:10Z</dcterms:created>
  <dcterms:modified xsi:type="dcterms:W3CDTF">2020-08-30T07:48:35Z</dcterms:modified>
</cp:coreProperties>
</file>