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9CE3B-9408-46D2-B072-F2B2E5FC58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74D3-322E-4AB7-BBE6-225998CCF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2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AD754-7799-4A93-B6B8-D8380D759A9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E0D65-AC61-4C87-A55B-896DDC26A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8503-DD39-47F5-AF8B-4E1FBCDF4000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141A-0660-4AC6-85A0-ED059E282E2A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7129-B6BE-4E52-9587-0BEC3CBED13A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C58A-19ED-4B14-8BB8-33955EC426EB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4E69-2F40-4D35-9645-154FD48D1F8B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3EA-BB85-4B61-B034-FD80F51F641E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BF47-D24F-424D-ADC9-3D170124DC45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FAA-BF11-4182-BA9C-1FC01ECEE6BE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ABF-BACC-4C1B-AF3C-A215AC056CBD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2B0B-639B-4361-89C5-0ACE622B868D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DCA-375F-4308-A676-FE40B1628BBC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E846-9936-47E8-8B63-16A7E234135E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64704"/>
            <a:ext cx="78488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第九章 习题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9-1 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数据传送控制方式有哪几种？试比较它们的优缺点。（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P231 9.2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9-2 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什么是陷进？什么是软中断？试述中断、陷阱和软中断之间的异同。（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P231 9.6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1F2B12-E362-4125-ACC6-BD54EFF9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1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339</TotalTime>
  <Words>50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华文中宋</vt:lpstr>
      <vt:lpstr>Arial</vt:lpstr>
      <vt:lpstr>Calibri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dhb</dc:creator>
  <cp:lastModifiedBy>dai hongbing</cp:lastModifiedBy>
  <cp:revision>35</cp:revision>
  <dcterms:created xsi:type="dcterms:W3CDTF">2018-09-06T01:46:10Z</dcterms:created>
  <dcterms:modified xsi:type="dcterms:W3CDTF">2020-08-30T07:36:18Z</dcterms:modified>
</cp:coreProperties>
</file>