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258" r:id="rId2"/>
    <p:sldId id="535" r:id="rId3"/>
    <p:sldId id="537" r:id="rId4"/>
    <p:sldId id="549" r:id="rId5"/>
    <p:sldId id="550" r:id="rId6"/>
    <p:sldId id="553" r:id="rId7"/>
    <p:sldId id="554" r:id="rId8"/>
    <p:sldId id="555" r:id="rId9"/>
    <p:sldId id="709" r:id="rId10"/>
    <p:sldId id="552" r:id="rId11"/>
    <p:sldId id="556" r:id="rId12"/>
    <p:sldId id="558" r:id="rId13"/>
    <p:sldId id="710" r:id="rId14"/>
    <p:sldId id="614" r:id="rId15"/>
    <p:sldId id="624" r:id="rId16"/>
    <p:sldId id="625" r:id="rId17"/>
    <p:sldId id="626" r:id="rId18"/>
    <p:sldId id="627" r:id="rId19"/>
    <p:sldId id="628" r:id="rId20"/>
    <p:sldId id="630" r:id="rId21"/>
    <p:sldId id="631" r:id="rId22"/>
    <p:sldId id="632" r:id="rId23"/>
    <p:sldId id="711" r:id="rId24"/>
    <p:sldId id="635" r:id="rId25"/>
    <p:sldId id="636" r:id="rId26"/>
    <p:sldId id="716" r:id="rId27"/>
    <p:sldId id="717" r:id="rId28"/>
    <p:sldId id="639" r:id="rId29"/>
    <p:sldId id="640" r:id="rId30"/>
    <p:sldId id="719" r:id="rId31"/>
    <p:sldId id="642" r:id="rId32"/>
    <p:sldId id="718" r:id="rId33"/>
    <p:sldId id="722" r:id="rId34"/>
    <p:sldId id="730" r:id="rId35"/>
    <p:sldId id="720" r:id="rId36"/>
    <p:sldId id="648" r:id="rId37"/>
    <p:sldId id="723" r:id="rId38"/>
    <p:sldId id="725" r:id="rId39"/>
    <p:sldId id="651" r:id="rId40"/>
    <p:sldId id="724" r:id="rId41"/>
    <p:sldId id="652" r:id="rId42"/>
    <p:sldId id="653" r:id="rId43"/>
    <p:sldId id="726" r:id="rId44"/>
    <p:sldId id="659" r:id="rId45"/>
    <p:sldId id="661" r:id="rId46"/>
    <p:sldId id="712" r:id="rId47"/>
    <p:sldId id="664" r:id="rId48"/>
    <p:sldId id="665" r:id="rId49"/>
    <p:sldId id="729" r:id="rId50"/>
    <p:sldId id="727" r:id="rId51"/>
    <p:sldId id="669" r:id="rId52"/>
    <p:sldId id="728" r:id="rId53"/>
    <p:sldId id="672" r:id="rId54"/>
    <p:sldId id="673" r:id="rId55"/>
    <p:sldId id="674" r:id="rId56"/>
    <p:sldId id="675" r:id="rId57"/>
    <p:sldId id="676" r:id="rId58"/>
    <p:sldId id="677" r:id="rId59"/>
    <p:sldId id="678" r:id="rId60"/>
    <p:sldId id="680" r:id="rId61"/>
    <p:sldId id="681" r:id="rId62"/>
    <p:sldId id="682" r:id="rId63"/>
    <p:sldId id="683" r:id="rId64"/>
    <p:sldId id="684" r:id="rId65"/>
    <p:sldId id="713" r:id="rId66"/>
    <p:sldId id="686" r:id="rId67"/>
    <p:sldId id="691" r:id="rId68"/>
    <p:sldId id="692" r:id="rId69"/>
    <p:sldId id="693" r:id="rId70"/>
    <p:sldId id="694" r:id="rId71"/>
    <p:sldId id="714" r:id="rId72"/>
    <p:sldId id="699" r:id="rId73"/>
    <p:sldId id="731" r:id="rId74"/>
    <p:sldId id="715" r:id="rId75"/>
    <p:sldId id="703" r:id="rId76"/>
    <p:sldId id="705" r:id="rId77"/>
  </p:sldIdLst>
  <p:sldSz cx="9144000" cy="5143500" type="screen16x9"/>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66FF"/>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57" autoAdjust="0"/>
    <p:restoredTop sz="87791" autoAdjust="0"/>
  </p:normalViewPr>
  <p:slideViewPr>
    <p:cSldViewPr snapToObjects="1">
      <p:cViewPr>
        <p:scale>
          <a:sx n="66" d="100"/>
          <a:sy n="66" d="100"/>
        </p:scale>
        <p:origin x="-1252" y="-212"/>
      </p:cViewPr>
      <p:guideLst>
        <p:guide orient="horz" pos="1620"/>
        <p:guide pos="2880"/>
      </p:guideLst>
    </p:cSldViewPr>
  </p:slideViewPr>
  <p:outlineViewPr>
    <p:cViewPr>
      <p:scale>
        <a:sx n="33" d="100"/>
        <a:sy n="33" d="100"/>
      </p:scale>
      <p:origin x="0" y="5412"/>
    </p:cViewPr>
    <p:sldLst>
      <p:sld r:id="rId1" collapse="1"/>
      <p:sld r:id="rId2" collapse="1"/>
    </p:sldLst>
  </p:outlineViewPr>
  <p:notesTextViewPr>
    <p:cViewPr>
      <p:scale>
        <a:sx n="75" d="100"/>
        <a:sy n="75" d="100"/>
      </p:scale>
      <p:origin x="0" y="0"/>
    </p:cViewPr>
  </p:notesTextViewPr>
  <p:sorterViewPr>
    <p:cViewPr>
      <p:scale>
        <a:sx n="100" d="100"/>
        <a:sy n="100" d="100"/>
      </p:scale>
      <p:origin x="0" y="11344"/>
    </p:cViewPr>
  </p:sorterViewPr>
  <p:notesViewPr>
    <p:cSldViewPr snapToObjects="1">
      <p:cViewPr varScale="1">
        <p:scale>
          <a:sx n="79" d="100"/>
          <a:sy n="79" d="100"/>
        </p:scale>
        <p:origin x="-4008" y="-84"/>
      </p:cViewPr>
      <p:guideLst>
        <p:guide orient="horz" pos="3143"/>
        <p:guide pos="215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smtClean="0"/>
            </a:lvl1pPr>
          </a:lstStyle>
          <a:p>
            <a:pPr>
              <a:defRPr/>
            </a:pPr>
            <a:fld id="{3C1E3DF6-B657-4EE2-8419-487FA91E6765}" type="datetimeFigureOut">
              <a:rPr lang="zh-CN" altLang="en-US"/>
              <a:pPr>
                <a:defRPr/>
              </a:pPr>
              <a:t>2016/4/30</a:t>
            </a:fld>
            <a:endParaRPr lang="zh-CN" altLang="en-US"/>
          </a:p>
        </p:txBody>
      </p:sp>
      <p:sp>
        <p:nvSpPr>
          <p:cNvPr id="4" name="页脚占位符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smtClean="0"/>
            </a:lvl1pPr>
          </a:lstStyle>
          <a:p>
            <a:pPr>
              <a:defRPr/>
            </a:pPr>
            <a:fld id="{37B0D742-517E-4F3F-8FE0-471E89B3933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5C523C5-1630-4484-9AA3-2C051A892284}" type="datetimeFigureOut">
              <a:rPr lang="zh-CN" altLang="en-US"/>
              <a:pPr>
                <a:defRPr/>
              </a:pPr>
              <a:t>2016/4/30</a:t>
            </a:fld>
            <a:endParaRPr lang="en-US"/>
          </a:p>
        </p:txBody>
      </p:sp>
      <p:sp>
        <p:nvSpPr>
          <p:cNvPr id="182276" name="Rectangle 4"/>
          <p:cNvSpPr>
            <a:spLocks noGrp="1" noRot="1" noChangeAspect="1" noChangeArrowheads="1"/>
          </p:cNvSpPr>
          <p:nvPr>
            <p:ph type="sldImg" idx="2"/>
          </p:nvPr>
        </p:nvSpPr>
        <p:spPr bwMode="auto">
          <a:xfrm>
            <a:off x="90488" y="747713"/>
            <a:ext cx="66516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911A04C2-EF61-4872-8084-8DC6952013CF}" type="slidenum">
              <a:rPr lang="zh-CN" alt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p:sp>
      <p:sp>
        <p:nvSpPr>
          <p:cNvPr id="183299" name="备注占位符 2"/>
          <p:cNvSpPr>
            <a:spLocks noGrp="1"/>
          </p:cNvSpPr>
          <p:nvPr>
            <p:ph type="body" idx="1"/>
          </p:nvPr>
        </p:nvSpPr>
        <p:spPr>
          <a:noFill/>
          <a:ln/>
        </p:spPr>
        <p:txBody>
          <a:bodyPr/>
          <a:lstStyle/>
          <a:p>
            <a:endParaRPr lang="zh-CN" altLang="en-US" smtClean="0"/>
          </a:p>
        </p:txBody>
      </p:sp>
      <p:sp>
        <p:nvSpPr>
          <p:cNvPr id="183300" name="灯片编号占位符 3"/>
          <p:cNvSpPr>
            <a:spLocks noGrp="1"/>
          </p:cNvSpPr>
          <p:nvPr>
            <p:ph type="sldNum" sz="quarter" idx="5"/>
          </p:nvPr>
        </p:nvSpPr>
        <p:spPr>
          <a:noFill/>
        </p:spPr>
        <p:txBody>
          <a:bodyPr/>
          <a:lstStyle/>
          <a:p>
            <a:fld id="{177FBDEA-5051-458A-9D0F-B32F8F478AE3}" type="slidenum">
              <a:rPr lang="zh-CN" altLang="en-US" smtClean="0"/>
              <a:pPr/>
              <a:t>1</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B7C2DA46-67DA-48DA-82A5-4B748C1469AB}" type="slidenum">
              <a:rPr lang="zh-CN" altLang="en-US" smtClean="0"/>
              <a:pPr/>
              <a:t>10</a:t>
            </a:fld>
            <a:endParaRPr lang="en-US" altLang="zh-CN" smtClean="0"/>
          </a:p>
        </p:txBody>
      </p:sp>
      <p:sp>
        <p:nvSpPr>
          <p:cNvPr id="201731" name="Rectangle 2"/>
          <p:cNvSpPr>
            <a:spLocks noGrp="1" noRot="1" noChangeAspect="1" noChangeArrowheads="1" noTextEdit="1"/>
          </p:cNvSpPr>
          <p:nvPr>
            <p:ph type="sldImg"/>
          </p:nvPr>
        </p:nvSpPr>
        <p:spPr/>
      </p:sp>
      <p:sp>
        <p:nvSpPr>
          <p:cNvPr id="20173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11E4796A-957C-47E4-BD29-34524550E587}" type="slidenum">
              <a:rPr lang="zh-CN" altLang="en-US" smtClean="0"/>
              <a:pPr/>
              <a:t>11</a:t>
            </a:fld>
            <a:endParaRPr lang="en-US" altLang="zh-CN" smtClean="0"/>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A1B6C6E9-4EB3-4581-AAD0-B65CF58B1BAD}" type="slidenum">
              <a:rPr lang="zh-CN" altLang="en-US" smtClean="0"/>
              <a:pPr/>
              <a:t>12</a:t>
            </a:fld>
            <a:endParaRPr lang="en-US" altLang="zh-CN" smtClean="0"/>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EE44E93-E8EA-45D6-84C7-2073C600870B}" type="slidenum">
              <a:rPr lang="zh-CN" altLang="en-US" smtClean="0"/>
              <a:pPr/>
              <a:t>13</a:t>
            </a:fld>
            <a:endParaRPr lang="en-US" altLang="zh-CN" smtClean="0"/>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E4AAA8F3-833A-4F46-8BED-DED4726FBC3E}" type="slidenum">
              <a:rPr lang="zh-CN" altLang="en-US" smtClean="0"/>
              <a:pPr/>
              <a:t>14</a:t>
            </a:fld>
            <a:endParaRPr lang="en-US" altLang="zh-CN" smtClean="0"/>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26F59FA6-01E4-4C0F-BC2A-812FF157DF77}" type="slidenum">
              <a:rPr lang="zh-CN" altLang="en-US" smtClean="0"/>
              <a:pPr/>
              <a:t>15</a:t>
            </a:fld>
            <a:endParaRPr lang="en-US" altLang="zh-CN" smtClean="0"/>
          </a:p>
        </p:txBody>
      </p:sp>
      <p:sp>
        <p:nvSpPr>
          <p:cNvPr id="271363" name="Rectangle 2"/>
          <p:cNvSpPr>
            <a:spLocks noGrp="1" noRot="1" noChangeAspect="1" noChangeArrowheads="1" noTextEdit="1"/>
          </p:cNvSpPr>
          <p:nvPr>
            <p:ph type="sldImg"/>
          </p:nvPr>
        </p:nvSpPr>
        <p:spPr/>
      </p:sp>
      <p:sp>
        <p:nvSpPr>
          <p:cNvPr id="27136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18E1723B-B8DF-4B0C-9DC8-8BF410846976}" type="slidenum">
              <a:rPr lang="zh-CN" altLang="en-US" smtClean="0"/>
              <a:pPr/>
              <a:t>16</a:t>
            </a:fld>
            <a:endParaRPr lang="en-US" altLang="zh-CN" smtClean="0"/>
          </a:p>
        </p:txBody>
      </p:sp>
      <p:sp>
        <p:nvSpPr>
          <p:cNvPr id="272387" name="Rectangle 2"/>
          <p:cNvSpPr>
            <a:spLocks noGrp="1" noRot="1" noChangeAspect="1" noChangeArrowheads="1" noTextEdit="1"/>
          </p:cNvSpPr>
          <p:nvPr>
            <p:ph type="sldImg"/>
          </p:nvPr>
        </p:nvSpPr>
        <p:spPr/>
      </p:sp>
      <p:sp>
        <p:nvSpPr>
          <p:cNvPr id="272388"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p:cNvSpPr>
            <a:spLocks noGrp="1" noRot="1" noChangeAspect="1" noTextEdit="1"/>
          </p:cNvSpPr>
          <p:nvPr>
            <p:ph type="sldImg"/>
          </p:nvPr>
        </p:nvSpPr>
        <p:spPr/>
      </p:sp>
      <p:sp>
        <p:nvSpPr>
          <p:cNvPr id="273411" name="备注占位符 2"/>
          <p:cNvSpPr>
            <a:spLocks noGrp="1"/>
          </p:cNvSpPr>
          <p:nvPr>
            <p:ph type="body" idx="1"/>
          </p:nvPr>
        </p:nvSpPr>
        <p:spPr>
          <a:noFill/>
          <a:ln/>
        </p:spPr>
        <p:txBody>
          <a:bodyPr/>
          <a:lstStyle/>
          <a:p>
            <a:endParaRPr lang="zh-CN" altLang="en-US" smtClean="0"/>
          </a:p>
        </p:txBody>
      </p:sp>
      <p:sp>
        <p:nvSpPr>
          <p:cNvPr id="273412" name="灯片编号占位符 3"/>
          <p:cNvSpPr>
            <a:spLocks noGrp="1"/>
          </p:cNvSpPr>
          <p:nvPr>
            <p:ph type="sldNum" sz="quarter" idx="5"/>
          </p:nvPr>
        </p:nvSpPr>
        <p:spPr>
          <a:noFill/>
        </p:spPr>
        <p:txBody>
          <a:bodyPr/>
          <a:lstStyle/>
          <a:p>
            <a:fld id="{8D14BF14-7D71-4BD1-8B65-EF41481EBC2F}" type="slidenum">
              <a:rPr lang="zh-CN" altLang="en-US" smtClean="0"/>
              <a:pPr/>
              <a:t>17</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9103A4D4-8A40-44AE-BA42-5715410BFD8E}" type="slidenum">
              <a:rPr lang="zh-CN" altLang="en-US" smtClean="0"/>
              <a:pPr/>
              <a:t>21</a:t>
            </a:fld>
            <a:endParaRPr lang="en-US" altLang="zh-CN" smtClean="0"/>
          </a:p>
        </p:txBody>
      </p:sp>
      <p:sp>
        <p:nvSpPr>
          <p:cNvPr id="274435" name="Rectangle 2"/>
          <p:cNvSpPr>
            <a:spLocks noGrp="1" noRot="1" noChangeAspect="1" noChangeArrowheads="1" noTextEdit="1"/>
          </p:cNvSpPr>
          <p:nvPr>
            <p:ph type="sldImg"/>
          </p:nvPr>
        </p:nvSpPr>
        <p:spPr/>
      </p:sp>
      <p:sp>
        <p:nvSpPr>
          <p:cNvPr id="274436"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83860C3A-1D37-4DD7-8D31-9497B7B29A59}" type="slidenum">
              <a:rPr lang="zh-CN" altLang="en-US" smtClean="0"/>
              <a:pPr/>
              <a:t>22</a:t>
            </a:fld>
            <a:endParaRPr lang="en-US" altLang="zh-CN" smtClean="0"/>
          </a:p>
        </p:txBody>
      </p:sp>
      <p:sp>
        <p:nvSpPr>
          <p:cNvPr id="275459" name="Rectangle 2"/>
          <p:cNvSpPr>
            <a:spLocks noGrp="1" noRot="1" noChangeAspect="1" noChangeArrowheads="1" noTextEdit="1"/>
          </p:cNvSpPr>
          <p:nvPr>
            <p:ph type="sldImg"/>
          </p:nvPr>
        </p:nvSpPr>
        <p:spPr/>
      </p:sp>
      <p:sp>
        <p:nvSpPr>
          <p:cNvPr id="275460"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p:sp>
      <p:sp>
        <p:nvSpPr>
          <p:cNvPr id="184323" name="备注占位符 2"/>
          <p:cNvSpPr>
            <a:spLocks noGrp="1"/>
          </p:cNvSpPr>
          <p:nvPr>
            <p:ph type="body" idx="1"/>
          </p:nvPr>
        </p:nvSpPr>
        <p:spPr>
          <a:noFill/>
          <a:ln/>
        </p:spPr>
        <p:txBody>
          <a:bodyPr/>
          <a:lstStyle/>
          <a:p>
            <a:endParaRPr lang="zh-CN" altLang="en-US" smtClean="0"/>
          </a:p>
        </p:txBody>
      </p:sp>
      <p:sp>
        <p:nvSpPr>
          <p:cNvPr id="184324" name="灯片编号占位符 3"/>
          <p:cNvSpPr>
            <a:spLocks noGrp="1"/>
          </p:cNvSpPr>
          <p:nvPr>
            <p:ph type="sldNum" sz="quarter" idx="5"/>
          </p:nvPr>
        </p:nvSpPr>
        <p:spPr>
          <a:noFill/>
        </p:spPr>
        <p:txBody>
          <a:bodyPr/>
          <a:lstStyle/>
          <a:p>
            <a:fld id="{4A89DEF3-E597-43D2-A58F-ABA1A0D2123A}" type="slidenum">
              <a:rPr lang="zh-CN" altLang="en-US" smtClean="0"/>
              <a:pPr/>
              <a:t>2</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EE44E93-E8EA-45D6-84C7-2073C600870B}" type="slidenum">
              <a:rPr lang="zh-CN" altLang="en-US" smtClean="0"/>
              <a:pPr/>
              <a:t>23</a:t>
            </a:fld>
            <a:endParaRPr lang="en-US" altLang="zh-CN" smtClean="0"/>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FA313DC0-C174-43D5-ABB6-47C05A5B6F00}" type="slidenum">
              <a:rPr lang="zh-CN" altLang="en-US" smtClean="0"/>
              <a:pPr/>
              <a:t>24</a:t>
            </a:fld>
            <a:endParaRPr lang="en-US" altLang="zh-CN" smtClean="0"/>
          </a:p>
        </p:txBody>
      </p:sp>
      <p:sp>
        <p:nvSpPr>
          <p:cNvPr id="278531" name="Rectangle 2"/>
          <p:cNvSpPr>
            <a:spLocks noGrp="1" noRot="1" noChangeAspect="1" noChangeArrowheads="1" noTextEdit="1"/>
          </p:cNvSpPr>
          <p:nvPr>
            <p:ph type="sldImg"/>
          </p:nvPr>
        </p:nvSpPr>
        <p:spPr/>
      </p:sp>
      <p:sp>
        <p:nvSpPr>
          <p:cNvPr id="27853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DF6C24AA-D903-4161-8819-0A32F3F89901}" type="slidenum">
              <a:rPr lang="zh-CN" altLang="en-US" smtClean="0"/>
              <a:pPr/>
              <a:t>25</a:t>
            </a:fld>
            <a:endParaRPr lang="en-US" altLang="zh-CN" smtClean="0"/>
          </a:p>
        </p:txBody>
      </p:sp>
      <p:sp>
        <p:nvSpPr>
          <p:cNvPr id="279555" name="Rectangle 2"/>
          <p:cNvSpPr>
            <a:spLocks noGrp="1" noRot="1" noChangeAspect="1" noChangeArrowheads="1" noTextEdit="1"/>
          </p:cNvSpPr>
          <p:nvPr>
            <p:ph type="sldImg"/>
          </p:nvPr>
        </p:nvSpPr>
        <p:spPr/>
      </p:sp>
      <p:sp>
        <p:nvSpPr>
          <p:cNvPr id="279556"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CD30BE1E-7CBC-4F9F-AD45-0AA0099B5331}" type="slidenum">
              <a:rPr lang="zh-CN" altLang="en-US" smtClean="0"/>
              <a:pPr/>
              <a:t>28</a:t>
            </a:fld>
            <a:endParaRPr lang="en-US" altLang="zh-CN" smtClean="0"/>
          </a:p>
        </p:txBody>
      </p:sp>
      <p:sp>
        <p:nvSpPr>
          <p:cNvPr id="282627" name="Rectangle 2"/>
          <p:cNvSpPr>
            <a:spLocks noGrp="1" noRot="1" noChangeAspect="1" noChangeArrowheads="1" noTextEdit="1"/>
          </p:cNvSpPr>
          <p:nvPr>
            <p:ph type="sldImg"/>
          </p:nvPr>
        </p:nvSpPr>
        <p:spPr/>
      </p:sp>
      <p:sp>
        <p:nvSpPr>
          <p:cNvPr id="282628"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EC1D8C89-28A9-4D9C-B2AE-1B1CB3D1DBB7}" type="slidenum">
              <a:rPr lang="zh-CN" altLang="en-US" smtClean="0"/>
              <a:pPr/>
              <a:t>29</a:t>
            </a:fld>
            <a:endParaRPr lang="en-US" altLang="zh-CN" smtClean="0"/>
          </a:p>
        </p:txBody>
      </p:sp>
      <p:sp>
        <p:nvSpPr>
          <p:cNvPr id="283651" name="Rectangle 2"/>
          <p:cNvSpPr>
            <a:spLocks noGrp="1" noRot="1" noChangeAspect="1" noChangeArrowheads="1" noTextEdit="1"/>
          </p:cNvSpPr>
          <p:nvPr>
            <p:ph type="sldImg"/>
          </p:nvPr>
        </p:nvSpPr>
        <p:spPr/>
      </p:sp>
      <p:sp>
        <p:nvSpPr>
          <p:cNvPr id="28365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BEBFC694-736B-4228-91BC-17051B0E194B}" type="slidenum">
              <a:rPr lang="zh-CN" altLang="en-US" smtClean="0"/>
              <a:pPr/>
              <a:t>30</a:t>
            </a:fld>
            <a:endParaRPr lang="en-US" altLang="zh-CN" smtClean="0"/>
          </a:p>
        </p:txBody>
      </p:sp>
      <p:sp>
        <p:nvSpPr>
          <p:cNvPr id="289795" name="Rectangle 2"/>
          <p:cNvSpPr>
            <a:spLocks noGrp="1" noRot="1" noChangeAspect="1" noChangeArrowheads="1" noTextEdit="1"/>
          </p:cNvSpPr>
          <p:nvPr>
            <p:ph type="sldImg"/>
          </p:nvPr>
        </p:nvSpPr>
        <p:spPr/>
      </p:sp>
      <p:sp>
        <p:nvSpPr>
          <p:cNvPr id="289796"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EC811103-84E9-4D2C-869B-3EC7B45F54B0}" type="slidenum">
              <a:rPr lang="zh-CN" altLang="en-US" smtClean="0"/>
              <a:pPr/>
              <a:t>31</a:t>
            </a:fld>
            <a:endParaRPr lang="en-US" altLang="zh-CN" smtClean="0"/>
          </a:p>
        </p:txBody>
      </p:sp>
      <p:sp>
        <p:nvSpPr>
          <p:cNvPr id="285699" name="Rectangle 2"/>
          <p:cNvSpPr>
            <a:spLocks noGrp="1" noRot="1" noChangeAspect="1" noChangeArrowheads="1" noTextEdit="1"/>
          </p:cNvSpPr>
          <p:nvPr>
            <p:ph type="sldImg"/>
          </p:nvPr>
        </p:nvSpPr>
        <p:spPr/>
      </p:sp>
      <p:sp>
        <p:nvSpPr>
          <p:cNvPr id="285700"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092BA1EC-9562-4CE6-89CD-28FAA1678DC4}" type="slidenum">
              <a:rPr lang="zh-CN" altLang="en-US" smtClean="0"/>
              <a:pPr/>
              <a:t>36</a:t>
            </a:fld>
            <a:endParaRPr lang="en-US" altLang="zh-CN" smtClean="0"/>
          </a:p>
        </p:txBody>
      </p:sp>
      <p:sp>
        <p:nvSpPr>
          <p:cNvPr id="291843" name="Rectangle 2"/>
          <p:cNvSpPr>
            <a:spLocks noGrp="1" noRot="1" noChangeAspect="1" noChangeArrowheads="1" noTextEdit="1"/>
          </p:cNvSpPr>
          <p:nvPr>
            <p:ph type="sldImg"/>
          </p:nvPr>
        </p:nvSpPr>
        <p:spPr/>
      </p:sp>
      <p:sp>
        <p:nvSpPr>
          <p:cNvPr id="29184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FA313DC0-C174-43D5-ABB6-47C05A5B6F00}" type="slidenum">
              <a:rPr lang="zh-CN" altLang="en-US" smtClean="0"/>
              <a:pPr/>
              <a:t>37</a:t>
            </a:fld>
            <a:endParaRPr lang="en-US" altLang="zh-CN" smtClean="0"/>
          </a:p>
        </p:txBody>
      </p:sp>
      <p:sp>
        <p:nvSpPr>
          <p:cNvPr id="278531" name="Rectangle 2"/>
          <p:cNvSpPr>
            <a:spLocks noGrp="1" noRot="1" noChangeAspect="1" noChangeArrowheads="1" noTextEdit="1"/>
          </p:cNvSpPr>
          <p:nvPr>
            <p:ph type="sldImg"/>
          </p:nvPr>
        </p:nvSpPr>
        <p:spPr/>
      </p:sp>
      <p:sp>
        <p:nvSpPr>
          <p:cNvPr id="27853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FDB2DC8D-7F43-4E8A-9CF2-3819692E346D}" type="slidenum">
              <a:rPr lang="zh-CN" altLang="en-US" smtClean="0"/>
              <a:pPr/>
              <a:t>39</a:t>
            </a:fld>
            <a:endParaRPr lang="en-US" altLang="zh-CN" smtClean="0"/>
          </a:p>
        </p:txBody>
      </p:sp>
      <p:sp>
        <p:nvSpPr>
          <p:cNvPr id="294915" name="Rectangle 2"/>
          <p:cNvSpPr>
            <a:spLocks noGrp="1" noRot="1" noChangeAspect="1" noChangeArrowheads="1" noTextEdit="1"/>
          </p:cNvSpPr>
          <p:nvPr>
            <p:ph type="sldImg"/>
          </p:nvPr>
        </p:nvSpPr>
        <p:spPr/>
      </p:sp>
      <p:sp>
        <p:nvSpPr>
          <p:cNvPr id="294916"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EE44E93-E8EA-45D6-84C7-2073C600870B}" type="slidenum">
              <a:rPr lang="zh-CN" altLang="en-US" smtClean="0"/>
              <a:pPr/>
              <a:t>3</a:t>
            </a:fld>
            <a:endParaRPr lang="en-US" altLang="zh-CN" smtClean="0"/>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FA313DC0-C174-43D5-ABB6-47C05A5B6F00}" type="slidenum">
              <a:rPr lang="zh-CN" altLang="en-US" smtClean="0"/>
              <a:pPr/>
              <a:t>40</a:t>
            </a:fld>
            <a:endParaRPr lang="en-US" altLang="zh-CN" smtClean="0"/>
          </a:p>
        </p:txBody>
      </p:sp>
      <p:sp>
        <p:nvSpPr>
          <p:cNvPr id="278531" name="Rectangle 2"/>
          <p:cNvSpPr>
            <a:spLocks noGrp="1" noRot="1" noChangeAspect="1" noChangeArrowheads="1" noTextEdit="1"/>
          </p:cNvSpPr>
          <p:nvPr>
            <p:ph type="sldImg"/>
          </p:nvPr>
        </p:nvSpPr>
        <p:spPr/>
      </p:sp>
      <p:sp>
        <p:nvSpPr>
          <p:cNvPr id="27853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89D44423-9775-4835-8AEB-E9E367EB64AE}" type="slidenum">
              <a:rPr lang="zh-CN" altLang="en-US" smtClean="0"/>
              <a:pPr/>
              <a:t>41</a:t>
            </a:fld>
            <a:endParaRPr lang="en-US" altLang="zh-CN" smtClean="0"/>
          </a:p>
        </p:txBody>
      </p:sp>
      <p:sp>
        <p:nvSpPr>
          <p:cNvPr id="295939" name="Rectangle 2"/>
          <p:cNvSpPr>
            <a:spLocks noGrp="1" noRot="1" noChangeAspect="1" noChangeArrowheads="1" noTextEdit="1"/>
          </p:cNvSpPr>
          <p:nvPr>
            <p:ph type="sldImg"/>
          </p:nvPr>
        </p:nvSpPr>
        <p:spPr/>
      </p:sp>
      <p:sp>
        <p:nvSpPr>
          <p:cNvPr id="295940"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C6B95D62-324B-47CB-8FF0-CECF766ECE1E}" type="slidenum">
              <a:rPr lang="zh-CN" altLang="en-US" smtClean="0"/>
              <a:pPr/>
              <a:t>42</a:t>
            </a:fld>
            <a:endParaRPr lang="en-US" altLang="zh-CN" smtClean="0"/>
          </a:p>
        </p:txBody>
      </p:sp>
      <p:sp>
        <p:nvSpPr>
          <p:cNvPr id="296963" name="Rectangle 2"/>
          <p:cNvSpPr>
            <a:spLocks noGrp="1" noRot="1" noChangeAspect="1" noChangeArrowheads="1" noTextEdit="1"/>
          </p:cNvSpPr>
          <p:nvPr>
            <p:ph type="sldImg"/>
          </p:nvPr>
        </p:nvSpPr>
        <p:spPr/>
      </p:sp>
      <p:sp>
        <p:nvSpPr>
          <p:cNvPr id="29696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2DCCBA06-CA3A-49A8-9835-72A70EDE9D00}" type="slidenum">
              <a:rPr lang="zh-CN" altLang="en-US" smtClean="0"/>
              <a:pPr/>
              <a:t>44</a:t>
            </a:fld>
            <a:endParaRPr lang="en-US" altLang="zh-CN" smtClean="0"/>
          </a:p>
        </p:txBody>
      </p:sp>
      <p:sp>
        <p:nvSpPr>
          <p:cNvPr id="302083" name="Rectangle 2"/>
          <p:cNvSpPr>
            <a:spLocks noGrp="1" noRot="1" noChangeAspect="1" noChangeArrowheads="1" noTextEdit="1"/>
          </p:cNvSpPr>
          <p:nvPr>
            <p:ph type="sldImg"/>
          </p:nvPr>
        </p:nvSpPr>
        <p:spPr/>
      </p:sp>
      <p:sp>
        <p:nvSpPr>
          <p:cNvPr id="30208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20ACB9E4-B0D4-4C15-A9FC-F669DEC9A6DD}" type="slidenum">
              <a:rPr lang="zh-CN" altLang="en-US" smtClean="0"/>
              <a:pPr/>
              <a:t>45</a:t>
            </a:fld>
            <a:endParaRPr lang="en-US" altLang="zh-CN" smtClean="0"/>
          </a:p>
        </p:txBody>
      </p:sp>
      <p:sp>
        <p:nvSpPr>
          <p:cNvPr id="304131" name="Rectangle 2"/>
          <p:cNvSpPr>
            <a:spLocks noGrp="1" noRot="1" noChangeAspect="1" noChangeArrowheads="1" noTextEdit="1"/>
          </p:cNvSpPr>
          <p:nvPr>
            <p:ph type="sldImg"/>
          </p:nvPr>
        </p:nvSpPr>
        <p:spPr/>
      </p:sp>
      <p:sp>
        <p:nvSpPr>
          <p:cNvPr id="30413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EE44E93-E8EA-45D6-84C7-2073C600870B}" type="slidenum">
              <a:rPr lang="zh-CN" altLang="en-US" smtClean="0"/>
              <a:pPr/>
              <a:t>46</a:t>
            </a:fld>
            <a:endParaRPr lang="en-US" altLang="zh-CN" smtClean="0"/>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EADAC591-51C1-40B8-BCF7-2E343D29B135}" type="slidenum">
              <a:rPr lang="zh-CN" altLang="en-US" smtClean="0"/>
              <a:pPr/>
              <a:t>47</a:t>
            </a:fld>
            <a:endParaRPr lang="en-US" altLang="zh-CN" smtClean="0"/>
          </a:p>
        </p:txBody>
      </p:sp>
      <p:sp>
        <p:nvSpPr>
          <p:cNvPr id="307203" name="Rectangle 2"/>
          <p:cNvSpPr>
            <a:spLocks noGrp="1" noRot="1" noChangeAspect="1" noChangeArrowheads="1" noTextEdit="1"/>
          </p:cNvSpPr>
          <p:nvPr>
            <p:ph type="sldImg"/>
          </p:nvPr>
        </p:nvSpPr>
        <p:spPr/>
      </p:sp>
      <p:sp>
        <p:nvSpPr>
          <p:cNvPr id="30720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78936AC6-A349-4F44-A9BF-B8E1C4767001}" type="slidenum">
              <a:rPr lang="zh-CN" altLang="en-US" smtClean="0"/>
              <a:pPr/>
              <a:t>48</a:t>
            </a:fld>
            <a:endParaRPr lang="en-US" altLang="zh-CN" smtClean="0"/>
          </a:p>
        </p:txBody>
      </p:sp>
      <p:sp>
        <p:nvSpPr>
          <p:cNvPr id="308227" name="Rectangle 2"/>
          <p:cNvSpPr>
            <a:spLocks noGrp="1" noRot="1" noChangeAspect="1" noChangeArrowheads="1" noTextEdit="1"/>
          </p:cNvSpPr>
          <p:nvPr>
            <p:ph type="sldImg"/>
          </p:nvPr>
        </p:nvSpPr>
        <p:spPr/>
      </p:sp>
      <p:sp>
        <p:nvSpPr>
          <p:cNvPr id="308228"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78936AC6-A349-4F44-A9BF-B8E1C4767001}" type="slidenum">
              <a:rPr lang="zh-CN" altLang="en-US" smtClean="0"/>
              <a:pPr/>
              <a:t>49</a:t>
            </a:fld>
            <a:endParaRPr lang="en-US" altLang="zh-CN" smtClean="0"/>
          </a:p>
        </p:txBody>
      </p:sp>
      <p:sp>
        <p:nvSpPr>
          <p:cNvPr id="308227" name="Rectangle 2"/>
          <p:cNvSpPr>
            <a:spLocks noGrp="1" noRot="1" noChangeAspect="1" noChangeArrowheads="1" noTextEdit="1"/>
          </p:cNvSpPr>
          <p:nvPr>
            <p:ph type="sldImg"/>
          </p:nvPr>
        </p:nvSpPr>
        <p:spPr/>
      </p:sp>
      <p:sp>
        <p:nvSpPr>
          <p:cNvPr id="308228"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EADAC591-51C1-40B8-BCF7-2E343D29B135}" type="slidenum">
              <a:rPr lang="zh-CN" altLang="en-US" smtClean="0"/>
              <a:pPr/>
              <a:t>50</a:t>
            </a:fld>
            <a:endParaRPr lang="en-US" altLang="zh-CN" smtClean="0"/>
          </a:p>
        </p:txBody>
      </p:sp>
      <p:sp>
        <p:nvSpPr>
          <p:cNvPr id="307203" name="Rectangle 2"/>
          <p:cNvSpPr>
            <a:spLocks noGrp="1" noRot="1" noChangeAspect="1" noChangeArrowheads="1" noTextEdit="1"/>
          </p:cNvSpPr>
          <p:nvPr>
            <p:ph type="sldImg"/>
          </p:nvPr>
        </p:nvSpPr>
        <p:spPr/>
      </p:sp>
      <p:sp>
        <p:nvSpPr>
          <p:cNvPr id="30720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2C9E7E29-5516-4E67-806C-FFD9BE4D966F}" type="slidenum">
              <a:rPr lang="zh-CN" altLang="en-US" smtClean="0"/>
              <a:pPr/>
              <a:t>4</a:t>
            </a:fld>
            <a:endParaRPr lang="en-US" altLang="zh-CN" smtClean="0"/>
          </a:p>
        </p:txBody>
      </p:sp>
      <p:sp>
        <p:nvSpPr>
          <p:cNvPr id="198659" name="Rectangle 2"/>
          <p:cNvSpPr>
            <a:spLocks noGrp="1" noRot="1" noChangeAspect="1" noChangeArrowheads="1" noTextEdit="1"/>
          </p:cNvSpPr>
          <p:nvPr>
            <p:ph type="sldImg"/>
          </p:nvPr>
        </p:nvSpPr>
        <p:spPr/>
      </p:sp>
      <p:sp>
        <p:nvSpPr>
          <p:cNvPr id="198660"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EF637EB5-A6F3-47A4-9573-13AD137A0BFA}" type="slidenum">
              <a:rPr lang="zh-CN" altLang="en-US" smtClean="0"/>
              <a:pPr/>
              <a:t>51</a:t>
            </a:fld>
            <a:endParaRPr lang="en-US" altLang="zh-CN" smtClean="0"/>
          </a:p>
        </p:txBody>
      </p:sp>
      <p:sp>
        <p:nvSpPr>
          <p:cNvPr id="312323" name="Rectangle 2"/>
          <p:cNvSpPr>
            <a:spLocks noGrp="1" noRot="1" noChangeAspect="1" noChangeArrowheads="1" noTextEdit="1"/>
          </p:cNvSpPr>
          <p:nvPr>
            <p:ph type="sldImg"/>
          </p:nvPr>
        </p:nvSpPr>
        <p:spPr/>
      </p:sp>
      <p:sp>
        <p:nvSpPr>
          <p:cNvPr id="31232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EADAC591-51C1-40B8-BCF7-2E343D29B135}" type="slidenum">
              <a:rPr lang="zh-CN" altLang="en-US" smtClean="0"/>
              <a:pPr/>
              <a:t>52</a:t>
            </a:fld>
            <a:endParaRPr lang="en-US" altLang="zh-CN" smtClean="0"/>
          </a:p>
        </p:txBody>
      </p:sp>
      <p:sp>
        <p:nvSpPr>
          <p:cNvPr id="307203" name="Rectangle 2"/>
          <p:cNvSpPr>
            <a:spLocks noGrp="1" noRot="1" noChangeAspect="1" noChangeArrowheads="1" noTextEdit="1"/>
          </p:cNvSpPr>
          <p:nvPr>
            <p:ph type="sldImg"/>
          </p:nvPr>
        </p:nvSpPr>
        <p:spPr/>
      </p:sp>
      <p:sp>
        <p:nvSpPr>
          <p:cNvPr id="30720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A0AB9C05-CEF7-41D9-BEFA-6B22E552CA78}" type="slidenum">
              <a:rPr lang="zh-CN" altLang="en-US" smtClean="0"/>
              <a:pPr/>
              <a:t>53</a:t>
            </a:fld>
            <a:endParaRPr lang="en-US" altLang="zh-CN" smtClean="0"/>
          </a:p>
        </p:txBody>
      </p:sp>
      <p:sp>
        <p:nvSpPr>
          <p:cNvPr id="315395" name="Rectangle 2"/>
          <p:cNvSpPr>
            <a:spLocks noGrp="1" noRot="1" noChangeAspect="1" noChangeArrowheads="1" noTextEdit="1"/>
          </p:cNvSpPr>
          <p:nvPr>
            <p:ph type="sldImg"/>
          </p:nvPr>
        </p:nvSpPr>
        <p:spPr/>
      </p:sp>
      <p:sp>
        <p:nvSpPr>
          <p:cNvPr id="315396"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EDB900EE-1530-4A48-918B-401404820C5A}" type="slidenum">
              <a:rPr lang="zh-CN" altLang="en-US" smtClean="0"/>
              <a:pPr/>
              <a:t>54</a:t>
            </a:fld>
            <a:endParaRPr lang="en-US" altLang="zh-CN" smtClean="0"/>
          </a:p>
        </p:txBody>
      </p:sp>
      <p:sp>
        <p:nvSpPr>
          <p:cNvPr id="316419" name="Rectangle 2"/>
          <p:cNvSpPr>
            <a:spLocks noGrp="1" noRot="1" noChangeAspect="1" noChangeArrowheads="1" noTextEdit="1"/>
          </p:cNvSpPr>
          <p:nvPr>
            <p:ph type="sldImg"/>
          </p:nvPr>
        </p:nvSpPr>
        <p:spPr/>
      </p:sp>
      <p:sp>
        <p:nvSpPr>
          <p:cNvPr id="316420"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12BCC04C-EFD7-441A-9501-7429D252E651}" type="slidenum">
              <a:rPr lang="zh-CN" altLang="en-US" smtClean="0"/>
              <a:pPr/>
              <a:t>55</a:t>
            </a:fld>
            <a:endParaRPr lang="en-US" altLang="zh-CN" smtClean="0"/>
          </a:p>
        </p:txBody>
      </p:sp>
      <p:sp>
        <p:nvSpPr>
          <p:cNvPr id="317443" name="Rectangle 2"/>
          <p:cNvSpPr>
            <a:spLocks noGrp="1" noRot="1" noChangeAspect="1" noChangeArrowheads="1" noTextEdit="1"/>
          </p:cNvSpPr>
          <p:nvPr>
            <p:ph type="sldImg"/>
          </p:nvPr>
        </p:nvSpPr>
        <p:spPr/>
      </p:sp>
      <p:sp>
        <p:nvSpPr>
          <p:cNvPr id="31744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0EC90A20-EB35-41D1-9B83-02FBD63C6209}" type="slidenum">
              <a:rPr lang="zh-CN" altLang="en-US" smtClean="0"/>
              <a:pPr/>
              <a:t>56</a:t>
            </a:fld>
            <a:endParaRPr lang="en-US" altLang="zh-CN" smtClean="0"/>
          </a:p>
        </p:txBody>
      </p:sp>
      <p:sp>
        <p:nvSpPr>
          <p:cNvPr id="318467" name="Rectangle 2"/>
          <p:cNvSpPr>
            <a:spLocks noGrp="1" noRot="1" noChangeAspect="1" noChangeArrowheads="1" noTextEdit="1"/>
          </p:cNvSpPr>
          <p:nvPr>
            <p:ph type="sldImg"/>
          </p:nvPr>
        </p:nvSpPr>
        <p:spPr/>
      </p:sp>
      <p:sp>
        <p:nvSpPr>
          <p:cNvPr id="318468"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DE3A8316-8B53-4A14-AF16-DA66594F586D}" type="slidenum">
              <a:rPr lang="zh-CN" altLang="en-US" smtClean="0"/>
              <a:pPr/>
              <a:t>57</a:t>
            </a:fld>
            <a:endParaRPr lang="en-US" altLang="zh-CN" smtClean="0"/>
          </a:p>
        </p:txBody>
      </p:sp>
      <p:sp>
        <p:nvSpPr>
          <p:cNvPr id="319491" name="Rectangle 2"/>
          <p:cNvSpPr>
            <a:spLocks noGrp="1" noRot="1" noChangeAspect="1" noChangeArrowheads="1" noTextEdit="1"/>
          </p:cNvSpPr>
          <p:nvPr>
            <p:ph type="sldImg"/>
          </p:nvPr>
        </p:nvSpPr>
        <p:spPr/>
      </p:sp>
      <p:sp>
        <p:nvSpPr>
          <p:cNvPr id="31949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D647A7FD-94B6-4BD7-8D8B-CA3834D8B4B3}" type="slidenum">
              <a:rPr lang="zh-CN" altLang="en-US" smtClean="0"/>
              <a:pPr/>
              <a:t>58</a:t>
            </a:fld>
            <a:endParaRPr lang="en-US" altLang="zh-CN" smtClean="0"/>
          </a:p>
        </p:txBody>
      </p:sp>
      <p:sp>
        <p:nvSpPr>
          <p:cNvPr id="320515" name="Rectangle 2"/>
          <p:cNvSpPr>
            <a:spLocks noGrp="1" noRot="1" noChangeAspect="1" noChangeArrowheads="1" noTextEdit="1"/>
          </p:cNvSpPr>
          <p:nvPr>
            <p:ph type="sldImg"/>
          </p:nvPr>
        </p:nvSpPr>
        <p:spPr/>
      </p:sp>
      <p:sp>
        <p:nvSpPr>
          <p:cNvPr id="320516"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4C346E60-9A8E-4EBE-BBD7-4AF7D2437809}" type="slidenum">
              <a:rPr lang="zh-CN" altLang="en-US" smtClean="0"/>
              <a:pPr/>
              <a:t>59</a:t>
            </a:fld>
            <a:endParaRPr lang="en-US" altLang="zh-CN" smtClean="0"/>
          </a:p>
        </p:txBody>
      </p:sp>
      <p:sp>
        <p:nvSpPr>
          <p:cNvPr id="321539" name="Rectangle 2"/>
          <p:cNvSpPr>
            <a:spLocks noGrp="1" noRot="1" noChangeAspect="1" noChangeArrowheads="1" noTextEdit="1"/>
          </p:cNvSpPr>
          <p:nvPr>
            <p:ph type="sldImg"/>
          </p:nvPr>
        </p:nvSpPr>
        <p:spPr/>
      </p:sp>
      <p:sp>
        <p:nvSpPr>
          <p:cNvPr id="321540"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D727EA23-D507-41CF-81C2-515E5A85905B}" type="slidenum">
              <a:rPr lang="zh-CN" altLang="en-US" smtClean="0"/>
              <a:pPr/>
              <a:t>60</a:t>
            </a:fld>
            <a:endParaRPr lang="en-US" altLang="zh-CN" smtClean="0"/>
          </a:p>
        </p:txBody>
      </p:sp>
      <p:sp>
        <p:nvSpPr>
          <p:cNvPr id="323587" name="Rectangle 2"/>
          <p:cNvSpPr>
            <a:spLocks noGrp="1" noRot="1" noChangeAspect="1" noChangeArrowheads="1" noTextEdit="1"/>
          </p:cNvSpPr>
          <p:nvPr>
            <p:ph type="sldImg"/>
          </p:nvPr>
        </p:nvSpPr>
        <p:spPr/>
      </p:sp>
      <p:sp>
        <p:nvSpPr>
          <p:cNvPr id="323588"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54181159-F2A4-4038-871D-E4526C9A0F97}" type="slidenum">
              <a:rPr lang="zh-CN" altLang="en-US" smtClean="0"/>
              <a:pPr/>
              <a:t>5</a:t>
            </a:fld>
            <a:endParaRPr lang="en-US" altLang="zh-CN" smtClean="0"/>
          </a:p>
        </p:txBody>
      </p:sp>
      <p:sp>
        <p:nvSpPr>
          <p:cNvPr id="199683" name="Rectangle 2"/>
          <p:cNvSpPr>
            <a:spLocks noGrp="1" noRot="1" noChangeAspect="1" noChangeArrowheads="1" noTextEdit="1"/>
          </p:cNvSpPr>
          <p:nvPr>
            <p:ph type="sldImg"/>
          </p:nvPr>
        </p:nvSpPr>
        <p:spPr/>
      </p:sp>
      <p:sp>
        <p:nvSpPr>
          <p:cNvPr id="19968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658B08D6-6F99-486F-A9D5-C369E9A3A93C}" type="slidenum">
              <a:rPr lang="zh-CN" altLang="en-US" smtClean="0"/>
              <a:pPr/>
              <a:t>61</a:t>
            </a:fld>
            <a:endParaRPr lang="en-US" altLang="zh-CN" smtClean="0"/>
          </a:p>
        </p:txBody>
      </p:sp>
      <p:sp>
        <p:nvSpPr>
          <p:cNvPr id="324611" name="Rectangle 2"/>
          <p:cNvSpPr>
            <a:spLocks noGrp="1" noRot="1" noChangeAspect="1" noChangeArrowheads="1" noTextEdit="1"/>
          </p:cNvSpPr>
          <p:nvPr>
            <p:ph type="sldImg"/>
          </p:nvPr>
        </p:nvSpPr>
        <p:spPr/>
      </p:sp>
      <p:sp>
        <p:nvSpPr>
          <p:cNvPr id="32461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p>
            <a:fld id="{5B412B07-3568-4EA4-BDCE-A8549E2484E0}" type="slidenum">
              <a:rPr lang="zh-CN" altLang="en-US" smtClean="0"/>
              <a:pPr/>
              <a:t>62</a:t>
            </a:fld>
            <a:endParaRPr lang="en-US" altLang="zh-CN" smtClean="0"/>
          </a:p>
        </p:txBody>
      </p:sp>
      <p:sp>
        <p:nvSpPr>
          <p:cNvPr id="325635" name="Rectangle 2"/>
          <p:cNvSpPr>
            <a:spLocks noGrp="1" noRot="1" noChangeAspect="1" noChangeArrowheads="1" noTextEdit="1"/>
          </p:cNvSpPr>
          <p:nvPr>
            <p:ph type="sldImg"/>
          </p:nvPr>
        </p:nvSpPr>
        <p:spPr/>
      </p:sp>
      <p:sp>
        <p:nvSpPr>
          <p:cNvPr id="325636"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E86DF3C5-234E-496C-B800-D54AE7387C5D}" type="slidenum">
              <a:rPr lang="zh-CN" altLang="en-US" smtClean="0"/>
              <a:pPr/>
              <a:t>63</a:t>
            </a:fld>
            <a:endParaRPr lang="en-US" altLang="zh-CN" smtClean="0"/>
          </a:p>
        </p:txBody>
      </p:sp>
      <p:sp>
        <p:nvSpPr>
          <p:cNvPr id="326659" name="Rectangle 2"/>
          <p:cNvSpPr>
            <a:spLocks noGrp="1" noRot="1" noChangeAspect="1" noChangeArrowheads="1" noTextEdit="1"/>
          </p:cNvSpPr>
          <p:nvPr>
            <p:ph type="sldImg"/>
          </p:nvPr>
        </p:nvSpPr>
        <p:spPr/>
      </p:sp>
      <p:sp>
        <p:nvSpPr>
          <p:cNvPr id="326660"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7D9F2F5A-0695-4418-A190-96274EC4A965}" type="slidenum">
              <a:rPr lang="zh-CN" altLang="en-US" smtClean="0"/>
              <a:pPr/>
              <a:t>64</a:t>
            </a:fld>
            <a:endParaRPr lang="en-US" altLang="zh-CN" smtClean="0"/>
          </a:p>
        </p:txBody>
      </p:sp>
      <p:sp>
        <p:nvSpPr>
          <p:cNvPr id="327683" name="Rectangle 2"/>
          <p:cNvSpPr>
            <a:spLocks noGrp="1" noRot="1" noChangeAspect="1" noChangeArrowheads="1" noTextEdit="1"/>
          </p:cNvSpPr>
          <p:nvPr>
            <p:ph type="sldImg"/>
          </p:nvPr>
        </p:nvSpPr>
        <p:spPr/>
      </p:sp>
      <p:sp>
        <p:nvSpPr>
          <p:cNvPr id="32768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EE44E93-E8EA-45D6-84C7-2073C600870B}" type="slidenum">
              <a:rPr lang="zh-CN" altLang="en-US" smtClean="0"/>
              <a:pPr/>
              <a:t>65</a:t>
            </a:fld>
            <a:endParaRPr lang="en-US" altLang="zh-CN" smtClean="0"/>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0D1F67D8-E5DB-4DF2-A0E4-547CB18BCCDB}" type="slidenum">
              <a:rPr lang="zh-CN" altLang="en-US" smtClean="0"/>
              <a:pPr/>
              <a:t>66</a:t>
            </a:fld>
            <a:endParaRPr lang="en-US" altLang="zh-CN" smtClean="0"/>
          </a:p>
        </p:txBody>
      </p:sp>
      <p:sp>
        <p:nvSpPr>
          <p:cNvPr id="329731" name="Rectangle 2"/>
          <p:cNvSpPr>
            <a:spLocks noGrp="1" noRot="1" noChangeAspect="1" noChangeArrowheads="1" noTextEdit="1"/>
          </p:cNvSpPr>
          <p:nvPr>
            <p:ph type="sldImg"/>
          </p:nvPr>
        </p:nvSpPr>
        <p:spPr/>
      </p:sp>
      <p:sp>
        <p:nvSpPr>
          <p:cNvPr id="32973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A7DF9717-84F3-4AFF-BC55-D94CFAF32698}" type="slidenum">
              <a:rPr lang="zh-CN" altLang="en-US" smtClean="0"/>
              <a:pPr/>
              <a:t>67</a:t>
            </a:fld>
            <a:endParaRPr lang="en-US" altLang="zh-CN" smtClean="0"/>
          </a:p>
        </p:txBody>
      </p:sp>
      <p:sp>
        <p:nvSpPr>
          <p:cNvPr id="334851" name="Rectangle 2"/>
          <p:cNvSpPr>
            <a:spLocks noGrp="1" noRot="1" noChangeAspect="1" noChangeArrowheads="1" noTextEdit="1"/>
          </p:cNvSpPr>
          <p:nvPr>
            <p:ph type="sldImg"/>
          </p:nvPr>
        </p:nvSpPr>
        <p:spPr/>
      </p:sp>
      <p:sp>
        <p:nvSpPr>
          <p:cNvPr id="33485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13A5E02F-B67C-49A4-8611-6EF1FB96D3D7}" type="slidenum">
              <a:rPr lang="zh-CN" altLang="en-US" smtClean="0"/>
              <a:pPr/>
              <a:t>68</a:t>
            </a:fld>
            <a:endParaRPr lang="en-US" altLang="zh-CN" smtClean="0"/>
          </a:p>
        </p:txBody>
      </p:sp>
      <p:sp>
        <p:nvSpPr>
          <p:cNvPr id="335875" name="Rectangle 2"/>
          <p:cNvSpPr>
            <a:spLocks noGrp="1" noRot="1" noChangeAspect="1" noChangeArrowheads="1" noTextEdit="1"/>
          </p:cNvSpPr>
          <p:nvPr>
            <p:ph type="sldImg"/>
          </p:nvPr>
        </p:nvSpPr>
        <p:spPr/>
      </p:sp>
      <p:sp>
        <p:nvSpPr>
          <p:cNvPr id="335876"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5FC2D9EA-57F2-4EB9-9060-2E1C3390D07A}" type="slidenum">
              <a:rPr lang="zh-CN" altLang="en-US" smtClean="0"/>
              <a:pPr/>
              <a:t>69</a:t>
            </a:fld>
            <a:endParaRPr lang="en-US" altLang="zh-CN" smtClean="0"/>
          </a:p>
        </p:txBody>
      </p:sp>
      <p:sp>
        <p:nvSpPr>
          <p:cNvPr id="336899" name="Rectangle 2"/>
          <p:cNvSpPr>
            <a:spLocks noGrp="1" noRot="1" noChangeAspect="1" noChangeArrowheads="1" noTextEdit="1"/>
          </p:cNvSpPr>
          <p:nvPr>
            <p:ph type="sldImg"/>
          </p:nvPr>
        </p:nvSpPr>
        <p:spPr/>
      </p:sp>
      <p:sp>
        <p:nvSpPr>
          <p:cNvPr id="336900"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C974A5D4-0C1B-4BA9-AAB6-3127C051B970}" type="slidenum">
              <a:rPr lang="zh-CN" altLang="en-US" smtClean="0"/>
              <a:pPr/>
              <a:t>70</a:t>
            </a:fld>
            <a:endParaRPr lang="en-US" altLang="zh-CN" smtClean="0"/>
          </a:p>
        </p:txBody>
      </p:sp>
      <p:sp>
        <p:nvSpPr>
          <p:cNvPr id="337923" name="Rectangle 2"/>
          <p:cNvSpPr>
            <a:spLocks noGrp="1" noRot="1" noChangeAspect="1" noChangeArrowheads="1" noTextEdit="1"/>
          </p:cNvSpPr>
          <p:nvPr>
            <p:ph type="sldImg"/>
          </p:nvPr>
        </p:nvSpPr>
        <p:spPr/>
      </p:sp>
      <p:sp>
        <p:nvSpPr>
          <p:cNvPr id="33792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22F21910-A5B8-4921-9260-F8D3BE7077E3}" type="slidenum">
              <a:rPr lang="zh-CN" altLang="en-US" smtClean="0"/>
              <a:pPr/>
              <a:t>6</a:t>
            </a:fld>
            <a:endParaRPr lang="en-US" altLang="zh-CN" smtClean="0"/>
          </a:p>
        </p:txBody>
      </p:sp>
      <p:sp>
        <p:nvSpPr>
          <p:cNvPr id="202755" name="Rectangle 2"/>
          <p:cNvSpPr>
            <a:spLocks noGrp="1" noRot="1" noChangeAspect="1" noChangeArrowheads="1" noTextEdit="1"/>
          </p:cNvSpPr>
          <p:nvPr>
            <p:ph type="sldImg"/>
          </p:nvPr>
        </p:nvSpPr>
        <p:spPr/>
      </p:sp>
      <p:sp>
        <p:nvSpPr>
          <p:cNvPr id="202756"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EE44E93-E8EA-45D6-84C7-2073C600870B}" type="slidenum">
              <a:rPr lang="zh-CN" altLang="en-US" smtClean="0"/>
              <a:pPr/>
              <a:t>71</a:t>
            </a:fld>
            <a:endParaRPr lang="en-US" altLang="zh-CN" smtClean="0"/>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p:spPr>
        <p:txBody>
          <a:bodyPr/>
          <a:lstStyle/>
          <a:p>
            <a:fld id="{8F570F8A-8F3B-449A-9355-76D5647312DB}" type="slidenum">
              <a:rPr lang="zh-CN" altLang="en-US" smtClean="0"/>
              <a:pPr/>
              <a:t>72</a:t>
            </a:fld>
            <a:endParaRPr lang="en-US" altLang="zh-CN" smtClean="0"/>
          </a:p>
        </p:txBody>
      </p:sp>
      <p:sp>
        <p:nvSpPr>
          <p:cNvPr id="343043" name="Rectangle 2"/>
          <p:cNvSpPr>
            <a:spLocks noGrp="1" noRot="1" noChangeAspect="1" noChangeArrowheads="1" noTextEdit="1"/>
          </p:cNvSpPr>
          <p:nvPr>
            <p:ph type="sldImg"/>
          </p:nvPr>
        </p:nvSpPr>
        <p:spPr/>
      </p:sp>
      <p:sp>
        <p:nvSpPr>
          <p:cNvPr id="34304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EE44E93-E8EA-45D6-84C7-2073C600870B}" type="slidenum">
              <a:rPr lang="zh-CN" altLang="en-US" smtClean="0"/>
              <a:pPr/>
              <a:t>74</a:t>
            </a:fld>
            <a:endParaRPr lang="en-US" altLang="zh-CN" smtClean="0"/>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p>
            <a:fld id="{18AD1DA9-3D6B-47DA-B55C-C0AF1F4B7B23}" type="slidenum">
              <a:rPr lang="zh-CN" altLang="en-US" smtClean="0"/>
              <a:pPr/>
              <a:t>75</a:t>
            </a:fld>
            <a:endParaRPr lang="en-US" altLang="zh-CN" smtClean="0"/>
          </a:p>
        </p:txBody>
      </p:sp>
      <p:sp>
        <p:nvSpPr>
          <p:cNvPr id="347139" name="Rectangle 2"/>
          <p:cNvSpPr>
            <a:spLocks noGrp="1" noRot="1" noChangeAspect="1" noChangeArrowheads="1" noTextEdit="1"/>
          </p:cNvSpPr>
          <p:nvPr>
            <p:ph type="sldImg"/>
          </p:nvPr>
        </p:nvSpPr>
        <p:spPr>
          <a:solidFill>
            <a:srgbClr val="FFFFFF"/>
          </a:solidFill>
        </p:spPr>
      </p:sp>
      <p:sp>
        <p:nvSpPr>
          <p:cNvPr id="3471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p>
            <a:fld id="{0FBBFF82-F4CC-45E6-B225-81B1D4ADCDE1}" type="slidenum">
              <a:rPr lang="zh-CN" altLang="en-US" smtClean="0"/>
              <a:pPr/>
              <a:t>76</a:t>
            </a:fld>
            <a:endParaRPr lang="en-US" altLang="zh-CN" smtClean="0"/>
          </a:p>
        </p:txBody>
      </p:sp>
      <p:sp>
        <p:nvSpPr>
          <p:cNvPr id="349187" name="Rectangle 2"/>
          <p:cNvSpPr>
            <a:spLocks noGrp="1" noRot="1" noChangeAspect="1" noChangeArrowheads="1" noTextEdit="1"/>
          </p:cNvSpPr>
          <p:nvPr>
            <p:ph type="sldImg"/>
          </p:nvPr>
        </p:nvSpPr>
        <p:spPr>
          <a:solidFill>
            <a:srgbClr val="FFFFFF"/>
          </a:solidFill>
        </p:spPr>
      </p:sp>
      <p:sp>
        <p:nvSpPr>
          <p:cNvPr id="349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0BAF2AE4-6D80-4D46-B799-6D77331C9863}" type="slidenum">
              <a:rPr lang="zh-CN" altLang="en-US" smtClean="0"/>
              <a:pPr/>
              <a:t>7</a:t>
            </a:fld>
            <a:endParaRPr lang="en-US" altLang="zh-CN" smtClean="0"/>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6A9BFDC1-2F4B-4AE5-A262-8AC5598AE76A}" type="slidenum">
              <a:rPr lang="zh-CN" altLang="en-US" smtClean="0"/>
              <a:pPr/>
              <a:t>8</a:t>
            </a:fld>
            <a:endParaRPr lang="en-US" altLang="zh-CN" smtClean="0"/>
          </a:p>
        </p:txBody>
      </p:sp>
      <p:sp>
        <p:nvSpPr>
          <p:cNvPr id="204803" name="Rectangle 2"/>
          <p:cNvSpPr>
            <a:spLocks noGrp="1" noRot="1" noChangeAspect="1" noChangeArrowheads="1" noTextEdit="1"/>
          </p:cNvSpPr>
          <p:nvPr>
            <p:ph type="sldImg"/>
          </p:nvPr>
        </p:nvSpPr>
        <p:spPr/>
      </p:sp>
      <p:sp>
        <p:nvSpPr>
          <p:cNvPr id="20480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25DA8B48-40E0-41FC-8083-0DB0757C96C6}" type="slidenum">
              <a:rPr lang="zh-CN" altLang="en-US" smtClean="0"/>
              <a:pPr/>
              <a:t>9</a:t>
            </a:fld>
            <a:endParaRPr lang="en-US" altLang="zh-CN" smtClean="0"/>
          </a:p>
        </p:txBody>
      </p:sp>
      <p:sp>
        <p:nvSpPr>
          <p:cNvPr id="200707" name="Rectangle 2"/>
          <p:cNvSpPr>
            <a:spLocks noGrp="1" noRot="1" noChangeAspect="1" noChangeArrowheads="1" noTextEdit="1"/>
          </p:cNvSpPr>
          <p:nvPr>
            <p:ph type="sldImg"/>
          </p:nvPr>
        </p:nvSpPr>
        <p:spPr/>
      </p:sp>
      <p:sp>
        <p:nvSpPr>
          <p:cNvPr id="200708"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071552"/>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4414" y="264318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9766"/>
            <a:ext cx="2057400" cy="467558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9766"/>
            <a:ext cx="6019800" cy="467558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71500"/>
            <a:ext cx="8001000" cy="857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771650"/>
            <a:ext cx="3924300" cy="2800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771650"/>
            <a:ext cx="3924300" cy="2800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dt" sz="half" idx="10"/>
          </p:nvPr>
        </p:nvSpPr>
        <p:spPr>
          <a:xfrm>
            <a:off x="7010400" y="4914900"/>
            <a:ext cx="1905000" cy="228600"/>
          </a:xfrm>
          <a:prstGeom prst="rect">
            <a:avLst/>
          </a:prstGeom>
        </p:spPr>
        <p:txBody>
          <a:bodyPr/>
          <a:lstStyle>
            <a:lvl1pPr>
              <a:defRPr/>
            </a:lvl1pPr>
          </a:lstStyle>
          <a:p>
            <a:pPr>
              <a:defRPr/>
            </a:pPr>
            <a:endParaRPr lang="en-US" altLang="zh-CN"/>
          </a:p>
        </p:txBody>
      </p:sp>
      <p:sp>
        <p:nvSpPr>
          <p:cNvPr id="6" name="Rectangle 14"/>
          <p:cNvSpPr>
            <a:spLocks noGrp="1" noChangeArrowheads="1"/>
          </p:cNvSpPr>
          <p:nvPr>
            <p:ph type="ftr" sz="quarter" idx="11"/>
          </p:nvPr>
        </p:nvSpPr>
        <p:spPr>
          <a:xfrm>
            <a:off x="2936875" y="4897438"/>
            <a:ext cx="2895600" cy="228600"/>
          </a:xfrm>
          <a:prstGeom prst="rect">
            <a:avLst/>
          </a:prstGeom>
        </p:spPr>
        <p:txBody>
          <a:bodyPr/>
          <a:lstStyle>
            <a:lvl1pPr>
              <a:defRPr/>
            </a:lvl1pPr>
          </a:lstStyle>
          <a:p>
            <a:pPr>
              <a:defRPr/>
            </a:pPr>
            <a:endParaRPr lang="en-US" altLang="zh-CN"/>
          </a:p>
        </p:txBody>
      </p:sp>
      <p:sp>
        <p:nvSpPr>
          <p:cNvPr id="7" name="Rectangle 15"/>
          <p:cNvSpPr>
            <a:spLocks noGrp="1" noChangeArrowheads="1"/>
          </p:cNvSpPr>
          <p:nvPr>
            <p:ph type="sldNum" sz="quarter" idx="12"/>
          </p:nvPr>
        </p:nvSpPr>
        <p:spPr>
          <a:xfrm>
            <a:off x="84138" y="4849813"/>
            <a:ext cx="587375" cy="274637"/>
          </a:xfrm>
          <a:prstGeom prst="rect">
            <a:avLst/>
          </a:prstGeom>
        </p:spPr>
        <p:txBody>
          <a:bodyPr/>
          <a:lstStyle>
            <a:lvl1pPr>
              <a:defRPr/>
            </a:lvl1pPr>
          </a:lstStyle>
          <a:p>
            <a:pPr>
              <a:defRPr/>
            </a:pPr>
            <a:fld id="{B5C13E24-2E4B-4EEB-96B2-F12BB0CF8691}"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20" y="-92546"/>
            <a:ext cx="8401080" cy="853679"/>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4888"/>
            <a:ext cx="8401080" cy="3640931"/>
          </a:xfrm>
        </p:spPr>
        <p:txBody>
          <a:bodyPr/>
          <a:lstStyle>
            <a:lvl2pPr>
              <a:defRPr>
                <a:latin typeface="+mn-lt"/>
              </a:defRPr>
            </a:lvl2pPr>
            <a:lvl3pPr>
              <a:spcBef>
                <a:spcPts val="800"/>
              </a:spcBef>
              <a:defRPr>
                <a:latin typeface="+mn-lt"/>
              </a:defRPr>
            </a:lvl3pPr>
            <a:lvl4pPr>
              <a:spcBef>
                <a:spcPts val="800"/>
              </a:spcBef>
              <a:defRPr>
                <a:latin typeface="+mn-lt"/>
              </a:defRPr>
            </a:lvl4pPr>
            <a:lvl5pPr>
              <a:spcBef>
                <a:spcPts val="800"/>
              </a:spcBef>
              <a:defRPr>
                <a:latin typeface="+mn-l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482" name="Picture 2" descr="未命名_副本"/>
          <p:cNvPicPr>
            <a:picLocks noChangeAspect="1" noChangeArrowheads="1"/>
          </p:cNvPicPr>
          <p:nvPr userDrawn="1"/>
        </p:nvPicPr>
        <p:blipFill>
          <a:blip r:embed="rId14" cstate="print"/>
          <a:srcRect l="1405" t="12910" r="2878" b="10757"/>
          <a:stretch>
            <a:fillRect/>
          </a:stretch>
        </p:blipFill>
        <p:spPr bwMode="auto">
          <a:xfrm>
            <a:off x="-22225" y="628650"/>
            <a:ext cx="9161463" cy="4338638"/>
          </a:xfrm>
          <a:prstGeom prst="rect">
            <a:avLst/>
          </a:prstGeom>
          <a:noFill/>
          <a:ln w="9525">
            <a:noFill/>
            <a:miter lim="800000"/>
            <a:headEnd/>
            <a:tailEnd/>
          </a:ln>
        </p:spPr>
      </p:pic>
      <p:pic>
        <p:nvPicPr>
          <p:cNvPr id="20483" name="Picture 3" descr="图片2"/>
          <p:cNvPicPr>
            <a:picLocks noChangeAspect="1" noChangeArrowheads="1"/>
          </p:cNvPicPr>
          <p:nvPr userDrawn="1"/>
        </p:nvPicPr>
        <p:blipFill>
          <a:blip r:embed="rId15" cstate="print"/>
          <a:srcRect/>
          <a:stretch>
            <a:fillRect/>
          </a:stretch>
        </p:blipFill>
        <p:spPr bwMode="auto">
          <a:xfrm>
            <a:off x="-22225" y="4840288"/>
            <a:ext cx="9166225" cy="298450"/>
          </a:xfrm>
          <a:prstGeom prst="rect">
            <a:avLst/>
          </a:prstGeom>
          <a:noFill/>
          <a:ln w="9525">
            <a:noFill/>
            <a:miter lim="800000"/>
            <a:headEnd/>
            <a:tailEnd/>
          </a:ln>
        </p:spPr>
      </p:pic>
      <p:pic>
        <p:nvPicPr>
          <p:cNvPr id="20484" name="Picture 4" descr="图片2"/>
          <p:cNvPicPr>
            <a:picLocks noChangeAspect="1" noChangeArrowheads="1"/>
          </p:cNvPicPr>
          <p:nvPr userDrawn="1"/>
        </p:nvPicPr>
        <p:blipFill>
          <a:blip r:embed="rId15" cstate="print"/>
          <a:srcRect/>
          <a:stretch>
            <a:fillRect/>
          </a:stretch>
        </p:blipFill>
        <p:spPr bwMode="auto">
          <a:xfrm>
            <a:off x="-22225" y="-20638"/>
            <a:ext cx="9166225" cy="649288"/>
          </a:xfrm>
          <a:prstGeom prst="rect">
            <a:avLst/>
          </a:prstGeom>
          <a:noFill/>
          <a:ln w="9525">
            <a:noFill/>
            <a:miter lim="800000"/>
            <a:headEnd/>
            <a:tailEnd/>
          </a:ln>
        </p:spPr>
      </p:pic>
      <p:sp>
        <p:nvSpPr>
          <p:cNvPr id="20485" name="Rectangle 2"/>
          <p:cNvSpPr>
            <a:spLocks noGrp="1" noChangeArrowheads="1"/>
          </p:cNvSpPr>
          <p:nvPr>
            <p:ph type="title"/>
          </p:nvPr>
        </p:nvSpPr>
        <p:spPr bwMode="auto">
          <a:xfrm>
            <a:off x="457200" y="-30163"/>
            <a:ext cx="8229600" cy="8540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单击此处编辑母版标题样式</a:t>
            </a:r>
          </a:p>
        </p:txBody>
      </p:sp>
      <p:sp>
        <p:nvSpPr>
          <p:cNvPr id="20486" name="Rectangle 3"/>
          <p:cNvSpPr>
            <a:spLocks noGrp="1" noChangeArrowheads="1"/>
          </p:cNvSpPr>
          <p:nvPr>
            <p:ph type="body" idx="1"/>
          </p:nvPr>
        </p:nvSpPr>
        <p:spPr bwMode="auto">
          <a:xfrm>
            <a:off x="457200" y="1004888"/>
            <a:ext cx="8229600" cy="364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31" name="Text Box 7"/>
          <p:cNvSpPr txBox="1">
            <a:spLocks noChangeArrowheads="1"/>
          </p:cNvSpPr>
          <p:nvPr userDrawn="1"/>
        </p:nvSpPr>
        <p:spPr bwMode="auto">
          <a:xfrm>
            <a:off x="5510213" y="4841875"/>
            <a:ext cx="4103687" cy="338138"/>
          </a:xfrm>
          <a:prstGeom prst="rect">
            <a:avLst/>
          </a:prstGeom>
          <a:noFill/>
          <a:ln w="9525">
            <a:noFill/>
            <a:miter lim="800000"/>
            <a:headEnd/>
            <a:tailEnd/>
          </a:ln>
        </p:spPr>
        <p:txBody>
          <a:bodyPr>
            <a:spAutoFit/>
          </a:bodyPr>
          <a:lstStyle/>
          <a:p>
            <a:pPr>
              <a:defRPr/>
            </a:pPr>
            <a:r>
              <a:rPr lang="en-US" altLang="zh-CN" sz="1600" b="1">
                <a:solidFill>
                  <a:schemeClr val="bg1"/>
                </a:solidFill>
              </a:rPr>
              <a:t>An Introduction to Database System</a:t>
            </a:r>
          </a:p>
        </p:txBody>
      </p:sp>
      <p:sp>
        <p:nvSpPr>
          <p:cNvPr id="20488" name="WordArt 8"/>
          <p:cNvSpPr>
            <a:spLocks noChangeArrowheads="1" noChangeShapeType="1"/>
          </p:cNvSpPr>
          <p:nvPr userDrawn="1"/>
        </p:nvSpPr>
        <p:spPr bwMode="auto">
          <a:xfrm rot="-1980000">
            <a:off x="1908175" y="1654175"/>
            <a:ext cx="5337175" cy="2232025"/>
          </a:xfrm>
          <a:prstGeom prst="rect">
            <a:avLst/>
          </a:prstGeom>
        </p:spPr>
        <p:txBody>
          <a:bodyPr wrap="none" fromWordArt="1">
            <a:prstTxWarp prst="textPlain">
              <a:avLst>
                <a:gd name="adj" fmla="val 50000"/>
              </a:avLst>
            </a:prstTxWarp>
          </a:bodyPr>
          <a:lstStyle/>
          <a:p>
            <a:pPr algn="ctr"/>
            <a:r>
              <a:rPr lang="zh-CN" altLang="en-US" sz="3600" kern="10" dirty="0">
                <a:ln w="9525">
                  <a:solidFill>
                    <a:schemeClr val="bg1"/>
                  </a:solidFill>
                  <a:round/>
                  <a:headEnd/>
                  <a:tailEnd/>
                </a:ln>
                <a:noFill/>
                <a:latin typeface="华文琥珀"/>
                <a:ea typeface="华文琥珀"/>
              </a:rPr>
              <a:t>中国人民大学</a:t>
            </a:r>
          </a:p>
          <a:p>
            <a:pPr algn="ctr"/>
            <a:endParaRPr lang="zh-CN" altLang="en-US" sz="3600" kern="10" dirty="0">
              <a:ln w="9525">
                <a:solidFill>
                  <a:schemeClr val="bg1"/>
                </a:solidFill>
                <a:round/>
                <a:headEnd/>
                <a:tailEnd/>
              </a:ln>
              <a:noFill/>
              <a:latin typeface="华文琥珀"/>
              <a:ea typeface="华文琥珀"/>
            </a:endParaRPr>
          </a:p>
          <a:p>
            <a:pPr algn="ctr"/>
            <a:endParaRPr lang="zh-CN" altLang="en-US" sz="3600" kern="10" dirty="0">
              <a:ln w="9525">
                <a:solidFill>
                  <a:schemeClr val="bg1"/>
                </a:solidFill>
                <a:round/>
                <a:headEnd/>
                <a:tailEnd/>
              </a:ln>
              <a:noFill/>
              <a:latin typeface="华文琥珀"/>
              <a:ea typeface="华文琥珀"/>
            </a:endParaRPr>
          </a:p>
          <a:p>
            <a:pPr algn="ctr"/>
            <a:r>
              <a:rPr lang="zh-CN" altLang="en-US" sz="3600" kern="10" dirty="0">
                <a:ln w="9525">
                  <a:solidFill>
                    <a:schemeClr val="bg1"/>
                  </a:solidFill>
                  <a:round/>
                  <a:headEnd/>
                  <a:tailEnd/>
                </a:ln>
                <a:noFill/>
                <a:latin typeface="华文琥珀"/>
                <a:ea typeface="华文琥珀"/>
              </a:rPr>
              <a:t>数据库系统概论</a:t>
            </a:r>
          </a:p>
        </p:txBody>
      </p:sp>
      <p:pic>
        <p:nvPicPr>
          <p:cNvPr id="20489" name="Picture 9" descr="图片3"/>
          <p:cNvPicPr>
            <a:picLocks noChangeAspect="1" noChangeArrowheads="1"/>
          </p:cNvPicPr>
          <p:nvPr userDrawn="1"/>
        </p:nvPicPr>
        <p:blipFill>
          <a:blip r:embed="rId16" cstate="print"/>
          <a:srcRect/>
          <a:stretch>
            <a:fillRect/>
          </a:stretch>
        </p:blipFill>
        <p:spPr bwMode="auto">
          <a:xfrm>
            <a:off x="7516813" y="3598863"/>
            <a:ext cx="1528762" cy="1647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wipe dir="d"/>
  </p:transition>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ts val="18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ts val="18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ts val="18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ts val="18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ts val="18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file:///C:\20160101%20&#29579;&#29642;MOOC%206G\PPT\&#25805;&#20316;&#31995;&#32479;&#21644;&#25968;&#25454;&#24211;&#31649;&#29702;&#31995;&#32479;&#23553;&#38145;&#25216;&#26415;&#30340;&#27604;&#36739;.doc"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slide" Target="slide69.xml"/></Relationships>
</file>

<file path=ppt/slides/_rels/slide68.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2"/>
          <p:cNvSpPr>
            <a:spLocks noGrp="1"/>
          </p:cNvSpPr>
          <p:nvPr>
            <p:ph type="ctrTitle"/>
          </p:nvPr>
        </p:nvSpPr>
        <p:spPr>
          <a:xfrm>
            <a:off x="500063" y="1071563"/>
            <a:ext cx="7772400" cy="1101725"/>
          </a:xfrm>
        </p:spPr>
        <p:txBody>
          <a:bodyPr/>
          <a:lstStyle/>
          <a:p>
            <a:endParaRPr lang="zh-CN" altLang="en-US" smtClean="0"/>
          </a:p>
        </p:txBody>
      </p:sp>
      <p:sp>
        <p:nvSpPr>
          <p:cNvPr id="22531" name="副标题 13"/>
          <p:cNvSpPr>
            <a:spLocks noGrp="1"/>
          </p:cNvSpPr>
          <p:nvPr>
            <p:ph type="subTitle" idx="1"/>
          </p:nvPr>
        </p:nvSpPr>
        <p:spPr>
          <a:xfrm>
            <a:off x="1214438" y="2643188"/>
            <a:ext cx="6400800" cy="1314450"/>
          </a:xfrm>
        </p:spPr>
        <p:txBody>
          <a:bodyPr/>
          <a:lstStyle/>
          <a:p>
            <a:endParaRPr lang="zh-CN" altLang="en-US" smtClean="0"/>
          </a:p>
        </p:txBody>
      </p:sp>
      <p:pic>
        <p:nvPicPr>
          <p:cNvPr id="22532" name="Picture 3"/>
          <p:cNvPicPr>
            <a:picLocks noChangeAspect="1" noChangeArrowheads="1"/>
          </p:cNvPicPr>
          <p:nvPr/>
        </p:nvPicPr>
        <p:blipFill>
          <a:blip r:embed="rId3" cstate="print">
            <a:lum bright="4000" contrast="-2000"/>
          </a:blip>
          <a:srcRect/>
          <a:stretch>
            <a:fillRect/>
          </a:stretch>
        </p:blipFill>
        <p:spPr bwMode="auto">
          <a:xfrm>
            <a:off x="0" y="0"/>
            <a:ext cx="9144000" cy="5143500"/>
          </a:xfrm>
          <a:prstGeom prst="rect">
            <a:avLst/>
          </a:prstGeom>
          <a:noFill/>
          <a:ln w="9525">
            <a:noFill/>
            <a:miter lim="800000"/>
            <a:headEnd/>
            <a:tailEnd/>
          </a:ln>
        </p:spPr>
      </p:pic>
      <p:sp>
        <p:nvSpPr>
          <p:cNvPr id="22533" name="Rectangle 4"/>
          <p:cNvSpPr>
            <a:spLocks noChangeArrowheads="1"/>
          </p:cNvSpPr>
          <p:nvPr/>
        </p:nvSpPr>
        <p:spPr bwMode="auto">
          <a:xfrm>
            <a:off x="323850" y="646113"/>
            <a:ext cx="8208963" cy="1997075"/>
          </a:xfrm>
          <a:prstGeom prst="rect">
            <a:avLst/>
          </a:prstGeom>
          <a:noFill/>
          <a:ln w="9525">
            <a:noFill/>
            <a:miter lim="800000"/>
            <a:headEnd/>
            <a:tailEnd/>
          </a:ln>
        </p:spPr>
        <p:txBody>
          <a:bodyPr anchor="ctr"/>
          <a:lstStyle/>
          <a:p>
            <a:pPr algn="ctr"/>
            <a:r>
              <a:rPr lang="zh-CN" altLang="en-US" sz="6000">
                <a:solidFill>
                  <a:schemeClr val="bg1"/>
                </a:solidFill>
                <a:latin typeface="黑体" pitchFamily="49" charset="-122"/>
                <a:ea typeface="黑体" pitchFamily="49" charset="-122"/>
                <a:sym typeface="宋体" pitchFamily="2" charset="-122"/>
              </a:rPr>
              <a:t>数据库系统概论 </a:t>
            </a:r>
            <a:endParaRPr lang="en-US" altLang="zh-CN" sz="6000">
              <a:solidFill>
                <a:schemeClr val="bg1"/>
              </a:solidFill>
              <a:latin typeface="黑体" pitchFamily="49" charset="-122"/>
              <a:ea typeface="黑体" pitchFamily="49" charset="-122"/>
              <a:sym typeface="宋体" pitchFamily="2" charset="-122"/>
            </a:endParaRPr>
          </a:p>
          <a:p>
            <a:pPr algn="ctr"/>
            <a:r>
              <a:rPr lang="en-US" altLang="zh-CN" sz="3600" b="1">
                <a:solidFill>
                  <a:schemeClr val="bg1"/>
                </a:solidFill>
                <a:latin typeface="Times New Roman" pitchFamily="18" charset="0"/>
                <a:sym typeface="宋体" pitchFamily="2" charset="-122"/>
              </a:rPr>
              <a:t>An Introduction to Database System</a:t>
            </a:r>
            <a:r>
              <a:rPr lang="zh-CN" altLang="en-US" sz="6000">
                <a:latin typeface="黑体" pitchFamily="49" charset="-122"/>
                <a:ea typeface="黑体" pitchFamily="49" charset="-122"/>
                <a:sym typeface="宋体" pitchFamily="2" charset="-122"/>
              </a:rPr>
              <a:t> </a:t>
            </a:r>
            <a:endParaRPr lang="en-US" altLang="zh-CN" sz="3600" b="1">
              <a:solidFill>
                <a:schemeClr val="bg1"/>
              </a:solidFill>
              <a:latin typeface="Times New Roman" pitchFamily="18" charset="0"/>
              <a:sym typeface="宋体" pitchFamily="2" charset="-122"/>
            </a:endParaRPr>
          </a:p>
        </p:txBody>
      </p:sp>
      <p:sp>
        <p:nvSpPr>
          <p:cNvPr id="8" name="Rectangle 3"/>
          <p:cNvSpPr txBox="1">
            <a:spLocks noChangeArrowheads="1"/>
          </p:cNvSpPr>
          <p:nvPr/>
        </p:nvSpPr>
        <p:spPr bwMode="auto">
          <a:xfrm>
            <a:off x="1744663" y="3000375"/>
            <a:ext cx="5256212" cy="285750"/>
          </a:xfrm>
          <a:prstGeom prst="rect">
            <a:avLst/>
          </a:prstGeom>
          <a:noFill/>
          <a:ln w="9525">
            <a:noFill/>
            <a:miter lim="800000"/>
            <a:headEnd/>
            <a:tailEnd/>
          </a:ln>
        </p:spPr>
        <p:txBody>
          <a:bodyPr/>
          <a:lstStyle/>
          <a:p>
            <a:pPr algn="ctr">
              <a:lnSpc>
                <a:spcPct val="80000"/>
              </a:lnSpc>
              <a:spcBef>
                <a:spcPct val="20000"/>
              </a:spcBef>
              <a:buSzPct val="100000"/>
              <a:buFont typeface="Wingdings" pitchFamily="2" charset="2"/>
              <a:buNone/>
              <a:defRPr/>
            </a:pPr>
            <a:r>
              <a:rPr kumimoji="1" lang="zh-CN" altLang="en-US" sz="3000" b="1" kern="0" dirty="0">
                <a:solidFill>
                  <a:schemeClr val="bg1"/>
                </a:solidFill>
                <a:latin typeface="Times-Roman" charset="0"/>
                <a:ea typeface="隶书" pitchFamily="49" charset="-122"/>
              </a:rPr>
              <a:t>中国人民大学信息学院</a:t>
            </a:r>
          </a:p>
        </p:txBody>
      </p:sp>
      <p:sp>
        <p:nvSpPr>
          <p:cNvPr id="22535" name="Rectangle 7"/>
          <p:cNvSpPr>
            <a:spLocks noChangeArrowheads="1"/>
          </p:cNvSpPr>
          <p:nvPr/>
        </p:nvSpPr>
        <p:spPr bwMode="auto">
          <a:xfrm>
            <a:off x="2643188" y="3643313"/>
            <a:ext cx="3532187" cy="1016000"/>
          </a:xfrm>
          <a:prstGeom prst="rect">
            <a:avLst/>
          </a:prstGeom>
          <a:noFill/>
          <a:ln w="25400" algn="ctr">
            <a:noFill/>
            <a:miter lim="800000"/>
            <a:headEnd/>
            <a:tailEnd/>
          </a:ln>
        </p:spPr>
        <p:txBody>
          <a:bodyPr wrap="none">
            <a:spAutoFit/>
          </a:bodyPr>
          <a:lstStyle/>
          <a:p>
            <a:pPr marL="342900" indent="-342900" algn="ctr"/>
            <a:r>
              <a:rPr lang="en-US" altLang="zh-CN" sz="2000" b="1" dirty="0">
                <a:solidFill>
                  <a:schemeClr val="bg1"/>
                </a:solidFill>
              </a:rPr>
              <a:t>School of Information,</a:t>
            </a:r>
          </a:p>
          <a:p>
            <a:pPr marL="342900" indent="-342900" algn="ctr"/>
            <a:r>
              <a:rPr lang="en-US" altLang="zh-CN" sz="2000" b="1" dirty="0" err="1">
                <a:solidFill>
                  <a:schemeClr val="bg1"/>
                </a:solidFill>
              </a:rPr>
              <a:t>Renmin</a:t>
            </a:r>
            <a:r>
              <a:rPr lang="en-US" altLang="zh-CN" sz="2000" b="1" dirty="0">
                <a:solidFill>
                  <a:schemeClr val="bg1"/>
                </a:solidFill>
              </a:rPr>
              <a:t> University of China</a:t>
            </a:r>
          </a:p>
          <a:p>
            <a:pPr marL="342900" indent="-342900" algn="ctr"/>
            <a:r>
              <a:rPr lang="en-US" altLang="zh-CN" sz="2000" b="1" dirty="0" smtClean="0">
                <a:solidFill>
                  <a:schemeClr val="bg1"/>
                </a:solidFill>
              </a:rPr>
              <a:t>2016</a:t>
            </a:r>
            <a:endParaRPr lang="en-US" altLang="zh-CN" sz="2000" b="1" dirty="0">
              <a:solidFill>
                <a:schemeClr val="bg1"/>
              </a:solidFill>
            </a:endParaRP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0E5DA0E6-2BD2-426A-A987-8DB57544FC98}" type="slidenum">
              <a:rPr lang="zh-CN" altLang="en-US"/>
              <a:pPr/>
              <a:t>10</a:t>
            </a:fld>
            <a:endParaRPr lang="en-US" altLang="zh-CN"/>
          </a:p>
        </p:txBody>
      </p:sp>
      <p:sp>
        <p:nvSpPr>
          <p:cNvPr id="40963" name="Rectangle 2"/>
          <p:cNvSpPr>
            <a:spLocks noGrp="1" noChangeArrowheads="1"/>
          </p:cNvSpPr>
          <p:nvPr>
            <p:ph type="title"/>
          </p:nvPr>
        </p:nvSpPr>
        <p:spPr>
          <a:xfrm>
            <a:off x="285750" y="-92075"/>
            <a:ext cx="8401050" cy="852488"/>
          </a:xfrm>
        </p:spPr>
        <p:txBody>
          <a:bodyPr/>
          <a:lstStyle/>
          <a:p>
            <a:r>
              <a:rPr lang="en-US" dirty="0" smtClean="0"/>
              <a:t>4. </a:t>
            </a:r>
            <a:r>
              <a:rPr lang="zh-CN" altLang="en-US" dirty="0" smtClean="0"/>
              <a:t>数据库事务管理和运行管理</a:t>
            </a:r>
            <a:endParaRPr lang="zh-CN" altLang="en-US" dirty="0"/>
          </a:p>
        </p:txBody>
      </p:sp>
      <p:sp>
        <p:nvSpPr>
          <p:cNvPr id="40964" name="Rectangle 3"/>
          <p:cNvSpPr>
            <a:spLocks noGrp="1" noChangeArrowheads="1"/>
          </p:cNvSpPr>
          <p:nvPr>
            <p:ph type="body" idx="1"/>
          </p:nvPr>
        </p:nvSpPr>
        <p:spPr>
          <a:xfrm>
            <a:off x="419100" y="771525"/>
            <a:ext cx="8401050" cy="3641725"/>
          </a:xfrm>
        </p:spPr>
        <p:txBody>
          <a:bodyPr/>
          <a:lstStyle/>
          <a:p>
            <a:pPr algn="just" eaLnBrk="1" hangingPunct="1">
              <a:spcAft>
                <a:spcPct val="20000"/>
              </a:spcAft>
            </a:pPr>
            <a:r>
              <a:rPr lang="zh-CN" altLang="en-US" sz="2400" dirty="0" smtClean="0">
                <a:latin typeface="+mn-ea"/>
              </a:rPr>
              <a:t>指</a:t>
            </a:r>
            <a:r>
              <a:rPr lang="en-US" sz="2400" dirty="0" smtClean="0">
                <a:latin typeface="+mn-ea"/>
              </a:rPr>
              <a:t>DBMS</a:t>
            </a:r>
            <a:r>
              <a:rPr lang="zh-CN" altLang="en-US" sz="2400" dirty="0" smtClean="0">
                <a:latin typeface="+mn-ea"/>
              </a:rPr>
              <a:t>运行控制和管理功能，目标是保证数据库系统的正常运行，保证事务的</a:t>
            </a:r>
            <a:r>
              <a:rPr lang="en-US" sz="2400" dirty="0" smtClean="0">
                <a:latin typeface="+mn-ea"/>
              </a:rPr>
              <a:t>ACID</a:t>
            </a:r>
            <a:r>
              <a:rPr lang="zh-CN" altLang="en-US" sz="2400" dirty="0" smtClean="0">
                <a:latin typeface="+mn-ea"/>
              </a:rPr>
              <a:t>特性，保证多用户环境下事务的管理和自动恢复</a:t>
            </a:r>
            <a:endParaRPr lang="en-US" altLang="zh-CN" sz="2400" dirty="0" smtClean="0">
              <a:latin typeface="+mn-ea"/>
            </a:endParaRPr>
          </a:p>
          <a:p>
            <a:pPr lvl="1" algn="just" eaLnBrk="1" hangingPunct="1">
              <a:spcBef>
                <a:spcPts val="1200"/>
              </a:spcBef>
              <a:spcAft>
                <a:spcPts val="0"/>
              </a:spcAft>
            </a:pPr>
            <a:r>
              <a:rPr lang="zh-CN" altLang="en-US" sz="2000" dirty="0" smtClean="0">
                <a:latin typeface="+mn-ea"/>
              </a:rPr>
              <a:t>多用户环境下的事务管理功能</a:t>
            </a:r>
            <a:endParaRPr lang="en-US" altLang="zh-CN" sz="2000" dirty="0" smtClean="0">
              <a:latin typeface="+mn-ea"/>
            </a:endParaRPr>
          </a:p>
          <a:p>
            <a:pPr lvl="1" algn="just" eaLnBrk="1" hangingPunct="1">
              <a:spcBef>
                <a:spcPts val="1200"/>
              </a:spcBef>
              <a:spcAft>
                <a:spcPts val="0"/>
              </a:spcAft>
            </a:pPr>
            <a:r>
              <a:rPr lang="zh-CN" altLang="en-US" sz="2000" dirty="0" smtClean="0">
                <a:latin typeface="+mn-ea"/>
              </a:rPr>
              <a:t>数据库恢复</a:t>
            </a:r>
            <a:endParaRPr lang="en-US" altLang="zh-CN" sz="2000" dirty="0" smtClean="0">
              <a:latin typeface="+mn-ea"/>
            </a:endParaRPr>
          </a:p>
          <a:p>
            <a:pPr lvl="1" algn="just" eaLnBrk="1" hangingPunct="1">
              <a:spcBef>
                <a:spcPts val="1200"/>
              </a:spcBef>
              <a:spcAft>
                <a:spcPts val="0"/>
              </a:spcAft>
            </a:pPr>
            <a:r>
              <a:rPr lang="zh-CN" altLang="en-US" sz="2000" dirty="0" smtClean="0">
                <a:latin typeface="+mn-ea"/>
              </a:rPr>
              <a:t>并发控制和死锁检测</a:t>
            </a:r>
            <a:r>
              <a:rPr lang="en-US" sz="2000" dirty="0" smtClean="0">
                <a:latin typeface="+mn-ea"/>
              </a:rPr>
              <a:t>(</a:t>
            </a:r>
            <a:r>
              <a:rPr lang="zh-CN" altLang="en-US" sz="2000" dirty="0" smtClean="0">
                <a:latin typeface="+mn-ea"/>
              </a:rPr>
              <a:t>或死锁防止</a:t>
            </a:r>
            <a:r>
              <a:rPr lang="en-US" sz="2000" dirty="0" smtClean="0">
                <a:latin typeface="+mn-ea"/>
              </a:rPr>
              <a:t>)</a:t>
            </a:r>
            <a:endParaRPr lang="en-US" altLang="zh-CN" sz="2000" dirty="0" smtClean="0">
              <a:latin typeface="+mn-ea"/>
            </a:endParaRPr>
          </a:p>
          <a:p>
            <a:pPr lvl="1" algn="just" eaLnBrk="1" hangingPunct="1">
              <a:spcBef>
                <a:spcPts val="1200"/>
              </a:spcBef>
              <a:spcAft>
                <a:spcPts val="0"/>
              </a:spcAft>
            </a:pPr>
            <a:r>
              <a:rPr lang="zh-CN" altLang="en-US" sz="2000" dirty="0" smtClean="0">
                <a:latin typeface="+mn-ea"/>
              </a:rPr>
              <a:t>安全性检查和存取控制</a:t>
            </a:r>
            <a:endParaRPr lang="en-US" altLang="zh-CN" sz="2000" dirty="0" smtClean="0">
              <a:latin typeface="+mn-ea"/>
            </a:endParaRPr>
          </a:p>
          <a:p>
            <a:pPr lvl="1" algn="just" eaLnBrk="1" hangingPunct="1">
              <a:spcBef>
                <a:spcPts val="1200"/>
              </a:spcBef>
              <a:spcAft>
                <a:spcPts val="0"/>
              </a:spcAft>
            </a:pPr>
            <a:r>
              <a:rPr lang="zh-CN" altLang="en-US" sz="2000" dirty="0" smtClean="0">
                <a:latin typeface="+mn-ea"/>
              </a:rPr>
              <a:t>完整性检查和执行</a:t>
            </a:r>
            <a:endParaRPr lang="en-US" altLang="zh-CN" sz="2000" dirty="0" smtClean="0">
              <a:latin typeface="+mn-ea"/>
            </a:endParaRPr>
          </a:p>
          <a:p>
            <a:pPr lvl="1" algn="just" eaLnBrk="1" hangingPunct="1">
              <a:spcBef>
                <a:spcPts val="1200"/>
              </a:spcBef>
              <a:spcAft>
                <a:spcPts val="0"/>
              </a:spcAft>
            </a:pPr>
            <a:r>
              <a:rPr lang="zh-CN" altLang="en-US" sz="2000" dirty="0" smtClean="0">
                <a:latin typeface="+mn-ea"/>
              </a:rPr>
              <a:t>运行日志的组织管理等</a:t>
            </a:r>
            <a:endParaRPr lang="en-US" altLang="zh-CN" sz="2000" dirty="0" smtClean="0">
              <a:latin typeface="+mn-ea"/>
            </a:endParaRPr>
          </a:p>
          <a:p>
            <a:pPr lvl="1" algn="just" eaLnBrk="1" hangingPunct="1">
              <a:spcAft>
                <a:spcPct val="20000"/>
              </a:spcAft>
              <a:buFont typeface="Wingdings" pitchFamily="2" charset="2"/>
              <a:buNone/>
            </a:pPr>
            <a:endParaRPr lang="zh-CN" altLang="en-US" sz="1400" dirty="0" smtClean="0">
              <a:latin typeface="+mn-ea"/>
            </a:endParaRPr>
          </a:p>
        </p:txBody>
      </p:sp>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38D25881-4E5F-4518-9E12-617E26B2CCAB}" type="slidenum">
              <a:rPr lang="zh-CN" altLang="en-US"/>
              <a:pPr/>
              <a:t>11</a:t>
            </a:fld>
            <a:endParaRPr lang="en-US" altLang="zh-CN"/>
          </a:p>
        </p:txBody>
      </p:sp>
      <p:sp>
        <p:nvSpPr>
          <p:cNvPr id="45059" name="Rectangle 2"/>
          <p:cNvSpPr>
            <a:spLocks noGrp="1" noChangeArrowheads="1"/>
          </p:cNvSpPr>
          <p:nvPr>
            <p:ph type="title"/>
          </p:nvPr>
        </p:nvSpPr>
        <p:spPr>
          <a:xfrm>
            <a:off x="285750" y="-92075"/>
            <a:ext cx="8401050" cy="852488"/>
          </a:xfrm>
        </p:spPr>
        <p:txBody>
          <a:bodyPr/>
          <a:lstStyle/>
          <a:p>
            <a:pPr eaLnBrk="1" hangingPunct="1"/>
            <a:r>
              <a:rPr lang="zh-CN" altLang="en-US" dirty="0" smtClean="0"/>
              <a:t>5. </a:t>
            </a:r>
            <a:r>
              <a:rPr lang="zh-CN" altLang="en-US" dirty="0" smtClean="0">
                <a:latin typeface="宋体" pitchFamily="2" charset="-122"/>
              </a:rPr>
              <a:t>数据库的建立和维护</a:t>
            </a:r>
          </a:p>
        </p:txBody>
      </p:sp>
      <p:sp>
        <p:nvSpPr>
          <p:cNvPr id="45060" name="Rectangle 3"/>
          <p:cNvSpPr>
            <a:spLocks noGrp="1" noChangeArrowheads="1"/>
          </p:cNvSpPr>
          <p:nvPr>
            <p:ph type="body" idx="1"/>
          </p:nvPr>
        </p:nvSpPr>
        <p:spPr>
          <a:xfrm>
            <a:off x="285750" y="1004888"/>
            <a:ext cx="8401050" cy="3641725"/>
          </a:xfrm>
        </p:spPr>
        <p:txBody>
          <a:bodyPr/>
          <a:lstStyle/>
          <a:p>
            <a:pPr algn="just" eaLnBrk="1" hangingPunct="1"/>
            <a:r>
              <a:rPr lang="zh-CN" altLang="en-US" sz="2400" dirty="0" smtClean="0">
                <a:latin typeface="Times New Roman" pitchFamily="18" charset="0"/>
              </a:rPr>
              <a:t>建立数据库</a:t>
            </a:r>
          </a:p>
          <a:p>
            <a:pPr lvl="1" algn="just" eaLnBrk="1" hangingPunct="1"/>
            <a:r>
              <a:rPr lang="zh-CN" altLang="en-US" sz="2000" dirty="0" smtClean="0">
                <a:latin typeface="Times New Roman" pitchFamily="18" charset="0"/>
              </a:rPr>
              <a:t>数据库的初始建立，</a:t>
            </a:r>
            <a:endParaRPr lang="zh-CN" altLang="en-US" sz="2000" dirty="0" smtClean="0"/>
          </a:p>
          <a:p>
            <a:pPr lvl="1" algn="just" eaLnBrk="1" hangingPunct="1"/>
            <a:r>
              <a:rPr lang="zh-CN" altLang="en-US" sz="2000" dirty="0" smtClean="0">
                <a:latin typeface="Times New Roman" pitchFamily="18" charset="0"/>
              </a:rPr>
              <a:t>数据的转换，</a:t>
            </a:r>
            <a:r>
              <a:rPr lang="zh-CN" altLang="en-US" sz="2000" dirty="0" smtClean="0">
                <a:latin typeface="宋体" pitchFamily="2" charset="-122"/>
              </a:rPr>
              <a:t>等等</a:t>
            </a:r>
            <a:r>
              <a:rPr lang="zh-CN" altLang="en-US" sz="2000" dirty="0" smtClean="0"/>
              <a:t> </a:t>
            </a:r>
            <a:endParaRPr lang="en-US" altLang="zh-CN" sz="2000" dirty="0" smtClean="0">
              <a:latin typeface="Times New Roman" pitchFamily="18" charset="0"/>
            </a:endParaRPr>
          </a:p>
          <a:p>
            <a:pPr algn="just" eaLnBrk="1" hangingPunct="1"/>
            <a:r>
              <a:rPr lang="zh-CN" altLang="en-US" sz="2400" dirty="0" smtClean="0">
                <a:latin typeface="宋体" pitchFamily="2" charset="-122"/>
              </a:rPr>
              <a:t>维护数据库</a:t>
            </a:r>
          </a:p>
          <a:p>
            <a:pPr lvl="1" algn="just" eaLnBrk="1" hangingPunct="1"/>
            <a:r>
              <a:rPr lang="zh-CN" altLang="en-US" sz="2000" dirty="0" smtClean="0">
                <a:latin typeface="Times New Roman" pitchFamily="18" charset="0"/>
              </a:rPr>
              <a:t>数据库的转储和恢复，</a:t>
            </a:r>
            <a:endParaRPr lang="zh-CN" altLang="en-US" sz="2000" dirty="0" smtClean="0"/>
          </a:p>
          <a:p>
            <a:pPr lvl="1" algn="just" eaLnBrk="1" hangingPunct="1"/>
            <a:r>
              <a:rPr lang="zh-CN" altLang="en-US" sz="2000" dirty="0" smtClean="0">
                <a:latin typeface="Times New Roman" pitchFamily="18" charset="0"/>
              </a:rPr>
              <a:t>数据库的重组织和重构造，</a:t>
            </a:r>
            <a:endParaRPr lang="zh-CN" altLang="en-US" sz="2000" dirty="0" smtClean="0"/>
          </a:p>
          <a:p>
            <a:pPr lvl="1" algn="just" eaLnBrk="1" hangingPunct="1"/>
            <a:r>
              <a:rPr lang="zh-CN" altLang="en-US" sz="2000" dirty="0" smtClean="0">
                <a:latin typeface="Times New Roman" pitchFamily="18" charset="0"/>
              </a:rPr>
              <a:t>性能监测分析，等等</a:t>
            </a:r>
            <a:r>
              <a:rPr lang="zh-CN" altLang="en-US" dirty="0" smtClean="0">
                <a:latin typeface="Times New Roman" pitchFamily="18" charset="0"/>
              </a:rPr>
              <a:t> </a:t>
            </a:r>
            <a:endParaRPr lang="zh-CN" altLang="en-US" dirty="0" smtClean="0"/>
          </a:p>
          <a:p>
            <a:pPr eaLnBrk="1" hangingPunct="1"/>
            <a:endParaRPr lang="zh-CN" altLang="en-US" dirty="0" smtClean="0"/>
          </a:p>
        </p:txBody>
      </p:sp>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DA5F1201-FBB0-47F1-A8F8-C01BF9D37DD6}" type="slidenum">
              <a:rPr lang="zh-CN" altLang="en-US"/>
              <a:pPr/>
              <a:t>12</a:t>
            </a:fld>
            <a:endParaRPr lang="en-US" altLang="zh-CN"/>
          </a:p>
        </p:txBody>
      </p:sp>
      <p:sp>
        <p:nvSpPr>
          <p:cNvPr id="47107" name="Rectangle 2"/>
          <p:cNvSpPr>
            <a:spLocks noGrp="1" noChangeArrowheads="1"/>
          </p:cNvSpPr>
          <p:nvPr>
            <p:ph type="title"/>
          </p:nvPr>
        </p:nvSpPr>
        <p:spPr>
          <a:xfrm>
            <a:off x="285750" y="-92075"/>
            <a:ext cx="8401050" cy="852488"/>
          </a:xfrm>
        </p:spPr>
        <p:txBody>
          <a:bodyPr/>
          <a:lstStyle/>
          <a:p>
            <a:pPr eaLnBrk="1" hangingPunct="1"/>
            <a:r>
              <a:rPr lang="zh-CN" altLang="en-US" smtClean="0"/>
              <a:t>6. </a:t>
            </a:r>
            <a:r>
              <a:rPr lang="zh-CN" altLang="en-US" smtClean="0">
                <a:latin typeface="宋体" pitchFamily="2" charset="-122"/>
              </a:rPr>
              <a:t>其他功能</a:t>
            </a:r>
            <a:r>
              <a:rPr lang="zh-CN" altLang="en-US" smtClean="0"/>
              <a:t> </a:t>
            </a:r>
          </a:p>
        </p:txBody>
      </p:sp>
      <p:sp>
        <p:nvSpPr>
          <p:cNvPr id="47108" name="Rectangle 3"/>
          <p:cNvSpPr>
            <a:spLocks noGrp="1" noChangeArrowheads="1"/>
          </p:cNvSpPr>
          <p:nvPr>
            <p:ph type="body" idx="1"/>
          </p:nvPr>
        </p:nvSpPr>
        <p:spPr>
          <a:xfrm>
            <a:off x="492125" y="874713"/>
            <a:ext cx="8401050" cy="3641725"/>
          </a:xfrm>
        </p:spPr>
        <p:txBody>
          <a:bodyPr/>
          <a:lstStyle/>
          <a:p>
            <a:pPr algn="just" eaLnBrk="1" hangingPunct="1"/>
            <a:r>
              <a:rPr lang="en-US" altLang="zh-CN" dirty="0" smtClean="0"/>
              <a:t>DBMS</a:t>
            </a:r>
            <a:r>
              <a:rPr lang="zh-CN" altLang="en-US" dirty="0" smtClean="0">
                <a:latin typeface="Times New Roman" pitchFamily="18" charset="0"/>
              </a:rPr>
              <a:t>与网络中其他软件系统的通信功能</a:t>
            </a:r>
            <a:endParaRPr lang="zh-CN" altLang="en-US" dirty="0" smtClean="0"/>
          </a:p>
          <a:p>
            <a:pPr algn="just" eaLnBrk="1" hangingPunct="1"/>
            <a:r>
              <a:rPr lang="zh-CN" altLang="en-US" dirty="0" smtClean="0">
                <a:latin typeface="Times New Roman" pitchFamily="18" charset="0"/>
              </a:rPr>
              <a:t>与其他</a:t>
            </a:r>
            <a:r>
              <a:rPr lang="en-US" altLang="zh-CN" dirty="0" smtClean="0"/>
              <a:t>DBMS</a:t>
            </a:r>
            <a:r>
              <a:rPr lang="zh-CN" altLang="en-US" dirty="0" smtClean="0">
                <a:latin typeface="Times New Roman" pitchFamily="18" charset="0"/>
              </a:rPr>
              <a:t>或文件系统的数据转换功能</a:t>
            </a:r>
            <a:endParaRPr lang="zh-CN" altLang="en-US" dirty="0" smtClean="0"/>
          </a:p>
          <a:p>
            <a:pPr eaLnBrk="1" hangingPunct="1"/>
            <a:r>
              <a:rPr lang="zh-CN" altLang="en-US" dirty="0" smtClean="0">
                <a:latin typeface="宋体" pitchFamily="2" charset="-122"/>
              </a:rPr>
              <a:t>异构数据库之间的互访和互操作功能</a:t>
            </a:r>
            <a:r>
              <a:rPr lang="zh-CN" altLang="en-US" dirty="0" smtClean="0"/>
              <a:t> </a:t>
            </a:r>
          </a:p>
          <a:p>
            <a:pPr eaLnBrk="1" hangingPunct="1">
              <a:buFont typeface="Wingdings" pitchFamily="2" charset="2"/>
              <a:buNone/>
            </a:pPr>
            <a:r>
              <a:rPr lang="zh-CN" altLang="en-US" dirty="0" smtClean="0">
                <a:latin typeface="宋体" pitchFamily="2" charset="-122"/>
              </a:rPr>
              <a:t>等等</a:t>
            </a:r>
            <a:r>
              <a:rPr lang="zh-CN" altLang="en-US" dirty="0" smtClean="0"/>
              <a:t> </a:t>
            </a:r>
          </a:p>
        </p:txBody>
      </p:sp>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76EC7718-9259-4FD1-94A6-3FADA03F45FB}" type="slidenum">
              <a:rPr lang="zh-CN" altLang="en-US"/>
              <a:pPr/>
              <a:t>13</a:t>
            </a:fld>
            <a:endParaRPr lang="en-US" altLang="zh-CN"/>
          </a:p>
        </p:txBody>
      </p:sp>
      <p:sp>
        <p:nvSpPr>
          <p:cNvPr id="25603" name="Rectangle 2"/>
          <p:cNvSpPr>
            <a:spLocks noGrp="1" noChangeArrowheads="1"/>
          </p:cNvSpPr>
          <p:nvPr>
            <p:ph type="title"/>
          </p:nvPr>
        </p:nvSpPr>
        <p:spPr>
          <a:xfrm>
            <a:off x="285750" y="-92075"/>
            <a:ext cx="8401050" cy="852488"/>
          </a:xfrm>
        </p:spPr>
        <p:txBody>
          <a:bodyPr/>
          <a:lstStyle/>
          <a:p>
            <a:pPr eaLnBrk="1" hangingPunct="1"/>
            <a:r>
              <a:rPr lang="zh-CN" altLang="en-US" dirty="0" smtClean="0">
                <a:latin typeface="宋体" pitchFamily="2" charset="-122"/>
              </a:rPr>
              <a:t>第</a:t>
            </a:r>
            <a:r>
              <a:rPr lang="en-US" altLang="zh-CN" dirty="0" smtClean="0"/>
              <a:t>12</a:t>
            </a:r>
            <a:r>
              <a:rPr lang="zh-CN" altLang="en-US" dirty="0" smtClean="0">
                <a:latin typeface="宋体" pitchFamily="2" charset="-122"/>
              </a:rPr>
              <a:t>章</a:t>
            </a:r>
            <a:r>
              <a:rPr lang="zh-CN" altLang="en-US" dirty="0" smtClean="0"/>
              <a:t>  </a:t>
            </a:r>
            <a:r>
              <a:rPr lang="zh-CN" altLang="en-US" dirty="0" smtClean="0">
                <a:latin typeface="宋体" pitchFamily="2" charset="-122"/>
              </a:rPr>
              <a:t>数据库管理系统</a:t>
            </a:r>
          </a:p>
        </p:txBody>
      </p:sp>
      <p:sp>
        <p:nvSpPr>
          <p:cNvPr id="25604" name="Rectangle 3"/>
          <p:cNvSpPr>
            <a:spLocks noGrp="1" noChangeArrowheads="1"/>
          </p:cNvSpPr>
          <p:nvPr>
            <p:ph type="body" idx="1"/>
          </p:nvPr>
        </p:nvSpPr>
        <p:spPr>
          <a:xfrm>
            <a:off x="635000" y="842963"/>
            <a:ext cx="8401050" cy="3636962"/>
          </a:xfrm>
        </p:spPr>
        <p:txBody>
          <a:bodyPr/>
          <a:lstStyle/>
          <a:p>
            <a:pPr algn="just" eaLnBrk="1" hangingPunct="1">
              <a:spcBef>
                <a:spcPct val="20000"/>
              </a:spcBef>
              <a:spcAft>
                <a:spcPct val="20000"/>
              </a:spcAft>
            </a:pPr>
            <a:r>
              <a:rPr lang="en-US" altLang="zh-CN" sz="2400" dirty="0" smtClean="0"/>
              <a:t>12.1 DBMS</a:t>
            </a:r>
            <a:r>
              <a:rPr lang="zh-CN" altLang="en-US" sz="2400" dirty="0" smtClean="0"/>
              <a:t>的基本功能</a:t>
            </a:r>
            <a:endParaRPr lang="zh-CN" altLang="en-US" sz="2400" b="0" dirty="0" smtClean="0"/>
          </a:p>
          <a:p>
            <a:pPr algn="just" eaLnBrk="1" hangingPunct="1">
              <a:spcBef>
                <a:spcPct val="20000"/>
              </a:spcBef>
              <a:spcAft>
                <a:spcPct val="20000"/>
              </a:spcAft>
            </a:pPr>
            <a:r>
              <a:rPr lang="en-US" altLang="zh-CN" sz="2400" dirty="0" smtClean="0">
                <a:solidFill>
                  <a:srgbClr val="FF0000"/>
                </a:solidFill>
              </a:rPr>
              <a:t>12.2 DBMS</a:t>
            </a:r>
            <a:r>
              <a:rPr lang="zh-CN" altLang="en-US" sz="2400" dirty="0" smtClean="0">
                <a:solidFill>
                  <a:srgbClr val="FF0000"/>
                </a:solidFill>
              </a:rPr>
              <a:t>的系统结构</a:t>
            </a:r>
          </a:p>
          <a:p>
            <a:pPr algn="just"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3</a:t>
            </a:r>
            <a:r>
              <a:rPr lang="zh-CN" altLang="en-US" sz="2400" dirty="0" smtClean="0"/>
              <a:t> 语言处理层</a:t>
            </a:r>
            <a:endParaRPr lang="zh-CN" altLang="en-US" sz="2400" b="0" dirty="0" smtClean="0"/>
          </a:p>
          <a:p>
            <a:pPr algn="just"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4</a:t>
            </a:r>
            <a:r>
              <a:rPr lang="zh-CN" altLang="en-US" sz="2400" dirty="0" smtClean="0"/>
              <a:t> 数据存取层</a:t>
            </a:r>
            <a:endParaRPr lang="zh-CN" altLang="en-US" sz="2400" b="0" dirty="0" smtClean="0"/>
          </a:p>
          <a:p>
            <a:pPr algn="just"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5</a:t>
            </a:r>
            <a:r>
              <a:rPr lang="zh-CN" altLang="en-US" sz="2400" dirty="0" smtClean="0"/>
              <a:t> 缓冲区管理</a:t>
            </a:r>
            <a:endParaRPr lang="zh-CN" altLang="en-US" sz="2400" b="0" dirty="0" smtClean="0"/>
          </a:p>
          <a:p>
            <a:pPr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6 </a:t>
            </a:r>
            <a:r>
              <a:rPr lang="zh-CN" altLang="en-US" sz="2400" dirty="0" smtClean="0"/>
              <a:t>数据库的物理组织 </a:t>
            </a:r>
            <a:endParaRPr lang="en-US" altLang="zh-CN" sz="2400" dirty="0" smtClean="0"/>
          </a:p>
          <a:p>
            <a:pPr eaLnBrk="1" hangingPunct="1">
              <a:spcBef>
                <a:spcPct val="20000"/>
              </a:spcBef>
              <a:spcAft>
                <a:spcPct val="20000"/>
              </a:spcAft>
            </a:pPr>
            <a:r>
              <a:rPr lang="en-US" altLang="zh-CN" sz="2400" dirty="0" smtClean="0"/>
              <a:t>12.7 </a:t>
            </a:r>
            <a:r>
              <a:rPr lang="zh-CN" altLang="en-US" sz="2400" dirty="0" smtClean="0"/>
              <a:t>小结</a:t>
            </a:r>
          </a:p>
        </p:txBody>
      </p:sp>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C4B258C1-30A2-47F6-8E37-54FE6266D4C3}" type="slidenum">
              <a:rPr lang="zh-CN" altLang="en-US">
                <a:latin typeface="+mn-lt"/>
              </a:rPr>
              <a:pPr/>
              <a:t>14</a:t>
            </a:fld>
            <a:endParaRPr lang="en-US" altLang="zh-CN">
              <a:latin typeface="+mn-lt"/>
            </a:endParaRPr>
          </a:p>
        </p:txBody>
      </p:sp>
      <p:sp>
        <p:nvSpPr>
          <p:cNvPr id="99331" name="Rectangle 2"/>
          <p:cNvSpPr>
            <a:spLocks noGrp="1" noChangeArrowheads="1"/>
          </p:cNvSpPr>
          <p:nvPr>
            <p:ph type="title"/>
          </p:nvPr>
        </p:nvSpPr>
        <p:spPr>
          <a:xfrm>
            <a:off x="285750" y="-92075"/>
            <a:ext cx="8401050" cy="852488"/>
          </a:xfrm>
        </p:spPr>
        <p:txBody>
          <a:bodyPr/>
          <a:lstStyle/>
          <a:p>
            <a:pPr eaLnBrk="1" hangingPunct="1"/>
            <a:r>
              <a:rPr lang="en-US" altLang="zh-CN" dirty="0" smtClean="0">
                <a:latin typeface="+mn-lt"/>
              </a:rPr>
              <a:t>12.2 DBMS</a:t>
            </a:r>
            <a:r>
              <a:rPr lang="zh-CN" altLang="en-US" dirty="0" smtClean="0">
                <a:latin typeface="+mn-lt"/>
              </a:rPr>
              <a:t>的系统结构</a:t>
            </a:r>
          </a:p>
        </p:txBody>
      </p:sp>
      <p:sp>
        <p:nvSpPr>
          <p:cNvPr id="99332" name="Rectangle 3"/>
          <p:cNvSpPr>
            <a:spLocks noGrp="1" noChangeArrowheads="1"/>
          </p:cNvSpPr>
          <p:nvPr>
            <p:ph type="body" idx="1"/>
          </p:nvPr>
        </p:nvSpPr>
        <p:spPr>
          <a:xfrm>
            <a:off x="492125" y="842963"/>
            <a:ext cx="8401050" cy="3641725"/>
          </a:xfrm>
        </p:spPr>
        <p:txBody>
          <a:bodyPr/>
          <a:lstStyle/>
          <a:p>
            <a:pPr eaLnBrk="1" hangingPunct="1"/>
            <a:r>
              <a:rPr lang="en-US" altLang="zh-CN" dirty="0" smtClean="0">
                <a:solidFill>
                  <a:srgbClr val="FF0000"/>
                </a:solidFill>
                <a:ea typeface="黑体" pitchFamily="49" charset="-122"/>
              </a:rPr>
              <a:t>1.</a:t>
            </a:r>
            <a:r>
              <a:rPr lang="zh-CN" altLang="en-US" dirty="0" smtClean="0">
                <a:solidFill>
                  <a:srgbClr val="FF0000"/>
                </a:solidFill>
                <a:ea typeface="黑体" pitchFamily="49" charset="-122"/>
              </a:rPr>
              <a:t> </a:t>
            </a:r>
            <a:r>
              <a:rPr lang="en-US" altLang="zh-CN" dirty="0" smtClean="0">
                <a:solidFill>
                  <a:srgbClr val="FF0000"/>
                </a:solidFill>
                <a:ea typeface="黑体" pitchFamily="49" charset="-122"/>
              </a:rPr>
              <a:t>DBMS</a:t>
            </a:r>
            <a:r>
              <a:rPr lang="zh-CN" altLang="en-US" dirty="0" smtClean="0">
                <a:solidFill>
                  <a:srgbClr val="FF0000"/>
                </a:solidFill>
                <a:ea typeface="黑体" pitchFamily="49" charset="-122"/>
              </a:rPr>
              <a:t>的层次结构</a:t>
            </a:r>
          </a:p>
          <a:p>
            <a:pPr eaLnBrk="1" hangingPunct="1"/>
            <a:r>
              <a:rPr lang="en-US" altLang="zh-CN" dirty="0" smtClean="0"/>
              <a:t>2.</a:t>
            </a:r>
            <a:r>
              <a:rPr lang="zh-CN" altLang="en-US" dirty="0" smtClean="0"/>
              <a:t> </a:t>
            </a:r>
            <a:r>
              <a:rPr lang="en-US" altLang="zh-CN" dirty="0" smtClean="0"/>
              <a:t>DBMS</a:t>
            </a:r>
            <a:r>
              <a:rPr lang="zh-CN" altLang="en-US" dirty="0" smtClean="0"/>
              <a:t>的运行过程示例 </a:t>
            </a:r>
          </a:p>
        </p:txBody>
      </p:sp>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1B55C2FF-E4A6-4C21-956D-E1768F0BD4B5}" type="slidenum">
              <a:rPr lang="zh-CN" altLang="en-US"/>
              <a:pPr/>
              <a:t>15</a:t>
            </a:fld>
            <a:endParaRPr lang="en-US" altLang="zh-CN"/>
          </a:p>
        </p:txBody>
      </p:sp>
      <p:sp>
        <p:nvSpPr>
          <p:cNvPr id="108547" name="Rectangle 2"/>
          <p:cNvSpPr>
            <a:spLocks noGrp="1" noChangeArrowheads="1"/>
          </p:cNvSpPr>
          <p:nvPr>
            <p:ph type="title"/>
          </p:nvPr>
        </p:nvSpPr>
        <p:spPr>
          <a:xfrm>
            <a:off x="285750" y="-92075"/>
            <a:ext cx="8401050" cy="852488"/>
          </a:xfrm>
        </p:spPr>
        <p:txBody>
          <a:bodyPr/>
          <a:lstStyle/>
          <a:p>
            <a:pPr eaLnBrk="1" hangingPunct="1"/>
            <a:r>
              <a:rPr lang="en-US" altLang="zh-CN" dirty="0" smtClean="0">
                <a:ea typeface="黑体" pitchFamily="49" charset="-122"/>
              </a:rPr>
              <a:t>DBMS</a:t>
            </a:r>
            <a:r>
              <a:rPr lang="zh-CN" altLang="en-US" dirty="0" smtClean="0">
                <a:ea typeface="黑体" pitchFamily="49" charset="-122"/>
              </a:rPr>
              <a:t>的层次结构</a:t>
            </a:r>
          </a:p>
        </p:txBody>
      </p:sp>
      <p:sp>
        <p:nvSpPr>
          <p:cNvPr id="108548" name="Rectangle 3"/>
          <p:cNvSpPr>
            <a:spLocks noGrp="1" noChangeArrowheads="1"/>
          </p:cNvSpPr>
          <p:nvPr>
            <p:ph type="body" idx="1"/>
          </p:nvPr>
        </p:nvSpPr>
        <p:spPr>
          <a:xfrm>
            <a:off x="419100" y="915988"/>
            <a:ext cx="8401050" cy="3640137"/>
          </a:xfrm>
        </p:spPr>
        <p:txBody>
          <a:bodyPr/>
          <a:lstStyle/>
          <a:p>
            <a:pPr eaLnBrk="1" hangingPunct="1"/>
            <a:r>
              <a:rPr lang="zh-CN" altLang="en-US" dirty="0" smtClean="0"/>
              <a:t>多层结构</a:t>
            </a:r>
          </a:p>
          <a:p>
            <a:pPr lvl="1" eaLnBrk="1" hangingPunct="1"/>
            <a:r>
              <a:rPr lang="zh-CN" altLang="en-US" dirty="0" smtClean="0"/>
              <a:t>应用层</a:t>
            </a:r>
          </a:p>
          <a:p>
            <a:pPr lvl="1" eaLnBrk="1" hangingPunct="1"/>
            <a:r>
              <a:rPr lang="zh-CN" altLang="en-US" dirty="0" smtClean="0"/>
              <a:t>语言处理层</a:t>
            </a:r>
          </a:p>
          <a:p>
            <a:pPr lvl="1" eaLnBrk="1" hangingPunct="1"/>
            <a:r>
              <a:rPr lang="zh-CN" altLang="en-US" dirty="0" smtClean="0"/>
              <a:t>数据存取层</a:t>
            </a:r>
          </a:p>
          <a:p>
            <a:pPr lvl="1" eaLnBrk="1" hangingPunct="1"/>
            <a:r>
              <a:rPr lang="zh-CN" altLang="en-US" dirty="0" smtClean="0"/>
              <a:t>数据存储层</a:t>
            </a:r>
          </a:p>
          <a:p>
            <a:pPr lvl="1" eaLnBrk="1" hangingPunct="1"/>
            <a:endParaRPr lang="zh-CN" altLang="en-US" dirty="0" smtClean="0"/>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904B7F6E-63B3-403E-8178-15F9D1E2E474}" type="slidenum">
              <a:rPr lang="zh-CN" altLang="en-US"/>
              <a:pPr/>
              <a:t>16</a:t>
            </a:fld>
            <a:endParaRPr lang="en-US" altLang="zh-CN"/>
          </a:p>
        </p:txBody>
      </p:sp>
      <p:grpSp>
        <p:nvGrpSpPr>
          <p:cNvPr id="6" name="组合 5"/>
          <p:cNvGrpSpPr/>
          <p:nvPr/>
        </p:nvGrpSpPr>
        <p:grpSpPr>
          <a:xfrm>
            <a:off x="2051720" y="0"/>
            <a:ext cx="4970893" cy="4876006"/>
            <a:chOff x="3131840" y="672668"/>
            <a:chExt cx="3339819" cy="4170092"/>
          </a:xfrm>
        </p:grpSpPr>
        <p:pic>
          <p:nvPicPr>
            <p:cNvPr id="2" name="Picture 3" descr="12z1"/>
            <p:cNvPicPr>
              <a:picLocks noChangeAspect="1" noChangeArrowheads="1"/>
            </p:cNvPicPr>
            <p:nvPr/>
          </p:nvPicPr>
          <p:blipFill>
            <a:blip r:embed="rId3" cstate="print"/>
            <a:srcRect/>
            <a:stretch>
              <a:fillRect/>
            </a:stretch>
          </p:blipFill>
          <p:spPr bwMode="auto">
            <a:xfrm>
              <a:off x="3131840" y="672668"/>
              <a:ext cx="3339819" cy="3834828"/>
            </a:xfrm>
            <a:prstGeom prst="rect">
              <a:avLst/>
            </a:prstGeom>
            <a:noFill/>
            <a:ln w="9525">
              <a:noFill/>
              <a:miter lim="800000"/>
              <a:headEnd/>
              <a:tailEnd/>
            </a:ln>
          </p:spPr>
        </p:pic>
        <p:sp>
          <p:nvSpPr>
            <p:cNvPr id="5" name="矩形 4"/>
            <p:cNvSpPr/>
            <p:nvPr/>
          </p:nvSpPr>
          <p:spPr>
            <a:xfrm>
              <a:off x="3964623" y="4507496"/>
              <a:ext cx="1382140" cy="335264"/>
            </a:xfrm>
            <a:prstGeom prst="rect">
              <a:avLst/>
            </a:prstGeom>
          </p:spPr>
          <p:txBody>
            <a:bodyPr wrap="none">
              <a:spAutoFit/>
            </a:bodyPr>
            <a:lstStyle/>
            <a:p>
              <a:pPr algn="ctr"/>
              <a:r>
                <a:rPr lang="en-US" altLang="zh-CN" dirty="0" smtClean="0">
                  <a:latin typeface="Times New Roman" pitchFamily="18" charset="0"/>
                  <a:ea typeface="黑体" pitchFamily="49" charset="-122"/>
                </a:rPr>
                <a:t>DBMS</a:t>
              </a:r>
              <a:r>
                <a:rPr lang="zh-CN" altLang="en-US" dirty="0" smtClean="0">
                  <a:latin typeface="Times New Roman" pitchFamily="18" charset="0"/>
                  <a:ea typeface="黑体" pitchFamily="49" charset="-122"/>
                </a:rPr>
                <a:t>的层次结构</a:t>
              </a:r>
              <a:endParaRPr lang="zh-CN" altLang="en-US" dirty="0"/>
            </a:p>
          </p:txBody>
        </p:sp>
      </p:grpSp>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552728" y="51470"/>
            <a:ext cx="2555776" cy="3178872"/>
            <a:chOff x="3131840" y="672668"/>
            <a:chExt cx="3096344" cy="4093589"/>
          </a:xfrm>
        </p:grpSpPr>
        <p:pic>
          <p:nvPicPr>
            <p:cNvPr id="9" name="Picture 3" descr="12z1"/>
            <p:cNvPicPr>
              <a:picLocks noChangeAspect="1" noChangeArrowheads="1"/>
            </p:cNvPicPr>
            <p:nvPr/>
          </p:nvPicPr>
          <p:blipFill>
            <a:blip r:embed="rId3" cstate="print"/>
            <a:srcRect/>
            <a:stretch>
              <a:fillRect/>
            </a:stretch>
          </p:blipFill>
          <p:spPr bwMode="auto">
            <a:xfrm>
              <a:off x="3131840" y="672668"/>
              <a:ext cx="3096344" cy="3555266"/>
            </a:xfrm>
            <a:prstGeom prst="rect">
              <a:avLst/>
            </a:prstGeom>
            <a:noFill/>
            <a:ln w="9525">
              <a:noFill/>
              <a:miter lim="800000"/>
              <a:headEnd/>
              <a:tailEnd/>
            </a:ln>
          </p:spPr>
        </p:pic>
        <p:sp>
          <p:nvSpPr>
            <p:cNvPr id="10" name="矩形 9"/>
            <p:cNvSpPr/>
            <p:nvPr/>
          </p:nvSpPr>
          <p:spPr>
            <a:xfrm>
              <a:off x="3448514" y="4290650"/>
              <a:ext cx="2414358" cy="475607"/>
            </a:xfrm>
            <a:prstGeom prst="rect">
              <a:avLst/>
            </a:prstGeom>
          </p:spPr>
          <p:txBody>
            <a:bodyPr wrap="none">
              <a:spAutoFit/>
            </a:bodyPr>
            <a:lstStyle/>
            <a:p>
              <a:pPr algn="ctr"/>
              <a:r>
                <a:rPr lang="en-US" altLang="zh-CN" dirty="0" smtClean="0">
                  <a:latin typeface="Times New Roman" pitchFamily="18" charset="0"/>
                  <a:ea typeface="黑体" pitchFamily="49" charset="-122"/>
                </a:rPr>
                <a:t>DBMS</a:t>
              </a:r>
              <a:r>
                <a:rPr lang="zh-CN" altLang="en-US" dirty="0" smtClean="0">
                  <a:latin typeface="Times New Roman" pitchFamily="18" charset="0"/>
                  <a:ea typeface="黑体" pitchFamily="49" charset="-122"/>
                </a:rPr>
                <a:t>的层次结构</a:t>
              </a:r>
              <a:endParaRPr lang="zh-CN" altLang="en-US" dirty="0"/>
            </a:p>
          </p:txBody>
        </p:sp>
      </p:grpSp>
      <p:sp>
        <p:nvSpPr>
          <p:cNvPr id="8195" name="灯片编号占位符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794991C-6944-4B36-9A69-BC762A556C0C}" type="slidenum">
              <a:rPr lang="zh-CN" altLang="en-US" smtClean="0"/>
              <a:pPr/>
              <a:t>17</a:t>
            </a:fld>
            <a:endParaRPr lang="en-US" altLang="zh-CN" smtClean="0"/>
          </a:p>
        </p:txBody>
      </p:sp>
      <p:sp>
        <p:nvSpPr>
          <p:cNvPr id="8196" name="Rectangle 2"/>
          <p:cNvSpPr>
            <a:spLocks noGrp="1" noChangeArrowheads="1"/>
          </p:cNvSpPr>
          <p:nvPr>
            <p:ph type="title"/>
          </p:nvPr>
        </p:nvSpPr>
        <p:spPr>
          <a:xfrm>
            <a:off x="395288" y="-92075"/>
            <a:ext cx="8001000" cy="857250"/>
          </a:xfrm>
        </p:spPr>
        <p:txBody>
          <a:bodyPr/>
          <a:lstStyle/>
          <a:p>
            <a:pPr eaLnBrk="1" hangingPunct="1"/>
            <a:r>
              <a:rPr lang="zh-CN" altLang="en-US" smtClean="0"/>
              <a:t>应用层</a:t>
            </a:r>
          </a:p>
        </p:txBody>
      </p:sp>
      <p:sp>
        <p:nvSpPr>
          <p:cNvPr id="8197" name="Rectangle 3"/>
          <p:cNvSpPr>
            <a:spLocks noGrp="1" noChangeArrowheads="1"/>
          </p:cNvSpPr>
          <p:nvPr>
            <p:ph type="body" sz="half" idx="1"/>
          </p:nvPr>
        </p:nvSpPr>
        <p:spPr>
          <a:xfrm>
            <a:off x="84137" y="859904"/>
            <a:ext cx="6468591" cy="2647950"/>
          </a:xfrm>
        </p:spPr>
        <p:txBody>
          <a:bodyPr/>
          <a:lstStyle/>
          <a:p>
            <a:pPr eaLnBrk="1" hangingPunct="1"/>
            <a:r>
              <a:rPr lang="zh-CN" altLang="en-US" sz="2400" dirty="0" smtClean="0">
                <a:latin typeface="宋体" pitchFamily="2" charset="-122"/>
              </a:rPr>
              <a:t>应用层位于</a:t>
            </a:r>
            <a:r>
              <a:rPr lang="en-US" altLang="zh-CN" sz="2400" dirty="0" smtClean="0"/>
              <a:t>DBMS</a:t>
            </a:r>
            <a:r>
              <a:rPr lang="zh-CN" altLang="en-US" sz="2400" dirty="0" smtClean="0">
                <a:latin typeface="宋体" pitchFamily="2" charset="-122"/>
              </a:rPr>
              <a:t>核心之外。</a:t>
            </a:r>
          </a:p>
          <a:p>
            <a:pPr eaLnBrk="1" hangingPunct="1"/>
            <a:r>
              <a:rPr lang="zh-CN" altLang="en-US" sz="2400" dirty="0" smtClean="0">
                <a:latin typeface="宋体" pitchFamily="2" charset="-122"/>
              </a:rPr>
              <a:t>应用层处理的对象是各种各样的数据库应用。</a:t>
            </a:r>
          </a:p>
          <a:p>
            <a:pPr eaLnBrk="1" hangingPunct="1"/>
            <a:r>
              <a:rPr lang="zh-CN" altLang="en-US" sz="2400" dirty="0" smtClean="0">
                <a:latin typeface="宋体" pitchFamily="2" charset="-122"/>
              </a:rPr>
              <a:t>应用层是</a:t>
            </a:r>
            <a:r>
              <a:rPr lang="en-US" altLang="zh-CN" sz="2400" dirty="0" smtClean="0"/>
              <a:t>DBMS</a:t>
            </a:r>
            <a:r>
              <a:rPr lang="zh-CN" altLang="en-US" sz="2400" dirty="0" smtClean="0">
                <a:latin typeface="宋体" pitchFamily="2" charset="-122"/>
              </a:rPr>
              <a:t>与用户</a:t>
            </a:r>
            <a:r>
              <a:rPr lang="en-US" altLang="zh-CN" sz="2400" dirty="0" smtClean="0">
                <a:latin typeface="宋体" pitchFamily="2" charset="-122"/>
              </a:rPr>
              <a:t>/</a:t>
            </a:r>
            <a:r>
              <a:rPr lang="zh-CN" altLang="en-US" sz="2400" dirty="0" smtClean="0">
                <a:latin typeface="宋体" pitchFamily="2" charset="-122"/>
              </a:rPr>
              <a:t>应用程序的界面层。</a:t>
            </a:r>
            <a:r>
              <a:rPr lang="zh-CN" altLang="en-US" sz="2400" dirty="0" smtClean="0"/>
              <a:t> </a:t>
            </a:r>
          </a:p>
        </p:txBody>
      </p:sp>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552728" y="51470"/>
            <a:ext cx="2555776" cy="3178872"/>
            <a:chOff x="3131840" y="672668"/>
            <a:chExt cx="3096344" cy="4093589"/>
          </a:xfrm>
        </p:grpSpPr>
        <p:pic>
          <p:nvPicPr>
            <p:cNvPr id="7" name="Picture 3" descr="12z1"/>
            <p:cNvPicPr>
              <a:picLocks noChangeAspect="1" noChangeArrowheads="1"/>
            </p:cNvPicPr>
            <p:nvPr/>
          </p:nvPicPr>
          <p:blipFill>
            <a:blip r:embed="rId2" cstate="print"/>
            <a:srcRect/>
            <a:stretch>
              <a:fillRect/>
            </a:stretch>
          </p:blipFill>
          <p:spPr bwMode="auto">
            <a:xfrm>
              <a:off x="3131840" y="672668"/>
              <a:ext cx="3096344" cy="3555266"/>
            </a:xfrm>
            <a:prstGeom prst="rect">
              <a:avLst/>
            </a:prstGeom>
            <a:noFill/>
            <a:ln w="9525">
              <a:noFill/>
              <a:miter lim="800000"/>
              <a:headEnd/>
              <a:tailEnd/>
            </a:ln>
          </p:spPr>
        </p:pic>
        <p:sp>
          <p:nvSpPr>
            <p:cNvPr id="8" name="矩形 7"/>
            <p:cNvSpPr/>
            <p:nvPr/>
          </p:nvSpPr>
          <p:spPr>
            <a:xfrm>
              <a:off x="3448514" y="4290650"/>
              <a:ext cx="2414358" cy="475607"/>
            </a:xfrm>
            <a:prstGeom prst="rect">
              <a:avLst/>
            </a:prstGeom>
          </p:spPr>
          <p:txBody>
            <a:bodyPr wrap="none">
              <a:spAutoFit/>
            </a:bodyPr>
            <a:lstStyle/>
            <a:p>
              <a:pPr algn="ctr"/>
              <a:r>
                <a:rPr lang="en-US" altLang="zh-CN" dirty="0" smtClean="0">
                  <a:latin typeface="Times New Roman" pitchFamily="18" charset="0"/>
                  <a:ea typeface="黑体" pitchFamily="49" charset="-122"/>
                </a:rPr>
                <a:t>DBMS</a:t>
              </a:r>
              <a:r>
                <a:rPr lang="zh-CN" altLang="en-US" dirty="0" smtClean="0">
                  <a:latin typeface="Times New Roman" pitchFamily="18" charset="0"/>
                  <a:ea typeface="黑体" pitchFamily="49" charset="-122"/>
                </a:rPr>
                <a:t>的层次结构</a:t>
              </a:r>
              <a:endParaRPr lang="zh-CN" altLang="en-US" dirty="0"/>
            </a:p>
          </p:txBody>
        </p:sp>
      </p:grpSp>
      <p:sp>
        <p:nvSpPr>
          <p:cNvPr id="9219" name="灯片编号占位符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930EB21-0CF6-4EFD-90F6-C358269DC5F3}" type="slidenum">
              <a:rPr lang="zh-CN" altLang="en-US" smtClean="0"/>
              <a:pPr/>
              <a:t>18</a:t>
            </a:fld>
            <a:endParaRPr lang="en-US" altLang="zh-CN" smtClean="0"/>
          </a:p>
        </p:txBody>
      </p:sp>
      <p:sp>
        <p:nvSpPr>
          <p:cNvPr id="9220" name="Rectangle 2"/>
          <p:cNvSpPr>
            <a:spLocks noGrp="1" noChangeArrowheads="1"/>
          </p:cNvSpPr>
          <p:nvPr>
            <p:ph type="title"/>
          </p:nvPr>
        </p:nvSpPr>
        <p:spPr>
          <a:xfrm>
            <a:off x="-541338" y="-92075"/>
            <a:ext cx="8001001" cy="857250"/>
          </a:xfrm>
        </p:spPr>
        <p:txBody>
          <a:bodyPr/>
          <a:lstStyle/>
          <a:p>
            <a:pPr eaLnBrk="1" hangingPunct="1"/>
            <a:r>
              <a:rPr lang="zh-CN" altLang="en-US" dirty="0" smtClean="0"/>
              <a:t>语言处理层</a:t>
            </a:r>
          </a:p>
        </p:txBody>
      </p:sp>
      <p:sp>
        <p:nvSpPr>
          <p:cNvPr id="9221" name="Rectangle 3"/>
          <p:cNvSpPr>
            <a:spLocks noGrp="1" noChangeArrowheads="1"/>
          </p:cNvSpPr>
          <p:nvPr>
            <p:ph type="body" sz="half" idx="1"/>
          </p:nvPr>
        </p:nvSpPr>
        <p:spPr>
          <a:xfrm>
            <a:off x="84139" y="915566"/>
            <a:ext cx="6720109" cy="2916237"/>
          </a:xfrm>
        </p:spPr>
        <p:txBody>
          <a:bodyPr/>
          <a:lstStyle/>
          <a:p>
            <a:pPr eaLnBrk="1" hangingPunct="1"/>
            <a:r>
              <a:rPr lang="zh-CN" altLang="en-US" sz="2400" dirty="0" smtClean="0">
                <a:latin typeface="宋体" pitchFamily="2" charset="-122"/>
              </a:rPr>
              <a:t>处理的对象是数据库语言，如</a:t>
            </a:r>
            <a:r>
              <a:rPr lang="en-US" altLang="zh-CN" sz="2400" dirty="0" smtClean="0"/>
              <a:t>SQL</a:t>
            </a:r>
            <a:r>
              <a:rPr lang="en-US" altLang="zh-CN" sz="2400" dirty="0" smtClean="0">
                <a:latin typeface="宋体" pitchFamily="2" charset="-122"/>
              </a:rPr>
              <a:t>。</a:t>
            </a:r>
          </a:p>
          <a:p>
            <a:pPr eaLnBrk="1" hangingPunct="1"/>
            <a:r>
              <a:rPr lang="zh-CN" altLang="en-US" sz="2400" dirty="0" smtClean="0">
                <a:latin typeface="宋体" pitchFamily="2" charset="-122"/>
              </a:rPr>
              <a:t>向上提供的数据接口：</a:t>
            </a:r>
            <a:endParaRPr lang="en-US" altLang="zh-CN" sz="2400" dirty="0" smtClean="0">
              <a:latin typeface="宋体" pitchFamily="2" charset="-122"/>
            </a:endParaRPr>
          </a:p>
          <a:p>
            <a:pPr eaLnBrk="1" hangingPunct="1">
              <a:buNone/>
            </a:pPr>
            <a:r>
              <a:rPr lang="en-US" altLang="zh-CN" sz="2400" dirty="0" smtClean="0">
                <a:latin typeface="宋体" pitchFamily="2" charset="-122"/>
              </a:rPr>
              <a:t>   </a:t>
            </a:r>
            <a:r>
              <a:rPr lang="zh-CN" altLang="en-US" sz="2400" dirty="0" smtClean="0">
                <a:latin typeface="宋体" pitchFamily="2" charset="-122"/>
              </a:rPr>
              <a:t>关系、视图，即元组的集合。</a:t>
            </a:r>
          </a:p>
          <a:p>
            <a:pPr eaLnBrk="1" hangingPunct="1"/>
            <a:r>
              <a:rPr lang="zh-CN" altLang="en-US" sz="2400" dirty="0" smtClean="0">
                <a:latin typeface="宋体" pitchFamily="2" charset="-122"/>
              </a:rPr>
              <a:t>功能</a:t>
            </a:r>
          </a:p>
          <a:p>
            <a:pPr lvl="1" eaLnBrk="1" hangingPunct="1">
              <a:spcBef>
                <a:spcPts val="600"/>
              </a:spcBef>
              <a:buNone/>
            </a:pPr>
            <a:r>
              <a:rPr lang="zh-CN" altLang="en-US" sz="2000" dirty="0" smtClean="0">
                <a:latin typeface="宋体" pitchFamily="2" charset="-122"/>
              </a:rPr>
              <a:t>对各类语句进行语法分析、视图转换、授权检查、完</a:t>
            </a:r>
            <a:endParaRPr lang="en-US" altLang="zh-CN" sz="2000" dirty="0" smtClean="0">
              <a:latin typeface="宋体" pitchFamily="2" charset="-122"/>
            </a:endParaRPr>
          </a:p>
          <a:p>
            <a:pPr lvl="1" eaLnBrk="1" hangingPunct="1">
              <a:spcBef>
                <a:spcPts val="600"/>
              </a:spcBef>
              <a:buNone/>
            </a:pPr>
            <a:r>
              <a:rPr lang="zh-CN" altLang="en-US" sz="2000" dirty="0" smtClean="0">
                <a:latin typeface="宋体" pitchFamily="2" charset="-122"/>
              </a:rPr>
              <a:t>整性检查、查询优化等。</a:t>
            </a:r>
            <a:endParaRPr lang="en-US" altLang="zh-CN" sz="2000" dirty="0" smtClean="0">
              <a:latin typeface="宋体" pitchFamily="2" charset="-122"/>
            </a:endParaRPr>
          </a:p>
          <a:p>
            <a:pPr lvl="1" eaLnBrk="1" hangingPunct="1">
              <a:spcBef>
                <a:spcPts val="600"/>
              </a:spcBef>
              <a:buNone/>
            </a:pPr>
            <a:r>
              <a:rPr lang="zh-CN" altLang="en-US" sz="2000" dirty="0" smtClean="0">
                <a:latin typeface="宋体" pitchFamily="2" charset="-122"/>
              </a:rPr>
              <a:t>通过对下层基本模块的调用，生成可执行代码。</a:t>
            </a:r>
            <a:endParaRPr lang="en-US" altLang="zh-CN" sz="2000" dirty="0" smtClean="0">
              <a:latin typeface="宋体" pitchFamily="2" charset="-122"/>
            </a:endParaRPr>
          </a:p>
        </p:txBody>
      </p:sp>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灯片编号占位符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8E20F33-C4DA-4830-9B69-A910663E7E38}" type="slidenum">
              <a:rPr lang="zh-CN" altLang="en-US" smtClean="0"/>
              <a:pPr/>
              <a:t>19</a:t>
            </a:fld>
            <a:endParaRPr lang="en-US" altLang="zh-CN" smtClean="0"/>
          </a:p>
        </p:txBody>
      </p:sp>
      <p:sp>
        <p:nvSpPr>
          <p:cNvPr id="10244" name="Rectangle 2"/>
          <p:cNvSpPr>
            <a:spLocks noGrp="1" noChangeArrowheads="1"/>
          </p:cNvSpPr>
          <p:nvPr>
            <p:ph type="title"/>
          </p:nvPr>
        </p:nvSpPr>
        <p:spPr>
          <a:xfrm>
            <a:off x="34925" y="-85725"/>
            <a:ext cx="8001000" cy="857250"/>
          </a:xfrm>
        </p:spPr>
        <p:txBody>
          <a:bodyPr/>
          <a:lstStyle/>
          <a:p>
            <a:pPr eaLnBrk="1" hangingPunct="1"/>
            <a:r>
              <a:rPr lang="zh-CN" altLang="en-US" smtClean="0">
                <a:latin typeface="宋体" pitchFamily="2" charset="-122"/>
              </a:rPr>
              <a:t>数据存取层</a:t>
            </a:r>
          </a:p>
        </p:txBody>
      </p:sp>
      <p:sp>
        <p:nvSpPr>
          <p:cNvPr id="10245" name="Rectangle 3"/>
          <p:cNvSpPr>
            <a:spLocks noGrp="1" noChangeArrowheads="1"/>
          </p:cNvSpPr>
          <p:nvPr>
            <p:ph type="body" sz="half" idx="1"/>
          </p:nvPr>
        </p:nvSpPr>
        <p:spPr>
          <a:xfrm>
            <a:off x="34925" y="928676"/>
            <a:ext cx="6634604" cy="3357562"/>
          </a:xfrm>
        </p:spPr>
        <p:txBody>
          <a:bodyPr/>
          <a:lstStyle/>
          <a:p>
            <a:pPr eaLnBrk="1" hangingPunct="1">
              <a:lnSpc>
                <a:spcPct val="90000"/>
              </a:lnSpc>
            </a:pPr>
            <a:r>
              <a:rPr lang="zh-CN" altLang="en-US" sz="2400" dirty="0" smtClean="0">
                <a:latin typeface="宋体" pitchFamily="2" charset="-122"/>
              </a:rPr>
              <a:t>处理的对象是单个元组。</a:t>
            </a:r>
          </a:p>
          <a:p>
            <a:pPr eaLnBrk="1" hangingPunct="1">
              <a:lnSpc>
                <a:spcPct val="90000"/>
              </a:lnSpc>
            </a:pPr>
            <a:r>
              <a:rPr lang="zh-CN" altLang="en-US" sz="2400" dirty="0" smtClean="0">
                <a:latin typeface="宋体" pitchFamily="2" charset="-122"/>
              </a:rPr>
              <a:t>功能</a:t>
            </a:r>
          </a:p>
          <a:p>
            <a:pPr lvl="1" eaLnBrk="1" hangingPunct="1">
              <a:lnSpc>
                <a:spcPct val="90000"/>
              </a:lnSpc>
            </a:pPr>
            <a:r>
              <a:rPr lang="zh-CN" altLang="en-US" dirty="0" smtClean="0">
                <a:latin typeface="宋体" pitchFamily="2" charset="-122"/>
              </a:rPr>
              <a:t>把上层的集合操作转换为单记录操作。</a:t>
            </a:r>
          </a:p>
          <a:p>
            <a:pPr lvl="1" eaLnBrk="1" hangingPunct="1">
              <a:lnSpc>
                <a:spcPct val="90000"/>
              </a:lnSpc>
            </a:pPr>
            <a:r>
              <a:rPr lang="zh-CN" altLang="en-US" dirty="0" smtClean="0">
                <a:latin typeface="宋体" pitchFamily="2" charset="-122"/>
              </a:rPr>
              <a:t>执行扫描（如表扫描）、排序、元组的查找、插入、修改、删除、封锁等基本操作。</a:t>
            </a:r>
          </a:p>
          <a:p>
            <a:pPr lvl="1" eaLnBrk="1" hangingPunct="1">
              <a:lnSpc>
                <a:spcPct val="90000"/>
              </a:lnSpc>
            </a:pPr>
            <a:r>
              <a:rPr lang="zh-CN" altLang="en-US" dirty="0" smtClean="0">
                <a:latin typeface="宋体" pitchFamily="2" charset="-122"/>
              </a:rPr>
              <a:t>完成数据记录的存取、存取路径维护、事务管理、并发控制和恢复等工作。</a:t>
            </a:r>
            <a:r>
              <a:rPr lang="zh-CN" altLang="en-US" dirty="0" smtClean="0"/>
              <a:t> </a:t>
            </a:r>
          </a:p>
        </p:txBody>
      </p:sp>
      <p:grpSp>
        <p:nvGrpSpPr>
          <p:cNvPr id="6" name="组合 5"/>
          <p:cNvGrpSpPr/>
          <p:nvPr/>
        </p:nvGrpSpPr>
        <p:grpSpPr>
          <a:xfrm>
            <a:off x="6552728" y="51470"/>
            <a:ext cx="2555776" cy="3178872"/>
            <a:chOff x="3131840" y="672668"/>
            <a:chExt cx="3096344" cy="4093589"/>
          </a:xfrm>
        </p:grpSpPr>
        <p:pic>
          <p:nvPicPr>
            <p:cNvPr id="7" name="Picture 3" descr="12z1"/>
            <p:cNvPicPr>
              <a:picLocks noChangeAspect="1" noChangeArrowheads="1"/>
            </p:cNvPicPr>
            <p:nvPr/>
          </p:nvPicPr>
          <p:blipFill>
            <a:blip r:embed="rId2" cstate="print"/>
            <a:srcRect/>
            <a:stretch>
              <a:fillRect/>
            </a:stretch>
          </p:blipFill>
          <p:spPr bwMode="auto">
            <a:xfrm>
              <a:off x="3131840" y="672668"/>
              <a:ext cx="3096344" cy="3555266"/>
            </a:xfrm>
            <a:prstGeom prst="rect">
              <a:avLst/>
            </a:prstGeom>
            <a:noFill/>
            <a:ln w="9525">
              <a:noFill/>
              <a:miter lim="800000"/>
              <a:headEnd/>
              <a:tailEnd/>
            </a:ln>
          </p:spPr>
        </p:pic>
        <p:sp>
          <p:nvSpPr>
            <p:cNvPr id="8" name="矩形 7"/>
            <p:cNvSpPr/>
            <p:nvPr/>
          </p:nvSpPr>
          <p:spPr>
            <a:xfrm>
              <a:off x="3448514" y="4290650"/>
              <a:ext cx="2414358" cy="475607"/>
            </a:xfrm>
            <a:prstGeom prst="rect">
              <a:avLst/>
            </a:prstGeom>
          </p:spPr>
          <p:txBody>
            <a:bodyPr wrap="none">
              <a:spAutoFit/>
            </a:bodyPr>
            <a:lstStyle/>
            <a:p>
              <a:pPr algn="ctr"/>
              <a:r>
                <a:rPr lang="en-US" altLang="zh-CN" dirty="0" smtClean="0">
                  <a:latin typeface="Times New Roman" pitchFamily="18" charset="0"/>
                  <a:ea typeface="黑体" pitchFamily="49" charset="-122"/>
                </a:rPr>
                <a:t>DBMS</a:t>
              </a:r>
              <a:r>
                <a:rPr lang="zh-CN" altLang="en-US" dirty="0" smtClean="0">
                  <a:latin typeface="Times New Roman" pitchFamily="18" charset="0"/>
                  <a:ea typeface="黑体" pitchFamily="49" charset="-122"/>
                </a:rPr>
                <a:t>的层次结构</a:t>
              </a:r>
              <a:endParaRPr lang="zh-CN" altLang="en-US" dirty="0"/>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F5E73CE7-21A2-47E2-9F82-EF25FF6819E8}" type="slidenum">
              <a:rPr lang="zh-CN" altLang="en-US"/>
              <a:pPr/>
              <a:t>2</a:t>
            </a:fld>
            <a:endParaRPr lang="en-US" altLang="zh-CN"/>
          </a:p>
        </p:txBody>
      </p:sp>
      <p:sp>
        <p:nvSpPr>
          <p:cNvPr id="23555" name="Rectangle 2"/>
          <p:cNvSpPr>
            <a:spLocks noChangeArrowheads="1"/>
          </p:cNvSpPr>
          <p:nvPr/>
        </p:nvSpPr>
        <p:spPr bwMode="auto">
          <a:xfrm>
            <a:off x="1066800" y="3429000"/>
            <a:ext cx="5105400" cy="514350"/>
          </a:xfrm>
          <a:prstGeom prst="rect">
            <a:avLst/>
          </a:prstGeom>
          <a:gradFill rotWithShape="0">
            <a:gsLst>
              <a:gs pos="0">
                <a:srgbClr val="CCFFCC"/>
              </a:gs>
              <a:gs pos="100000">
                <a:srgbClr val="5E765E"/>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CCFFCC"/>
            </a:extrusionClr>
          </a:sp3d>
        </p:spPr>
        <p:txBody>
          <a:bodyPr wrap="none" anchor="ctr">
            <a:flatTx/>
          </a:bodyPr>
          <a:lstStyle/>
          <a:p>
            <a:endParaRPr lang="zh-CN" altLang="en-US"/>
          </a:p>
        </p:txBody>
      </p:sp>
      <p:sp>
        <p:nvSpPr>
          <p:cNvPr id="23556" name="Rectangle 3"/>
          <p:cNvSpPr>
            <a:spLocks noChangeArrowheads="1"/>
          </p:cNvSpPr>
          <p:nvPr/>
        </p:nvSpPr>
        <p:spPr bwMode="auto">
          <a:xfrm>
            <a:off x="1219200" y="3028950"/>
            <a:ext cx="4495800" cy="400050"/>
          </a:xfrm>
          <a:prstGeom prst="rect">
            <a:avLst/>
          </a:prstGeom>
          <a:gradFill rotWithShape="0">
            <a:gsLst>
              <a:gs pos="0">
                <a:srgbClr val="66FF99"/>
              </a:gs>
              <a:gs pos="100000">
                <a:srgbClr val="2F76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66FF99"/>
            </a:extrusionClr>
          </a:sp3d>
        </p:spPr>
        <p:txBody>
          <a:bodyPr wrap="none" anchor="ctr">
            <a:flatTx/>
          </a:bodyPr>
          <a:lstStyle/>
          <a:p>
            <a:pPr algn="ctr">
              <a:spcBef>
                <a:spcPct val="50000"/>
              </a:spcBef>
              <a:buFontTx/>
              <a:buChar char="•"/>
            </a:pPr>
            <a:endParaRPr lang="zh-CN" altLang="en-US" sz="2000" b="1">
              <a:solidFill>
                <a:srgbClr val="FFFFFF"/>
              </a:solidFill>
              <a:latin typeface="楷体_GB2312" pitchFamily="49" charset="-122"/>
              <a:ea typeface="楷体_GB2312" pitchFamily="49" charset="-122"/>
            </a:endParaRPr>
          </a:p>
        </p:txBody>
      </p:sp>
      <p:sp>
        <p:nvSpPr>
          <p:cNvPr id="23557" name="Rectangle 4"/>
          <p:cNvSpPr>
            <a:spLocks noChangeArrowheads="1"/>
          </p:cNvSpPr>
          <p:nvPr/>
        </p:nvSpPr>
        <p:spPr bwMode="auto">
          <a:xfrm>
            <a:off x="1600200" y="2628900"/>
            <a:ext cx="3733800" cy="400050"/>
          </a:xfrm>
          <a:prstGeom prst="rect">
            <a:avLst/>
          </a:prstGeom>
          <a:gradFill rotWithShape="0">
            <a:gsLst>
              <a:gs pos="0">
                <a:srgbClr val="33CC33"/>
              </a:gs>
              <a:gs pos="100000">
                <a:srgbClr val="185E18"/>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33CC33"/>
            </a:extrusionClr>
          </a:sp3d>
        </p:spPr>
        <p:txBody>
          <a:bodyPr wrap="none" anchor="ctr">
            <a:flatTx/>
          </a:bodyPr>
          <a:lstStyle/>
          <a:p>
            <a:endParaRPr lang="zh-CN" altLang="en-US"/>
          </a:p>
        </p:txBody>
      </p:sp>
      <p:sp>
        <p:nvSpPr>
          <p:cNvPr id="23558" name="Rectangle 5"/>
          <p:cNvSpPr>
            <a:spLocks noChangeArrowheads="1"/>
          </p:cNvSpPr>
          <p:nvPr/>
        </p:nvSpPr>
        <p:spPr bwMode="auto">
          <a:xfrm>
            <a:off x="2590800" y="2114550"/>
            <a:ext cx="2819400" cy="400050"/>
          </a:xfrm>
          <a:prstGeom prst="rect">
            <a:avLst/>
          </a:prstGeom>
          <a:noFill/>
          <a:ln w="9525">
            <a:noFill/>
            <a:miter lim="800000"/>
            <a:headEnd/>
            <a:tailEnd/>
          </a:ln>
        </p:spPr>
        <p:txBody>
          <a:bodyPr wrap="none" anchor="ctr"/>
          <a:lstStyle/>
          <a:p>
            <a:endParaRPr lang="zh-CN" altLang="en-US"/>
          </a:p>
        </p:txBody>
      </p:sp>
      <p:sp>
        <p:nvSpPr>
          <p:cNvPr id="23559" name="Rectangle 6"/>
          <p:cNvSpPr>
            <a:spLocks noChangeArrowheads="1"/>
          </p:cNvSpPr>
          <p:nvPr/>
        </p:nvSpPr>
        <p:spPr bwMode="auto">
          <a:xfrm>
            <a:off x="1752600" y="2286000"/>
            <a:ext cx="3276600" cy="342900"/>
          </a:xfrm>
          <a:prstGeom prst="rect">
            <a:avLst/>
          </a:prstGeom>
          <a:gradFill rotWithShape="0">
            <a:gsLst>
              <a:gs pos="0">
                <a:srgbClr val="00CC99"/>
              </a:gs>
              <a:gs pos="100000">
                <a:srgbClr val="005E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00CC99"/>
            </a:extrusionClr>
          </a:sp3d>
        </p:spPr>
        <p:txBody>
          <a:bodyPr wrap="none" anchor="ctr">
            <a:flatTx/>
          </a:bodyPr>
          <a:lstStyle/>
          <a:p>
            <a:endParaRPr lang="zh-CN" altLang="en-US"/>
          </a:p>
        </p:txBody>
      </p:sp>
      <p:sp>
        <p:nvSpPr>
          <p:cNvPr id="23560" name="Text Box 7"/>
          <p:cNvSpPr txBox="1">
            <a:spLocks noChangeArrowheads="1"/>
          </p:cNvSpPr>
          <p:nvPr/>
        </p:nvSpPr>
        <p:spPr bwMode="auto">
          <a:xfrm>
            <a:off x="2362200" y="3486150"/>
            <a:ext cx="1524000" cy="400050"/>
          </a:xfrm>
          <a:prstGeom prst="rect">
            <a:avLst/>
          </a:prstGeom>
          <a:noFill/>
          <a:ln w="9525">
            <a:noFill/>
            <a:miter lim="800000"/>
            <a:headEnd/>
            <a:tailEnd/>
          </a:ln>
        </p:spPr>
        <p:txBody>
          <a:bodyPr>
            <a:spAutoFit/>
          </a:bodyPr>
          <a:lstStyle/>
          <a:p>
            <a:pPr algn="r">
              <a:spcBef>
                <a:spcPct val="50000"/>
              </a:spcBef>
            </a:pPr>
            <a:r>
              <a:rPr lang="zh-CN" altLang="en-US" sz="2000" b="1">
                <a:solidFill>
                  <a:srgbClr val="FFFF00"/>
                </a:solidFill>
                <a:latin typeface="楷体_GB2312" pitchFamily="49" charset="-122"/>
                <a:ea typeface="楷体_GB2312" pitchFamily="49" charset="-122"/>
              </a:rPr>
              <a:t>硬件平台</a:t>
            </a:r>
          </a:p>
        </p:txBody>
      </p:sp>
      <p:sp>
        <p:nvSpPr>
          <p:cNvPr id="23561" name="Text Box 8"/>
          <p:cNvSpPr txBox="1">
            <a:spLocks noChangeArrowheads="1"/>
          </p:cNvSpPr>
          <p:nvPr/>
        </p:nvSpPr>
        <p:spPr bwMode="auto">
          <a:xfrm>
            <a:off x="1676400" y="3028950"/>
            <a:ext cx="2362200" cy="400050"/>
          </a:xfrm>
          <a:prstGeom prst="rect">
            <a:avLst/>
          </a:prstGeom>
          <a:noFill/>
          <a:ln w="9525">
            <a:noFill/>
            <a:miter lim="800000"/>
            <a:headEnd/>
            <a:tailEnd/>
          </a:ln>
        </p:spPr>
        <p:txBody>
          <a:bodyPr>
            <a:spAutoFit/>
          </a:bodyPr>
          <a:lstStyle/>
          <a:p>
            <a:pPr algn="r">
              <a:spcBef>
                <a:spcPct val="50000"/>
              </a:spcBef>
            </a:pPr>
            <a:r>
              <a:rPr lang="zh-CN" altLang="en-US" sz="2000" b="1">
                <a:solidFill>
                  <a:srgbClr val="FFFF00"/>
                </a:solidFill>
                <a:latin typeface="楷体_GB2312" pitchFamily="49" charset="-122"/>
                <a:ea typeface="楷体_GB2312" pitchFamily="49" charset="-122"/>
              </a:rPr>
              <a:t>基础软件平台</a:t>
            </a:r>
          </a:p>
        </p:txBody>
      </p:sp>
      <p:sp>
        <p:nvSpPr>
          <p:cNvPr id="23562" name="Text Box 9"/>
          <p:cNvSpPr txBox="1">
            <a:spLocks noChangeArrowheads="1"/>
          </p:cNvSpPr>
          <p:nvPr/>
        </p:nvSpPr>
        <p:spPr bwMode="auto">
          <a:xfrm>
            <a:off x="1600200" y="2628900"/>
            <a:ext cx="2895600" cy="400050"/>
          </a:xfrm>
          <a:prstGeom prst="rect">
            <a:avLst/>
          </a:prstGeom>
          <a:noFill/>
          <a:ln w="9525">
            <a:noFill/>
            <a:miter lim="800000"/>
            <a:headEnd/>
            <a:tailEnd/>
          </a:ln>
        </p:spPr>
        <p:txBody>
          <a:bodyPr>
            <a:spAutoFit/>
          </a:bodyPr>
          <a:lstStyle/>
          <a:p>
            <a:pPr algn="r">
              <a:spcBef>
                <a:spcPct val="50000"/>
              </a:spcBef>
            </a:pPr>
            <a:r>
              <a:rPr lang="zh-CN" altLang="en-US" sz="2000" b="1">
                <a:solidFill>
                  <a:srgbClr val="FFFF00"/>
                </a:solidFill>
                <a:latin typeface="楷体_GB2312" pitchFamily="49" charset="-122"/>
                <a:ea typeface="楷体_GB2312" pitchFamily="49" charset="-122"/>
              </a:rPr>
              <a:t>软件基础构架平台</a:t>
            </a:r>
          </a:p>
        </p:txBody>
      </p:sp>
      <p:sp>
        <p:nvSpPr>
          <p:cNvPr id="23563" name="Text Box 10"/>
          <p:cNvSpPr txBox="1">
            <a:spLocks noChangeArrowheads="1"/>
          </p:cNvSpPr>
          <p:nvPr/>
        </p:nvSpPr>
        <p:spPr bwMode="auto">
          <a:xfrm>
            <a:off x="1600200" y="2286000"/>
            <a:ext cx="2514600" cy="400050"/>
          </a:xfrm>
          <a:prstGeom prst="rect">
            <a:avLst/>
          </a:prstGeom>
          <a:noFill/>
          <a:ln w="9525">
            <a:noFill/>
            <a:miter lim="800000"/>
            <a:headEnd/>
            <a:tailEnd/>
          </a:ln>
        </p:spPr>
        <p:txBody>
          <a:bodyPr>
            <a:spAutoFit/>
          </a:bodyPr>
          <a:lstStyle/>
          <a:p>
            <a:pPr algn="r">
              <a:spcBef>
                <a:spcPct val="50000"/>
              </a:spcBef>
            </a:pPr>
            <a:r>
              <a:rPr lang="zh-CN" altLang="en-US" sz="2000" b="1">
                <a:solidFill>
                  <a:srgbClr val="FFFF00"/>
                </a:solidFill>
                <a:latin typeface="楷体_GB2312" pitchFamily="49" charset="-122"/>
                <a:ea typeface="楷体_GB2312" pitchFamily="49" charset="-122"/>
              </a:rPr>
              <a:t>应用软件平台</a:t>
            </a:r>
          </a:p>
        </p:txBody>
      </p:sp>
      <p:sp>
        <p:nvSpPr>
          <p:cNvPr id="23564" name="Rectangle 11"/>
          <p:cNvSpPr>
            <a:spLocks noChangeArrowheads="1"/>
          </p:cNvSpPr>
          <p:nvPr/>
        </p:nvSpPr>
        <p:spPr bwMode="auto">
          <a:xfrm>
            <a:off x="2057400" y="1885950"/>
            <a:ext cx="2438400" cy="342900"/>
          </a:xfrm>
          <a:prstGeom prst="rect">
            <a:avLst/>
          </a:prstGeom>
          <a:gradFill rotWithShape="0">
            <a:gsLst>
              <a:gs pos="0">
                <a:srgbClr val="00CC99"/>
              </a:gs>
              <a:gs pos="100000">
                <a:srgbClr val="005E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00CC99"/>
            </a:extrusionClr>
          </a:sp3d>
        </p:spPr>
        <p:txBody>
          <a:bodyPr wrap="none" anchor="ctr">
            <a:flatTx/>
          </a:bodyPr>
          <a:lstStyle/>
          <a:p>
            <a:pPr algn="ctr">
              <a:spcBef>
                <a:spcPct val="50000"/>
              </a:spcBef>
            </a:pPr>
            <a:endParaRPr lang="zh-CN" altLang="en-US" b="1"/>
          </a:p>
        </p:txBody>
      </p:sp>
      <p:sp>
        <p:nvSpPr>
          <p:cNvPr id="23565" name="Text Box 12"/>
          <p:cNvSpPr txBox="1">
            <a:spLocks noChangeArrowheads="1"/>
          </p:cNvSpPr>
          <p:nvPr/>
        </p:nvSpPr>
        <p:spPr bwMode="auto">
          <a:xfrm>
            <a:off x="2209800" y="1885950"/>
            <a:ext cx="1447800" cy="400050"/>
          </a:xfrm>
          <a:prstGeom prst="rect">
            <a:avLst/>
          </a:prstGeom>
          <a:noFill/>
          <a:ln w="9525">
            <a:noFill/>
            <a:miter lim="800000"/>
            <a:headEnd/>
            <a:tailEnd/>
          </a:ln>
        </p:spPr>
        <p:txBody>
          <a:bodyPr>
            <a:spAutoFit/>
          </a:bodyPr>
          <a:lstStyle/>
          <a:p>
            <a:pPr algn="r">
              <a:spcBef>
                <a:spcPct val="50000"/>
              </a:spcBef>
            </a:pPr>
            <a:r>
              <a:rPr lang="zh-CN" altLang="en-US" sz="2000" b="1">
                <a:solidFill>
                  <a:srgbClr val="FFFF00"/>
                </a:solidFill>
                <a:latin typeface="楷体_GB2312" pitchFamily="49" charset="-122"/>
                <a:ea typeface="楷体_GB2312" pitchFamily="49" charset="-122"/>
              </a:rPr>
              <a:t>软件产品</a:t>
            </a:r>
          </a:p>
        </p:txBody>
      </p:sp>
      <p:sp>
        <p:nvSpPr>
          <p:cNvPr id="23566" name="AutoShape 13"/>
          <p:cNvSpPr>
            <a:spLocks noChangeArrowheads="1"/>
          </p:cNvSpPr>
          <p:nvPr/>
        </p:nvSpPr>
        <p:spPr bwMode="auto">
          <a:xfrm>
            <a:off x="5943600" y="1203325"/>
            <a:ext cx="1981200" cy="954088"/>
          </a:xfrm>
          <a:prstGeom prst="cloudCallout">
            <a:avLst>
              <a:gd name="adj1" fmla="val -119310"/>
              <a:gd name="adj2" fmla="val 81398"/>
            </a:avLst>
          </a:prstGeom>
          <a:solidFill>
            <a:srgbClr val="B1ABFD"/>
          </a:solidFill>
          <a:ln w="9525">
            <a:noFill/>
            <a:round/>
            <a:headEnd/>
            <a:tailEnd/>
          </a:ln>
        </p:spPr>
        <p:txBody>
          <a:bodyPr/>
          <a:lstStyle/>
          <a:p>
            <a:pPr fontAlgn="t">
              <a:spcBef>
                <a:spcPts val="400"/>
              </a:spcBef>
            </a:pPr>
            <a:r>
              <a:rPr lang="zh-CN" altLang="en-US">
                <a:solidFill>
                  <a:srgbClr val="FFFFFF"/>
                </a:solidFill>
                <a:latin typeface="楷体_GB2312" pitchFamily="49" charset="-122"/>
                <a:ea typeface="楷体_GB2312" pitchFamily="49" charset="-122"/>
              </a:rPr>
              <a:t>协同软件</a:t>
            </a:r>
          </a:p>
          <a:p>
            <a:pPr fontAlgn="t">
              <a:spcBef>
                <a:spcPts val="400"/>
              </a:spcBef>
            </a:pPr>
            <a:r>
              <a:rPr lang="zh-CN" altLang="en-US">
                <a:solidFill>
                  <a:srgbClr val="FFFFFF"/>
                </a:solidFill>
                <a:latin typeface="楷体_GB2312" pitchFamily="49" charset="-122"/>
                <a:ea typeface="楷体_GB2312" pitchFamily="49" charset="-122"/>
              </a:rPr>
              <a:t>办公软件</a:t>
            </a:r>
          </a:p>
        </p:txBody>
      </p:sp>
      <p:sp>
        <p:nvSpPr>
          <p:cNvPr id="673806" name="AutoShape 14"/>
          <p:cNvSpPr>
            <a:spLocks noChangeArrowheads="1"/>
          </p:cNvSpPr>
          <p:nvPr/>
        </p:nvSpPr>
        <p:spPr bwMode="auto">
          <a:xfrm>
            <a:off x="5715000" y="2971800"/>
            <a:ext cx="3124200" cy="1143000"/>
          </a:xfrm>
          <a:prstGeom prst="cloudCallout">
            <a:avLst>
              <a:gd name="adj1" fmla="val -89685"/>
              <a:gd name="adj2" fmla="val -28644"/>
            </a:avLst>
          </a:prstGeom>
          <a:solidFill>
            <a:srgbClr val="F46BFB"/>
          </a:solidFill>
          <a:ln w="9525">
            <a:solidFill>
              <a:schemeClr val="accent2"/>
            </a:solidFill>
            <a:round/>
            <a:headEnd/>
            <a:tailEnd/>
          </a:ln>
          <a:effectLst/>
        </p:spPr>
        <p:txBody>
          <a:bodyPr/>
          <a:lstStyle/>
          <a:p>
            <a:pPr fontAlgn="t">
              <a:spcBef>
                <a:spcPts val="400"/>
              </a:spcBef>
              <a:defRPr/>
            </a:pPr>
            <a:r>
              <a:rPr lang="zh-CN" altLang="en-US" sz="2000" b="1" dirty="0">
                <a:solidFill>
                  <a:schemeClr val="accent2"/>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ECEC14"/>
                </a:solidFill>
                <a:effectLst>
                  <a:outerShdw blurRad="38100" dist="38100" dir="2700000" algn="tl">
                    <a:srgbClr val="000000"/>
                  </a:outerShdw>
                </a:effectLst>
                <a:latin typeface="楷体_GB2312" pitchFamily="49" charset="-122"/>
                <a:ea typeface="楷体_GB2312" pitchFamily="49" charset="-122"/>
              </a:rPr>
              <a:t>数据库系统</a:t>
            </a:r>
          </a:p>
          <a:p>
            <a:pPr fontAlgn="t">
              <a:spcBef>
                <a:spcPts val="400"/>
              </a:spcBef>
              <a:defRPr/>
            </a:pPr>
            <a:r>
              <a:rPr lang="zh-CN" altLang="en-US" sz="2000" b="1" dirty="0">
                <a:solidFill>
                  <a:schemeClr val="accent2"/>
                </a:solidFill>
                <a:effectLst>
                  <a:outerShdw blurRad="38100" dist="38100" dir="2700000" algn="tl">
                    <a:srgbClr val="000000"/>
                  </a:outerShdw>
                </a:effectLst>
                <a:latin typeface="楷体_GB2312" pitchFamily="49" charset="-122"/>
                <a:ea typeface="楷体_GB2312" pitchFamily="49" charset="-122"/>
              </a:rPr>
              <a:t>   </a:t>
            </a:r>
            <a:r>
              <a:rPr lang="zh-CN" altLang="en-US" sz="2000" dirty="0">
                <a:solidFill>
                  <a:srgbClr val="FFFFFF"/>
                </a:solidFill>
                <a:latin typeface="楷体_GB2312" pitchFamily="49" charset="-122"/>
                <a:ea typeface="楷体_GB2312" pitchFamily="49" charset="-122"/>
              </a:rPr>
              <a:t>操作系统</a:t>
            </a:r>
          </a:p>
        </p:txBody>
      </p:sp>
      <p:sp>
        <p:nvSpPr>
          <p:cNvPr id="23568" name="AutoShape 15"/>
          <p:cNvSpPr>
            <a:spLocks noChangeArrowheads="1"/>
          </p:cNvSpPr>
          <p:nvPr/>
        </p:nvSpPr>
        <p:spPr bwMode="auto">
          <a:xfrm>
            <a:off x="5943600" y="2157413"/>
            <a:ext cx="2057400" cy="814387"/>
          </a:xfrm>
          <a:prstGeom prst="cloudCallout">
            <a:avLst>
              <a:gd name="adj1" fmla="val -105014"/>
              <a:gd name="adj2" fmla="val 37019"/>
            </a:avLst>
          </a:prstGeom>
          <a:solidFill>
            <a:srgbClr val="C0C0C0"/>
          </a:solidFill>
          <a:ln w="9525">
            <a:noFill/>
            <a:round/>
            <a:headEnd/>
            <a:tailEnd/>
          </a:ln>
        </p:spPr>
        <p:txBody>
          <a:bodyPr/>
          <a:lstStyle/>
          <a:p>
            <a:pPr fontAlgn="t">
              <a:spcBef>
                <a:spcPts val="400"/>
              </a:spcBef>
            </a:pPr>
            <a:r>
              <a:rPr lang="zh-CN" altLang="en-US">
                <a:solidFill>
                  <a:srgbClr val="FFFFFF"/>
                </a:solidFill>
                <a:latin typeface="楷体_GB2312" pitchFamily="49" charset="-122"/>
                <a:ea typeface="楷体_GB2312" pitchFamily="49" charset="-122"/>
              </a:rPr>
              <a:t>中间件</a:t>
            </a:r>
          </a:p>
          <a:p>
            <a:pPr fontAlgn="t">
              <a:spcBef>
                <a:spcPts val="400"/>
              </a:spcBef>
            </a:pPr>
            <a:r>
              <a:rPr lang="zh-CN" altLang="en-US">
                <a:solidFill>
                  <a:srgbClr val="FFFFFF"/>
                </a:solidFill>
                <a:latin typeface="楷体_GB2312" pitchFamily="49" charset="-122"/>
                <a:ea typeface="楷体_GB2312" pitchFamily="49" charset="-122"/>
              </a:rPr>
              <a:t>应用服务器</a:t>
            </a:r>
          </a:p>
        </p:txBody>
      </p:sp>
      <p:sp>
        <p:nvSpPr>
          <p:cNvPr id="23569" name="Rectangle 16"/>
          <p:cNvSpPr>
            <a:spLocks noGrp="1" noChangeArrowheads="1"/>
          </p:cNvSpPr>
          <p:nvPr>
            <p:ph type="title"/>
          </p:nvPr>
        </p:nvSpPr>
        <p:spPr>
          <a:xfrm>
            <a:off x="285750" y="-92075"/>
            <a:ext cx="8401050" cy="852488"/>
          </a:xfrm>
          <a:noFill/>
        </p:spPr>
        <p:txBody>
          <a:bodyPr/>
          <a:lstStyle/>
          <a:p>
            <a:pPr eaLnBrk="1" hangingPunct="1"/>
            <a:r>
              <a:rPr lang="zh-CN" altLang="en-US" dirty="0" smtClean="0">
                <a:latin typeface="宋体" pitchFamily="2" charset="-122"/>
              </a:rPr>
              <a:t>数据库在计算机系统中的位置</a:t>
            </a:r>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552728" y="51470"/>
            <a:ext cx="2555776" cy="3178872"/>
            <a:chOff x="3131840" y="672668"/>
            <a:chExt cx="3096344" cy="4093589"/>
          </a:xfrm>
        </p:grpSpPr>
        <p:pic>
          <p:nvPicPr>
            <p:cNvPr id="7" name="Picture 3" descr="12z1"/>
            <p:cNvPicPr>
              <a:picLocks noChangeAspect="1" noChangeArrowheads="1"/>
            </p:cNvPicPr>
            <p:nvPr/>
          </p:nvPicPr>
          <p:blipFill>
            <a:blip r:embed="rId2" cstate="print"/>
            <a:srcRect/>
            <a:stretch>
              <a:fillRect/>
            </a:stretch>
          </p:blipFill>
          <p:spPr bwMode="auto">
            <a:xfrm>
              <a:off x="3131840" y="672668"/>
              <a:ext cx="3096344" cy="3555266"/>
            </a:xfrm>
            <a:prstGeom prst="rect">
              <a:avLst/>
            </a:prstGeom>
            <a:noFill/>
            <a:ln w="9525">
              <a:noFill/>
              <a:miter lim="800000"/>
              <a:headEnd/>
              <a:tailEnd/>
            </a:ln>
          </p:spPr>
        </p:pic>
        <p:sp>
          <p:nvSpPr>
            <p:cNvPr id="8" name="矩形 7"/>
            <p:cNvSpPr/>
            <p:nvPr/>
          </p:nvSpPr>
          <p:spPr>
            <a:xfrm>
              <a:off x="3448514" y="4290650"/>
              <a:ext cx="2414358" cy="475607"/>
            </a:xfrm>
            <a:prstGeom prst="rect">
              <a:avLst/>
            </a:prstGeom>
          </p:spPr>
          <p:txBody>
            <a:bodyPr wrap="none">
              <a:spAutoFit/>
            </a:bodyPr>
            <a:lstStyle/>
            <a:p>
              <a:pPr algn="ctr"/>
              <a:r>
                <a:rPr lang="en-US" altLang="zh-CN" dirty="0" smtClean="0">
                  <a:latin typeface="Times New Roman" pitchFamily="18" charset="0"/>
                  <a:ea typeface="黑体" pitchFamily="49" charset="-122"/>
                </a:rPr>
                <a:t>DBMS</a:t>
              </a:r>
              <a:r>
                <a:rPr lang="zh-CN" altLang="en-US" dirty="0" smtClean="0">
                  <a:latin typeface="Times New Roman" pitchFamily="18" charset="0"/>
                  <a:ea typeface="黑体" pitchFamily="49" charset="-122"/>
                </a:rPr>
                <a:t>的层次结构</a:t>
              </a:r>
              <a:endParaRPr lang="zh-CN" altLang="en-US" dirty="0"/>
            </a:p>
          </p:txBody>
        </p:sp>
      </p:grpSp>
      <p:sp>
        <p:nvSpPr>
          <p:cNvPr id="12291" name="灯片编号占位符 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7E59885-1A89-4BEE-853D-20D11A6F9D3B}" type="slidenum">
              <a:rPr lang="zh-CN" altLang="en-US" smtClean="0"/>
              <a:pPr/>
              <a:t>20</a:t>
            </a:fld>
            <a:endParaRPr lang="en-US" altLang="zh-CN" smtClean="0"/>
          </a:p>
        </p:txBody>
      </p:sp>
      <p:sp>
        <p:nvSpPr>
          <p:cNvPr id="12292" name="Rectangle 2"/>
          <p:cNvSpPr>
            <a:spLocks noGrp="1" noChangeArrowheads="1"/>
          </p:cNvSpPr>
          <p:nvPr>
            <p:ph type="title"/>
          </p:nvPr>
        </p:nvSpPr>
        <p:spPr>
          <a:xfrm>
            <a:off x="34925" y="-92075"/>
            <a:ext cx="8001000" cy="857250"/>
          </a:xfrm>
        </p:spPr>
        <p:txBody>
          <a:bodyPr/>
          <a:lstStyle/>
          <a:p>
            <a:pPr eaLnBrk="1" hangingPunct="1"/>
            <a:r>
              <a:rPr lang="zh-CN" altLang="en-US" smtClean="0">
                <a:latin typeface="宋体" pitchFamily="2" charset="-122"/>
              </a:rPr>
              <a:t>数据存储层</a:t>
            </a:r>
          </a:p>
        </p:txBody>
      </p:sp>
      <p:sp>
        <p:nvSpPr>
          <p:cNvPr id="12293" name="Rectangle 3"/>
          <p:cNvSpPr>
            <a:spLocks noGrp="1" noChangeArrowheads="1"/>
          </p:cNvSpPr>
          <p:nvPr>
            <p:ph type="body" sz="half" idx="1"/>
          </p:nvPr>
        </p:nvSpPr>
        <p:spPr>
          <a:xfrm>
            <a:off x="251521" y="915566"/>
            <a:ext cx="6301207" cy="2647950"/>
          </a:xfrm>
        </p:spPr>
        <p:txBody>
          <a:bodyPr/>
          <a:lstStyle/>
          <a:p>
            <a:pPr eaLnBrk="1" hangingPunct="1"/>
            <a:r>
              <a:rPr lang="zh-CN" altLang="en-US" sz="2400" dirty="0" smtClean="0">
                <a:latin typeface="宋体" pitchFamily="2" charset="-122"/>
              </a:rPr>
              <a:t>处理的对象是数据页和系统缓冲区。</a:t>
            </a:r>
          </a:p>
          <a:p>
            <a:pPr eaLnBrk="1" hangingPunct="1"/>
            <a:r>
              <a:rPr lang="zh-CN" altLang="en-US" sz="2400" dirty="0" smtClean="0">
                <a:latin typeface="宋体" pitchFamily="2" charset="-122"/>
              </a:rPr>
              <a:t>功能</a:t>
            </a:r>
          </a:p>
          <a:p>
            <a:pPr lvl="1" eaLnBrk="1" hangingPunct="1"/>
            <a:r>
              <a:rPr lang="zh-CN" altLang="en-US" dirty="0" smtClean="0">
                <a:latin typeface="宋体" pitchFamily="2" charset="-122"/>
              </a:rPr>
              <a:t>执行文件的逻辑打开、关闭、读页、写页、缓冲区读和写、页面淘汰等。</a:t>
            </a:r>
            <a:endParaRPr lang="en-US" altLang="zh-CN" dirty="0" smtClean="0">
              <a:latin typeface="宋体" pitchFamily="2" charset="-122"/>
            </a:endParaRPr>
          </a:p>
          <a:p>
            <a:pPr lvl="1" eaLnBrk="1" hangingPunct="1"/>
            <a:r>
              <a:rPr lang="zh-CN" altLang="en-US" dirty="0" smtClean="0">
                <a:latin typeface="宋体" pitchFamily="2" charset="-122"/>
              </a:rPr>
              <a:t>完成缓冲区管理、内外存交换、外存的数据管理等功能。</a:t>
            </a:r>
          </a:p>
          <a:p>
            <a:pPr lvl="1" eaLnBrk="1" hangingPunct="1"/>
            <a:endParaRPr lang="zh-CN" altLang="en-US" dirty="0" smtClean="0">
              <a:latin typeface="宋体" pitchFamily="2" charset="-122"/>
            </a:endParaRPr>
          </a:p>
        </p:txBody>
      </p:sp>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352EE95D-EBD7-4733-8AB8-F54C7E91223A}" type="slidenum">
              <a:rPr lang="zh-CN" altLang="en-US">
                <a:latin typeface="+mn-lt"/>
              </a:rPr>
              <a:pPr/>
              <a:t>21</a:t>
            </a:fld>
            <a:endParaRPr lang="en-US" altLang="zh-CN">
              <a:latin typeface="+mn-lt"/>
            </a:endParaRPr>
          </a:p>
        </p:txBody>
      </p:sp>
      <p:sp>
        <p:nvSpPr>
          <p:cNvPr id="109571" name="Rectangle 2"/>
          <p:cNvSpPr>
            <a:spLocks noGrp="1" noChangeArrowheads="1"/>
          </p:cNvSpPr>
          <p:nvPr>
            <p:ph type="title"/>
          </p:nvPr>
        </p:nvSpPr>
        <p:spPr>
          <a:xfrm>
            <a:off x="285750" y="-92075"/>
            <a:ext cx="8401050" cy="852488"/>
          </a:xfrm>
        </p:spPr>
        <p:txBody>
          <a:bodyPr/>
          <a:lstStyle/>
          <a:p>
            <a:pPr eaLnBrk="1" hangingPunct="1"/>
            <a:r>
              <a:rPr lang="en-US" altLang="zh-CN" dirty="0" smtClean="0">
                <a:latin typeface="+mn-lt"/>
              </a:rPr>
              <a:t>12.2 DBMS</a:t>
            </a:r>
            <a:r>
              <a:rPr lang="zh-CN" altLang="en-US" dirty="0" smtClean="0">
                <a:latin typeface="+mn-lt"/>
              </a:rPr>
              <a:t>系统结构</a:t>
            </a:r>
          </a:p>
        </p:txBody>
      </p:sp>
      <p:sp>
        <p:nvSpPr>
          <p:cNvPr id="109572" name="Rectangle 3"/>
          <p:cNvSpPr>
            <a:spLocks noGrp="1" noChangeArrowheads="1"/>
          </p:cNvSpPr>
          <p:nvPr>
            <p:ph type="body" idx="1"/>
          </p:nvPr>
        </p:nvSpPr>
        <p:spPr>
          <a:xfrm>
            <a:off x="285750" y="1004888"/>
            <a:ext cx="8401050" cy="3641725"/>
          </a:xfrm>
        </p:spPr>
        <p:txBody>
          <a:bodyPr/>
          <a:lstStyle/>
          <a:p>
            <a:pPr eaLnBrk="1" hangingPunct="1"/>
            <a:r>
              <a:rPr lang="en-US" altLang="zh-CN" dirty="0" smtClean="0">
                <a:ea typeface="黑体" pitchFamily="49" charset="-122"/>
              </a:rPr>
              <a:t>1. DBMS</a:t>
            </a:r>
            <a:r>
              <a:rPr lang="zh-CN" altLang="en-US" dirty="0" smtClean="0">
                <a:ea typeface="黑体" pitchFamily="49" charset="-122"/>
              </a:rPr>
              <a:t>的层次结构</a:t>
            </a:r>
          </a:p>
          <a:p>
            <a:pPr eaLnBrk="1" hangingPunct="1"/>
            <a:r>
              <a:rPr lang="en-US" altLang="zh-CN" dirty="0" smtClean="0">
                <a:solidFill>
                  <a:srgbClr val="FF3300"/>
                </a:solidFill>
              </a:rPr>
              <a:t>2. DBMS</a:t>
            </a:r>
            <a:r>
              <a:rPr lang="zh-CN" altLang="en-US" dirty="0" smtClean="0">
                <a:solidFill>
                  <a:srgbClr val="FF3300"/>
                </a:solidFill>
              </a:rPr>
              <a:t>的运行过程示例 </a:t>
            </a:r>
          </a:p>
        </p:txBody>
      </p:sp>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0BE64C06-DAA5-4192-B8A7-D0E4CA4EA9C5}" type="slidenum">
              <a:rPr lang="zh-CN" altLang="en-US">
                <a:latin typeface="+mj-lt"/>
              </a:rPr>
              <a:pPr/>
              <a:t>22</a:t>
            </a:fld>
            <a:endParaRPr lang="en-US" altLang="zh-CN">
              <a:latin typeface="+mj-lt"/>
            </a:endParaRPr>
          </a:p>
        </p:txBody>
      </p:sp>
      <p:sp>
        <p:nvSpPr>
          <p:cNvPr id="110595" name="Rectangle 2"/>
          <p:cNvSpPr>
            <a:spLocks noGrp="1" noChangeArrowheads="1"/>
          </p:cNvSpPr>
          <p:nvPr>
            <p:ph type="title"/>
          </p:nvPr>
        </p:nvSpPr>
        <p:spPr>
          <a:xfrm>
            <a:off x="285750" y="-92075"/>
            <a:ext cx="8401050" cy="852488"/>
          </a:xfrm>
        </p:spPr>
        <p:txBody>
          <a:bodyPr/>
          <a:lstStyle/>
          <a:p>
            <a:pPr eaLnBrk="1" hangingPunct="1"/>
            <a:r>
              <a:rPr lang="en-US" altLang="zh-CN" sz="3600" dirty="0" smtClean="0"/>
              <a:t>DBMS</a:t>
            </a:r>
            <a:r>
              <a:rPr lang="zh-CN" altLang="en-US" sz="3600" dirty="0" smtClean="0"/>
              <a:t>的运行过程示例</a:t>
            </a:r>
          </a:p>
        </p:txBody>
      </p:sp>
      <p:sp>
        <p:nvSpPr>
          <p:cNvPr id="110596" name="Rectangle 3"/>
          <p:cNvSpPr>
            <a:spLocks noGrp="1" noChangeArrowheads="1"/>
          </p:cNvSpPr>
          <p:nvPr>
            <p:ph type="body" idx="1"/>
          </p:nvPr>
        </p:nvSpPr>
        <p:spPr>
          <a:xfrm>
            <a:off x="285750" y="1004888"/>
            <a:ext cx="8401050" cy="3641725"/>
          </a:xfrm>
        </p:spPr>
        <p:txBody>
          <a:bodyPr/>
          <a:lstStyle/>
          <a:p>
            <a:pPr eaLnBrk="1" hangingPunct="1"/>
            <a:endParaRPr lang="zh-CN" altLang="en-US" smtClean="0">
              <a:latin typeface="+mj-lt"/>
            </a:endParaRPr>
          </a:p>
        </p:txBody>
      </p:sp>
      <p:pic>
        <p:nvPicPr>
          <p:cNvPr id="44036" name="Picture 4" descr="12z2"/>
          <p:cNvPicPr>
            <a:picLocks noChangeAspect="1" noChangeArrowheads="1"/>
          </p:cNvPicPr>
          <p:nvPr/>
        </p:nvPicPr>
        <p:blipFill>
          <a:blip r:embed="rId3" cstate="print"/>
          <a:srcRect/>
          <a:stretch>
            <a:fillRect/>
          </a:stretch>
        </p:blipFill>
        <p:spPr bwMode="auto">
          <a:xfrm>
            <a:off x="1115616" y="583978"/>
            <a:ext cx="7458411" cy="4364036"/>
          </a:xfrm>
          <a:prstGeom prst="rect">
            <a:avLst/>
          </a:prstGeom>
          <a:noFill/>
          <a:ln w="9525">
            <a:noFill/>
            <a:miter lim="800000"/>
            <a:headEnd/>
            <a:tailEnd/>
          </a:ln>
        </p:spPr>
      </p:pic>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76EC7718-9259-4FD1-94A6-3FADA03F45FB}" type="slidenum">
              <a:rPr lang="zh-CN" altLang="en-US">
                <a:latin typeface="+mn-lt"/>
              </a:rPr>
              <a:pPr/>
              <a:t>23</a:t>
            </a:fld>
            <a:endParaRPr lang="en-US" altLang="zh-CN">
              <a:latin typeface="+mn-lt"/>
            </a:endParaRPr>
          </a:p>
        </p:txBody>
      </p:sp>
      <p:sp>
        <p:nvSpPr>
          <p:cNvPr id="25603" name="Rectangle 2"/>
          <p:cNvSpPr>
            <a:spLocks noGrp="1" noChangeArrowheads="1"/>
          </p:cNvSpPr>
          <p:nvPr>
            <p:ph type="title"/>
          </p:nvPr>
        </p:nvSpPr>
        <p:spPr>
          <a:xfrm>
            <a:off x="285750" y="-92075"/>
            <a:ext cx="8401050" cy="852488"/>
          </a:xfrm>
        </p:spPr>
        <p:txBody>
          <a:bodyPr/>
          <a:lstStyle/>
          <a:p>
            <a:pPr eaLnBrk="1" hangingPunct="1"/>
            <a:r>
              <a:rPr lang="zh-CN" altLang="en-US" dirty="0" smtClean="0">
                <a:latin typeface="+mn-lt"/>
              </a:rPr>
              <a:t>第</a:t>
            </a:r>
            <a:r>
              <a:rPr lang="en-US" altLang="zh-CN" dirty="0" smtClean="0">
                <a:latin typeface="+mn-lt"/>
              </a:rPr>
              <a:t>12</a:t>
            </a:r>
            <a:r>
              <a:rPr lang="zh-CN" altLang="en-US" dirty="0" smtClean="0">
                <a:latin typeface="+mn-lt"/>
              </a:rPr>
              <a:t>章  数据库管理系统</a:t>
            </a:r>
          </a:p>
        </p:txBody>
      </p:sp>
      <p:sp>
        <p:nvSpPr>
          <p:cNvPr id="25604" name="Rectangle 3"/>
          <p:cNvSpPr>
            <a:spLocks noGrp="1" noChangeArrowheads="1"/>
          </p:cNvSpPr>
          <p:nvPr>
            <p:ph type="body" idx="1"/>
          </p:nvPr>
        </p:nvSpPr>
        <p:spPr>
          <a:xfrm>
            <a:off x="635000" y="842963"/>
            <a:ext cx="8401050" cy="3636962"/>
          </a:xfrm>
        </p:spPr>
        <p:txBody>
          <a:bodyPr/>
          <a:lstStyle/>
          <a:p>
            <a:pPr algn="just" eaLnBrk="1" hangingPunct="1">
              <a:spcBef>
                <a:spcPct val="20000"/>
              </a:spcBef>
              <a:spcAft>
                <a:spcPct val="20000"/>
              </a:spcAft>
            </a:pPr>
            <a:r>
              <a:rPr lang="en-US" altLang="zh-CN" sz="2400" dirty="0" smtClean="0"/>
              <a:t>12.1 DBMS</a:t>
            </a:r>
            <a:r>
              <a:rPr lang="zh-CN" altLang="en-US" sz="2400" dirty="0" smtClean="0"/>
              <a:t>的基本功能</a:t>
            </a:r>
            <a:endParaRPr lang="zh-CN" altLang="en-US" sz="2400" b="0" dirty="0" smtClean="0"/>
          </a:p>
          <a:p>
            <a:pPr algn="just" eaLnBrk="1" hangingPunct="1">
              <a:spcBef>
                <a:spcPct val="20000"/>
              </a:spcBef>
              <a:spcAft>
                <a:spcPct val="20000"/>
              </a:spcAft>
            </a:pPr>
            <a:r>
              <a:rPr lang="en-US" altLang="zh-CN" sz="2400" dirty="0" smtClean="0"/>
              <a:t>12.2 DBMS</a:t>
            </a:r>
            <a:r>
              <a:rPr lang="zh-CN" altLang="en-US" sz="2400" dirty="0" smtClean="0"/>
              <a:t>的系统结构</a:t>
            </a:r>
          </a:p>
          <a:p>
            <a:pPr algn="just" eaLnBrk="1" hangingPunct="1">
              <a:spcBef>
                <a:spcPct val="20000"/>
              </a:spcBef>
              <a:spcAft>
                <a:spcPct val="20000"/>
              </a:spcAft>
            </a:pPr>
            <a:r>
              <a:rPr lang="zh-CN" altLang="en-US" sz="2400" dirty="0" smtClean="0">
                <a:solidFill>
                  <a:srgbClr val="FF0000"/>
                </a:solidFill>
              </a:rPr>
              <a:t>1</a:t>
            </a:r>
            <a:r>
              <a:rPr lang="en-US" altLang="zh-CN" sz="2400" dirty="0" smtClean="0">
                <a:solidFill>
                  <a:srgbClr val="FF0000"/>
                </a:solidFill>
              </a:rPr>
              <a:t>2</a:t>
            </a:r>
            <a:r>
              <a:rPr lang="zh-CN" altLang="en-US" sz="2400" dirty="0" smtClean="0">
                <a:solidFill>
                  <a:srgbClr val="FF0000"/>
                </a:solidFill>
              </a:rPr>
              <a:t>.</a:t>
            </a:r>
            <a:r>
              <a:rPr lang="en-US" altLang="zh-CN" sz="2400" dirty="0" smtClean="0">
                <a:solidFill>
                  <a:srgbClr val="FF0000"/>
                </a:solidFill>
              </a:rPr>
              <a:t>3</a:t>
            </a:r>
            <a:r>
              <a:rPr lang="zh-CN" altLang="en-US" sz="2400" dirty="0" smtClean="0">
                <a:solidFill>
                  <a:srgbClr val="FF0000"/>
                </a:solidFill>
              </a:rPr>
              <a:t> 语言处理层</a:t>
            </a:r>
            <a:endParaRPr lang="zh-CN" altLang="en-US" sz="2400" b="0" dirty="0" smtClean="0">
              <a:solidFill>
                <a:srgbClr val="FF0000"/>
              </a:solidFill>
            </a:endParaRPr>
          </a:p>
          <a:p>
            <a:pPr algn="just"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4</a:t>
            </a:r>
            <a:r>
              <a:rPr lang="zh-CN" altLang="en-US" sz="2400" dirty="0" smtClean="0"/>
              <a:t> 数据存取层</a:t>
            </a:r>
            <a:endParaRPr lang="zh-CN" altLang="en-US" sz="2400" b="0" dirty="0" smtClean="0"/>
          </a:p>
          <a:p>
            <a:pPr algn="just"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5</a:t>
            </a:r>
            <a:r>
              <a:rPr lang="zh-CN" altLang="en-US" sz="2400" dirty="0" smtClean="0"/>
              <a:t> 缓冲区管理</a:t>
            </a:r>
            <a:endParaRPr lang="zh-CN" altLang="en-US" sz="2400" b="0" dirty="0" smtClean="0"/>
          </a:p>
          <a:p>
            <a:pPr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6 </a:t>
            </a:r>
            <a:r>
              <a:rPr lang="zh-CN" altLang="en-US" sz="2400" dirty="0" smtClean="0"/>
              <a:t>数据库的物理组织 </a:t>
            </a:r>
            <a:endParaRPr lang="en-US" altLang="zh-CN" sz="2400" dirty="0" smtClean="0"/>
          </a:p>
          <a:p>
            <a:pPr eaLnBrk="1" hangingPunct="1">
              <a:spcBef>
                <a:spcPct val="20000"/>
              </a:spcBef>
              <a:spcAft>
                <a:spcPct val="20000"/>
              </a:spcAft>
            </a:pPr>
            <a:r>
              <a:rPr lang="en-US" altLang="zh-CN" sz="2400" dirty="0" smtClean="0"/>
              <a:t>12.7 </a:t>
            </a:r>
            <a:r>
              <a:rPr lang="zh-CN" altLang="en-US" sz="2400" dirty="0" smtClean="0"/>
              <a:t>小结</a:t>
            </a:r>
          </a:p>
        </p:txBody>
      </p:sp>
    </p:spTree>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3928B38F-83D7-4123-9907-3C534C7F4F93}" type="slidenum">
              <a:rPr lang="zh-CN" altLang="en-US">
                <a:latin typeface="+mj-lt"/>
              </a:rPr>
              <a:pPr/>
              <a:t>24</a:t>
            </a:fld>
            <a:endParaRPr lang="en-US" altLang="zh-CN">
              <a:latin typeface="+mj-lt"/>
            </a:endParaRPr>
          </a:p>
        </p:txBody>
      </p:sp>
      <p:sp>
        <p:nvSpPr>
          <p:cNvPr id="112643" name="Rectangle 2"/>
          <p:cNvSpPr>
            <a:spLocks noGrp="1" noChangeArrowheads="1"/>
          </p:cNvSpPr>
          <p:nvPr>
            <p:ph type="title"/>
          </p:nvPr>
        </p:nvSpPr>
        <p:spPr>
          <a:xfrm>
            <a:off x="285750" y="-92075"/>
            <a:ext cx="8401050" cy="852488"/>
          </a:xfrm>
        </p:spPr>
        <p:txBody>
          <a:bodyPr/>
          <a:lstStyle/>
          <a:p>
            <a:pPr eaLnBrk="1" hangingPunct="1"/>
            <a:r>
              <a:rPr lang="zh-CN" altLang="en-US" dirty="0" smtClean="0"/>
              <a:t>1</a:t>
            </a:r>
            <a:r>
              <a:rPr lang="en-US" altLang="zh-CN" dirty="0" smtClean="0"/>
              <a:t>2.3</a:t>
            </a:r>
            <a:r>
              <a:rPr lang="zh-CN" altLang="en-US" dirty="0" smtClean="0"/>
              <a:t> 语言处理层 </a:t>
            </a:r>
          </a:p>
        </p:txBody>
      </p:sp>
      <p:sp>
        <p:nvSpPr>
          <p:cNvPr id="112644" name="Rectangle 3"/>
          <p:cNvSpPr>
            <a:spLocks noGrp="1" noChangeArrowheads="1"/>
          </p:cNvSpPr>
          <p:nvPr>
            <p:ph type="body" idx="1"/>
          </p:nvPr>
        </p:nvSpPr>
        <p:spPr>
          <a:xfrm>
            <a:off x="419100" y="915988"/>
            <a:ext cx="8401050" cy="3640137"/>
          </a:xfrm>
        </p:spPr>
        <p:txBody>
          <a:bodyPr/>
          <a:lstStyle/>
          <a:p>
            <a:pPr eaLnBrk="1" hangingPunct="1"/>
            <a:r>
              <a:rPr lang="zh-CN" altLang="en-US" dirty="0" smtClean="0">
                <a:solidFill>
                  <a:srgbClr val="FF0000"/>
                </a:solidFill>
                <a:latin typeface="+mj-lt"/>
                <a:ea typeface="黑体" pitchFamily="49" charset="-122"/>
              </a:rPr>
              <a:t>1</a:t>
            </a:r>
            <a:r>
              <a:rPr lang="en-US" altLang="zh-CN" dirty="0" smtClean="0">
                <a:solidFill>
                  <a:srgbClr val="FF0000"/>
                </a:solidFill>
                <a:latin typeface="+mj-lt"/>
                <a:ea typeface="黑体" pitchFamily="49" charset="-122"/>
              </a:rPr>
              <a:t>.</a:t>
            </a:r>
            <a:r>
              <a:rPr lang="zh-CN" altLang="en-US" dirty="0" smtClean="0">
                <a:solidFill>
                  <a:srgbClr val="FF0000"/>
                </a:solidFill>
                <a:latin typeface="+mj-lt"/>
                <a:ea typeface="黑体" pitchFamily="49" charset="-122"/>
              </a:rPr>
              <a:t> 语言处理层的任务和工作步骤</a:t>
            </a:r>
          </a:p>
          <a:p>
            <a:pPr eaLnBrk="1" hangingPunct="1"/>
            <a:r>
              <a:rPr lang="zh-CN" altLang="en-US" dirty="0" smtClean="0">
                <a:latin typeface="+mj-lt"/>
                <a:ea typeface="黑体" pitchFamily="49" charset="-122"/>
              </a:rPr>
              <a:t>2</a:t>
            </a:r>
            <a:r>
              <a:rPr lang="en-US" altLang="zh-CN" dirty="0" smtClean="0">
                <a:latin typeface="+mj-lt"/>
                <a:ea typeface="黑体" pitchFamily="49" charset="-122"/>
              </a:rPr>
              <a:t>.</a:t>
            </a:r>
            <a:r>
              <a:rPr lang="zh-CN" altLang="en-US" dirty="0" smtClean="0">
                <a:latin typeface="+mj-lt"/>
                <a:ea typeface="黑体" pitchFamily="49" charset="-122"/>
              </a:rPr>
              <a:t> 解释方法</a:t>
            </a:r>
          </a:p>
          <a:p>
            <a:pPr eaLnBrk="1" hangingPunct="1"/>
            <a:r>
              <a:rPr lang="zh-CN" altLang="en-US" dirty="0" smtClean="0">
                <a:latin typeface="+mj-lt"/>
                <a:ea typeface="黑体" pitchFamily="49" charset="-122"/>
              </a:rPr>
              <a:t>3</a:t>
            </a:r>
            <a:r>
              <a:rPr lang="en-US" altLang="zh-CN" dirty="0" smtClean="0">
                <a:latin typeface="+mj-lt"/>
                <a:ea typeface="黑体" pitchFamily="49" charset="-122"/>
              </a:rPr>
              <a:t>.</a:t>
            </a:r>
            <a:r>
              <a:rPr lang="zh-CN" altLang="en-US" dirty="0" smtClean="0">
                <a:latin typeface="+mj-lt"/>
                <a:ea typeface="黑体" pitchFamily="49" charset="-122"/>
              </a:rPr>
              <a:t> 预编译方法</a:t>
            </a:r>
          </a:p>
        </p:txBody>
      </p:sp>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A78A2431-BB3B-4413-B864-60EA6A4DC7C2}" type="slidenum">
              <a:rPr lang="zh-CN" altLang="en-US"/>
              <a:pPr/>
              <a:t>25</a:t>
            </a:fld>
            <a:endParaRPr lang="en-US" altLang="zh-CN"/>
          </a:p>
        </p:txBody>
      </p:sp>
      <p:sp>
        <p:nvSpPr>
          <p:cNvPr id="113667" name="Rectangle 2"/>
          <p:cNvSpPr>
            <a:spLocks noGrp="1" noChangeArrowheads="1"/>
          </p:cNvSpPr>
          <p:nvPr>
            <p:ph type="title"/>
          </p:nvPr>
        </p:nvSpPr>
        <p:spPr>
          <a:xfrm>
            <a:off x="285750" y="-92075"/>
            <a:ext cx="8401050" cy="852488"/>
          </a:xfrm>
        </p:spPr>
        <p:txBody>
          <a:bodyPr/>
          <a:lstStyle/>
          <a:p>
            <a:pPr eaLnBrk="1" hangingPunct="1"/>
            <a:r>
              <a:rPr lang="zh-CN" altLang="en-US" dirty="0" smtClean="0">
                <a:latin typeface="Times New Roman" pitchFamily="18" charset="0"/>
                <a:ea typeface="黑体" pitchFamily="49" charset="-122"/>
              </a:rPr>
              <a:t>语言处理层的任务和工作步骤</a:t>
            </a:r>
          </a:p>
        </p:txBody>
      </p:sp>
      <p:grpSp>
        <p:nvGrpSpPr>
          <p:cNvPr id="113668" name="Group 11"/>
          <p:cNvGrpSpPr>
            <a:grpSpLocks/>
          </p:cNvGrpSpPr>
          <p:nvPr/>
        </p:nvGrpSpPr>
        <p:grpSpPr bwMode="auto">
          <a:xfrm>
            <a:off x="1301750" y="1347788"/>
            <a:ext cx="7315200" cy="1816100"/>
            <a:chOff x="1008" y="1632"/>
            <a:chExt cx="4608" cy="1525"/>
          </a:xfrm>
        </p:grpSpPr>
        <p:sp>
          <p:nvSpPr>
            <p:cNvPr id="113669" name="Text Box 5"/>
            <p:cNvSpPr txBox="1">
              <a:spLocks noChangeArrowheads="1"/>
            </p:cNvSpPr>
            <p:nvPr/>
          </p:nvSpPr>
          <p:spPr bwMode="auto">
            <a:xfrm>
              <a:off x="1008" y="1929"/>
              <a:ext cx="1392" cy="439"/>
            </a:xfrm>
            <a:prstGeom prst="rect">
              <a:avLst/>
            </a:prstGeom>
            <a:noFill/>
            <a:ln w="9525">
              <a:noFill/>
              <a:miter lim="800000"/>
              <a:headEnd/>
              <a:tailEnd/>
            </a:ln>
          </p:spPr>
          <p:txBody>
            <a:bodyPr>
              <a:spAutoFit/>
            </a:bodyPr>
            <a:lstStyle/>
            <a:p>
              <a:pPr>
                <a:spcBef>
                  <a:spcPct val="50000"/>
                </a:spcBef>
              </a:pPr>
              <a:r>
                <a:rPr lang="zh-CN" altLang="en-US" sz="2800" b="1" dirty="0"/>
                <a:t>接收</a:t>
              </a:r>
              <a:r>
                <a:rPr lang="en-US" altLang="zh-CN" sz="2800" b="1" dirty="0"/>
                <a:t>DB</a:t>
              </a:r>
              <a:r>
                <a:rPr lang="zh-CN" altLang="en-US" sz="2800" b="1" dirty="0"/>
                <a:t>语句</a:t>
              </a:r>
            </a:p>
          </p:txBody>
        </p:sp>
        <p:sp>
          <p:nvSpPr>
            <p:cNvPr id="113670" name="Text Box 6"/>
            <p:cNvSpPr txBox="1">
              <a:spLocks noChangeArrowheads="1"/>
            </p:cNvSpPr>
            <p:nvPr/>
          </p:nvSpPr>
          <p:spPr bwMode="auto">
            <a:xfrm>
              <a:off x="2736" y="1632"/>
              <a:ext cx="720" cy="439"/>
            </a:xfrm>
            <a:prstGeom prst="rect">
              <a:avLst/>
            </a:prstGeom>
            <a:noFill/>
            <a:ln w="9525">
              <a:noFill/>
              <a:miter lim="800000"/>
              <a:headEnd/>
              <a:tailEnd/>
            </a:ln>
          </p:spPr>
          <p:txBody>
            <a:bodyPr>
              <a:spAutoFit/>
            </a:bodyPr>
            <a:lstStyle/>
            <a:p>
              <a:pPr>
                <a:spcBef>
                  <a:spcPct val="50000"/>
                </a:spcBef>
              </a:pPr>
              <a:r>
                <a:rPr lang="zh-CN" altLang="en-US" sz="2800" b="1">
                  <a:solidFill>
                    <a:srgbClr val="FF0000"/>
                  </a:solidFill>
                </a:rPr>
                <a:t>转换</a:t>
              </a:r>
            </a:p>
          </p:txBody>
        </p:sp>
        <p:sp>
          <p:nvSpPr>
            <p:cNvPr id="113671" name="Text Box 7"/>
            <p:cNvSpPr txBox="1">
              <a:spLocks noChangeArrowheads="1"/>
            </p:cNvSpPr>
            <p:nvPr/>
          </p:nvSpPr>
          <p:spPr bwMode="auto">
            <a:xfrm>
              <a:off x="4032" y="1632"/>
              <a:ext cx="1584" cy="1525"/>
            </a:xfrm>
            <a:prstGeom prst="rect">
              <a:avLst/>
            </a:prstGeom>
            <a:noFill/>
            <a:ln w="9525">
              <a:noFill/>
              <a:miter lim="800000"/>
              <a:headEnd/>
              <a:tailEnd/>
            </a:ln>
          </p:spPr>
          <p:txBody>
            <a:bodyPr>
              <a:spAutoFit/>
            </a:bodyPr>
            <a:lstStyle/>
            <a:p>
              <a:pPr>
                <a:spcBef>
                  <a:spcPct val="50000"/>
                </a:spcBef>
              </a:pPr>
              <a:r>
                <a:rPr lang="zh-CN" altLang="en-US" sz="2800" b="1" dirty="0"/>
                <a:t>对</a:t>
              </a:r>
              <a:r>
                <a:rPr lang="en-US" altLang="zh-CN" sz="2800" b="1" dirty="0"/>
                <a:t>DBMS</a:t>
              </a:r>
              <a:r>
                <a:rPr lang="zh-CN" altLang="en-US" sz="2800" b="1" dirty="0"/>
                <a:t>内层可执行的基本存取模块的调用序列</a:t>
              </a:r>
            </a:p>
          </p:txBody>
        </p:sp>
        <p:sp>
          <p:nvSpPr>
            <p:cNvPr id="113672" name="AutoShape 8"/>
            <p:cNvSpPr>
              <a:spLocks noChangeArrowheads="1"/>
            </p:cNvSpPr>
            <p:nvPr/>
          </p:nvSpPr>
          <p:spPr bwMode="auto">
            <a:xfrm>
              <a:off x="2544" y="1968"/>
              <a:ext cx="1296" cy="240"/>
            </a:xfrm>
            <a:prstGeom prst="rightArrow">
              <a:avLst>
                <a:gd name="adj1" fmla="val 50000"/>
                <a:gd name="adj2" fmla="val 135000"/>
              </a:avLst>
            </a:prstGeom>
            <a:solidFill>
              <a:schemeClr val="accent2"/>
            </a:solidFill>
            <a:ln w="9525">
              <a:solidFill>
                <a:schemeClr val="tx1"/>
              </a:solidFill>
              <a:miter lim="800000"/>
              <a:headEnd/>
              <a:tailEnd/>
            </a:ln>
          </p:spPr>
          <p:txBody>
            <a:bodyPr wrap="none" anchor="ctr"/>
            <a:lstStyle/>
            <a:p>
              <a:endParaRPr lang="zh-CN" altLang="en-US"/>
            </a:p>
          </p:txBody>
        </p:sp>
      </p:grpSp>
    </p:spTree>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黑体" pitchFamily="49" charset="-122"/>
              </a:rPr>
              <a:t>语言处理层的任务和工作步骤</a:t>
            </a:r>
            <a:endParaRPr lang="zh-CN" altLang="en-US" dirty="0">
              <a:latin typeface="+mn-lt"/>
            </a:endParaRPr>
          </a:p>
        </p:txBody>
      </p:sp>
      <p:sp>
        <p:nvSpPr>
          <p:cNvPr id="3" name="内容占位符 2"/>
          <p:cNvSpPr>
            <a:spLocks noGrp="1"/>
          </p:cNvSpPr>
          <p:nvPr>
            <p:ph idx="1"/>
          </p:nvPr>
        </p:nvSpPr>
        <p:spPr/>
        <p:txBody>
          <a:bodyPr/>
          <a:lstStyle/>
          <a:p>
            <a:r>
              <a:rPr lang="zh-CN" altLang="en-US" dirty="0" smtClean="0"/>
              <a:t>数据库语言</a:t>
            </a:r>
            <a:endParaRPr lang="en-US" altLang="zh-CN" dirty="0" smtClean="0"/>
          </a:p>
          <a:p>
            <a:pPr lvl="1"/>
            <a:r>
              <a:rPr lang="zh-CN" altLang="en-US" dirty="0" smtClean="0"/>
              <a:t>数据定义语言</a:t>
            </a:r>
            <a:endParaRPr lang="en-US" altLang="zh-CN" dirty="0" smtClean="0"/>
          </a:p>
          <a:p>
            <a:pPr lvl="1"/>
            <a:r>
              <a:rPr lang="zh-CN" altLang="en-US" dirty="0" smtClean="0"/>
              <a:t>数据操纵语言</a:t>
            </a:r>
            <a:endParaRPr lang="en-US" altLang="zh-CN" dirty="0" smtClean="0"/>
          </a:p>
          <a:p>
            <a:pPr lvl="1"/>
            <a:r>
              <a:rPr lang="zh-CN" altLang="en-US" dirty="0" smtClean="0"/>
              <a:t>数据控制语言</a:t>
            </a:r>
            <a:endParaRPr lang="zh-CN" altLang="en-US" dirty="0"/>
          </a:p>
        </p:txBody>
      </p:sp>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itchFamily="49" charset="-122"/>
              </a:rPr>
              <a:t>语言处理层的任务和工作步骤</a:t>
            </a:r>
            <a:endParaRPr lang="zh-CN" altLang="en-US" dirty="0"/>
          </a:p>
        </p:txBody>
      </p:sp>
      <p:sp>
        <p:nvSpPr>
          <p:cNvPr id="3" name="内容占位符 2"/>
          <p:cNvSpPr>
            <a:spLocks noGrp="1"/>
          </p:cNvSpPr>
          <p:nvPr>
            <p:ph idx="1"/>
          </p:nvPr>
        </p:nvSpPr>
        <p:spPr/>
        <p:txBody>
          <a:bodyPr/>
          <a:lstStyle/>
          <a:p>
            <a:r>
              <a:rPr lang="zh-CN" altLang="zh-CN" dirty="0" smtClean="0"/>
              <a:t>对数据定义语句，</a:t>
            </a:r>
            <a:r>
              <a:rPr lang="zh-CN" altLang="en-US" dirty="0" smtClean="0"/>
              <a:t>进行</a:t>
            </a:r>
            <a:r>
              <a:rPr lang="zh-CN" altLang="zh-CN" dirty="0" smtClean="0"/>
              <a:t>语法分析</a:t>
            </a:r>
            <a:r>
              <a:rPr lang="zh-CN" altLang="en-US" dirty="0" smtClean="0"/>
              <a:t>。</a:t>
            </a:r>
            <a:endParaRPr lang="en-US" altLang="zh-CN" dirty="0" smtClean="0"/>
          </a:p>
          <a:p>
            <a:pPr>
              <a:buNone/>
            </a:pPr>
            <a:r>
              <a:rPr lang="en-US" altLang="zh-CN" dirty="0" smtClean="0"/>
              <a:t>    </a:t>
            </a:r>
            <a:r>
              <a:rPr lang="zh-CN" altLang="zh-CN" dirty="0" smtClean="0"/>
              <a:t>首先把它翻译成内部表示，然后把它存储在系统的数据字典中。</a:t>
            </a:r>
            <a:endParaRPr lang="en-US" altLang="zh-CN" dirty="0" smtClean="0"/>
          </a:p>
          <a:p>
            <a:r>
              <a:rPr lang="zh-CN" altLang="zh-CN" dirty="0" smtClean="0"/>
              <a:t>对数据控制语句的定义部分，</a:t>
            </a:r>
            <a:endParaRPr lang="en-US" altLang="zh-CN" dirty="0" smtClean="0"/>
          </a:p>
          <a:p>
            <a:pPr>
              <a:buNone/>
            </a:pPr>
            <a:r>
              <a:rPr lang="en-US" altLang="zh-CN" dirty="0" smtClean="0"/>
              <a:t>    </a:t>
            </a:r>
            <a:r>
              <a:rPr lang="zh-CN" altLang="zh-CN" dirty="0" smtClean="0"/>
              <a:t>如安全保密定义、存取权限定义、完整性约束定义等的处理</a:t>
            </a:r>
            <a:r>
              <a:rPr lang="zh-CN" altLang="en-US" dirty="0" smtClean="0"/>
              <a:t>，</a:t>
            </a:r>
            <a:r>
              <a:rPr lang="zh-CN" altLang="zh-CN" dirty="0" smtClean="0"/>
              <a:t>数据定义语句相同。</a:t>
            </a:r>
            <a:endParaRPr lang="en-US" altLang="zh-CN" dirty="0" smtClean="0"/>
          </a:p>
          <a:p>
            <a:pPr lvl="1"/>
            <a:endParaRPr lang="en-US" altLang="zh-CN" dirty="0" smtClean="0"/>
          </a:p>
        </p:txBody>
      </p:sp>
    </p:spTree>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532CFBD2-84BB-4951-B47C-790607EE6EF4}" type="slidenum">
              <a:rPr lang="zh-CN" altLang="en-US"/>
              <a:pPr/>
              <a:t>28</a:t>
            </a:fld>
            <a:endParaRPr lang="en-US" altLang="zh-CN"/>
          </a:p>
        </p:txBody>
      </p:sp>
      <p:sp>
        <p:nvSpPr>
          <p:cNvPr id="116740" name="Rectangle 3"/>
          <p:cNvSpPr>
            <a:spLocks noGrp="1" noChangeArrowheads="1"/>
          </p:cNvSpPr>
          <p:nvPr>
            <p:ph type="body" idx="1"/>
          </p:nvPr>
        </p:nvSpPr>
        <p:spPr>
          <a:xfrm>
            <a:off x="419100" y="915988"/>
            <a:ext cx="8401050" cy="3640137"/>
          </a:xfrm>
        </p:spPr>
        <p:txBody>
          <a:bodyPr/>
          <a:lstStyle/>
          <a:p>
            <a:pPr eaLnBrk="1" hangingPunct="1"/>
            <a:r>
              <a:rPr lang="zh-CN" altLang="en-US" dirty="0" smtClean="0">
                <a:latin typeface="宋体" pitchFamily="2" charset="-122"/>
              </a:rPr>
              <a:t>数据字典</a:t>
            </a:r>
            <a:r>
              <a:rPr lang="zh-CN" altLang="zh-CN" dirty="0" smtClean="0"/>
              <a:t>是数据操纵语句的处理、执行以及</a:t>
            </a:r>
            <a:r>
              <a:rPr lang="en-US" altLang="zh-CN" dirty="0" smtClean="0"/>
              <a:t>DBMS</a:t>
            </a:r>
            <a:r>
              <a:rPr lang="zh-CN" altLang="zh-CN" dirty="0" smtClean="0"/>
              <a:t>运行管理的基本依据。</a:t>
            </a:r>
            <a:endParaRPr lang="zh-CN" altLang="en-US" dirty="0" smtClean="0"/>
          </a:p>
          <a:p>
            <a:pPr eaLnBrk="1" hangingPunct="1"/>
            <a:r>
              <a:rPr lang="zh-CN" altLang="en-US" dirty="0" smtClean="0">
                <a:latin typeface="Times New Roman" pitchFamily="18" charset="0"/>
              </a:rPr>
              <a:t>数据字典表示</a:t>
            </a:r>
          </a:p>
          <a:p>
            <a:pPr lvl="1" eaLnBrk="1" hangingPunct="1"/>
            <a:r>
              <a:rPr lang="zh-CN" altLang="en-US" dirty="0" smtClean="0">
                <a:latin typeface="Times New Roman" pitchFamily="18" charset="0"/>
              </a:rPr>
              <a:t> 关系表（</a:t>
            </a:r>
            <a:r>
              <a:rPr lang="en-US" altLang="zh-CN" dirty="0" smtClean="0">
                <a:latin typeface="Times New Roman" pitchFamily="18" charset="0"/>
              </a:rPr>
              <a:t>Table</a:t>
            </a:r>
            <a:r>
              <a:rPr lang="en-US" altLang="zh-CN" dirty="0" smtClean="0"/>
              <a:t> </a:t>
            </a:r>
            <a:r>
              <a:rPr lang="zh-CN" altLang="en-US" dirty="0" smtClean="0"/>
              <a:t>）</a:t>
            </a:r>
          </a:p>
        </p:txBody>
      </p:sp>
      <p:sp>
        <p:nvSpPr>
          <p:cNvPr id="5" name="标题 4"/>
          <p:cNvSpPr>
            <a:spLocks noGrp="1"/>
          </p:cNvSpPr>
          <p:nvPr>
            <p:ph type="title"/>
          </p:nvPr>
        </p:nvSpPr>
        <p:spPr/>
        <p:txBody>
          <a:bodyPr/>
          <a:lstStyle/>
          <a:p>
            <a:r>
              <a:rPr lang="zh-CN" altLang="en-US" dirty="0" smtClean="0">
                <a:ea typeface="黑体" pitchFamily="49" charset="-122"/>
              </a:rPr>
              <a:t>语言处理层的任务和工作步骤</a:t>
            </a:r>
            <a:endParaRPr lang="zh-CN" altLang="en-US" dirty="0"/>
          </a:p>
        </p:txBody>
      </p:sp>
    </p:spTree>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C1DF0CB8-54F0-46F6-A034-5528D9B05357}" type="slidenum">
              <a:rPr lang="zh-CN" altLang="en-US"/>
              <a:pPr/>
              <a:t>29</a:t>
            </a:fld>
            <a:endParaRPr lang="en-US" altLang="zh-CN"/>
          </a:p>
        </p:txBody>
      </p:sp>
      <p:sp>
        <p:nvSpPr>
          <p:cNvPr id="117763" name="Rectangle 2"/>
          <p:cNvSpPr>
            <a:spLocks noGrp="1" noChangeArrowheads="1"/>
          </p:cNvSpPr>
          <p:nvPr>
            <p:ph type="title"/>
          </p:nvPr>
        </p:nvSpPr>
        <p:spPr>
          <a:xfrm>
            <a:off x="285750" y="-92075"/>
            <a:ext cx="8401050" cy="852488"/>
          </a:xfrm>
        </p:spPr>
        <p:txBody>
          <a:bodyPr/>
          <a:lstStyle/>
          <a:p>
            <a:pPr eaLnBrk="1" hangingPunct="1"/>
            <a:r>
              <a:rPr lang="zh-CN" altLang="en-US" dirty="0" smtClean="0">
                <a:ea typeface="黑体" pitchFamily="49" charset="-122"/>
              </a:rPr>
              <a:t>语言处理层的任务和工作步骤</a:t>
            </a:r>
          </a:p>
        </p:txBody>
      </p:sp>
      <p:sp>
        <p:nvSpPr>
          <p:cNvPr id="117764" name="Rectangle 3"/>
          <p:cNvSpPr>
            <a:spLocks noGrp="1" noChangeArrowheads="1"/>
          </p:cNvSpPr>
          <p:nvPr>
            <p:ph type="body" idx="1"/>
          </p:nvPr>
        </p:nvSpPr>
        <p:spPr>
          <a:xfrm>
            <a:off x="251520" y="771550"/>
            <a:ext cx="8001000" cy="3143250"/>
          </a:xfrm>
        </p:spPr>
        <p:txBody>
          <a:bodyPr/>
          <a:lstStyle/>
          <a:p>
            <a:pPr eaLnBrk="1" hangingPunct="1"/>
            <a:r>
              <a:rPr lang="zh-CN" altLang="en-US" dirty="0" smtClean="0">
                <a:latin typeface="宋体" pitchFamily="2" charset="-122"/>
              </a:rPr>
              <a:t>数据字典组成</a:t>
            </a:r>
            <a:r>
              <a:rPr lang="zh-CN" altLang="en-US" dirty="0" smtClean="0"/>
              <a:t> </a:t>
            </a:r>
          </a:p>
          <a:p>
            <a:pPr lvl="1" eaLnBrk="1" hangingPunct="1">
              <a:spcBef>
                <a:spcPts val="600"/>
              </a:spcBef>
            </a:pPr>
            <a:r>
              <a:rPr lang="zh-CN" altLang="en-US" dirty="0" smtClean="0">
                <a:latin typeface="宋体" pitchFamily="2" charset="-122"/>
              </a:rPr>
              <a:t>关系定义表</a:t>
            </a:r>
          </a:p>
          <a:p>
            <a:pPr lvl="1" eaLnBrk="1" hangingPunct="1">
              <a:spcBef>
                <a:spcPts val="600"/>
              </a:spcBef>
            </a:pPr>
            <a:r>
              <a:rPr lang="zh-CN" altLang="en-US" dirty="0" smtClean="0">
                <a:latin typeface="宋体" pitchFamily="2" charset="-122"/>
              </a:rPr>
              <a:t>属性表</a:t>
            </a:r>
          </a:p>
          <a:p>
            <a:pPr lvl="1" eaLnBrk="1" hangingPunct="1">
              <a:spcBef>
                <a:spcPts val="600"/>
              </a:spcBef>
            </a:pPr>
            <a:r>
              <a:rPr lang="zh-CN" altLang="en-US" dirty="0" smtClean="0">
                <a:latin typeface="宋体" pitchFamily="2" charset="-122"/>
              </a:rPr>
              <a:t>视图表</a:t>
            </a:r>
          </a:p>
          <a:p>
            <a:pPr lvl="1" eaLnBrk="1" hangingPunct="1">
              <a:spcBef>
                <a:spcPts val="600"/>
              </a:spcBef>
            </a:pPr>
            <a:r>
              <a:rPr lang="zh-CN" altLang="en-US" dirty="0" smtClean="0">
                <a:latin typeface="宋体" pitchFamily="2" charset="-122"/>
              </a:rPr>
              <a:t>视图属性表</a:t>
            </a:r>
          </a:p>
          <a:p>
            <a:pPr lvl="1" eaLnBrk="1" hangingPunct="1">
              <a:spcBef>
                <a:spcPts val="600"/>
              </a:spcBef>
            </a:pPr>
            <a:r>
              <a:rPr lang="zh-CN" altLang="en-US" dirty="0" smtClean="0">
                <a:latin typeface="宋体" pitchFamily="2" charset="-122"/>
              </a:rPr>
              <a:t>视图表达式表</a:t>
            </a:r>
          </a:p>
          <a:p>
            <a:pPr lvl="1" eaLnBrk="1" hangingPunct="1">
              <a:spcBef>
                <a:spcPts val="600"/>
              </a:spcBef>
            </a:pPr>
            <a:r>
              <a:rPr lang="zh-CN" altLang="en-US" dirty="0" smtClean="0">
                <a:latin typeface="宋体" pitchFamily="2" charset="-122"/>
              </a:rPr>
              <a:t>用户表</a:t>
            </a:r>
          </a:p>
          <a:p>
            <a:pPr lvl="1" eaLnBrk="1" hangingPunct="1">
              <a:spcBef>
                <a:spcPts val="600"/>
              </a:spcBef>
            </a:pPr>
            <a:r>
              <a:rPr lang="zh-CN" altLang="en-US" dirty="0" smtClean="0">
                <a:latin typeface="宋体" pitchFamily="2" charset="-122"/>
              </a:rPr>
              <a:t>用户存取权限表</a:t>
            </a:r>
          </a:p>
          <a:p>
            <a:pPr lvl="1" eaLnBrk="1" hangingPunct="1">
              <a:spcBef>
                <a:spcPts val="600"/>
              </a:spcBef>
              <a:buFont typeface="Wingdings" pitchFamily="2" charset="2"/>
              <a:buNone/>
            </a:pPr>
            <a:r>
              <a:rPr lang="zh-CN" altLang="en-US" dirty="0" smtClean="0">
                <a:latin typeface="宋体" pitchFamily="2" charset="-122"/>
              </a:rPr>
              <a:t>等等</a:t>
            </a:r>
            <a:endParaRPr lang="zh-CN" altLang="en-US" dirty="0" smtClean="0"/>
          </a:p>
        </p:txBody>
      </p:sp>
      <p:pic>
        <p:nvPicPr>
          <p:cNvPr id="45058" name="Picture 2" descr="12z3"/>
          <p:cNvPicPr>
            <a:picLocks noChangeAspect="1" noChangeArrowheads="1"/>
          </p:cNvPicPr>
          <p:nvPr/>
        </p:nvPicPr>
        <p:blipFill>
          <a:blip r:embed="rId3" cstate="print"/>
          <a:srcRect/>
          <a:stretch>
            <a:fillRect/>
          </a:stretch>
        </p:blipFill>
        <p:spPr bwMode="auto">
          <a:xfrm>
            <a:off x="3851920" y="627534"/>
            <a:ext cx="5268414" cy="3899569"/>
          </a:xfrm>
          <a:prstGeom prst="rect">
            <a:avLst/>
          </a:prstGeom>
          <a:noFill/>
          <a:ln w="9525">
            <a:noFill/>
            <a:miter lim="800000"/>
            <a:headEnd/>
            <a:tailEnd/>
          </a:ln>
        </p:spPr>
      </p:pic>
      <p:sp>
        <p:nvSpPr>
          <p:cNvPr id="6" name="矩形 5"/>
          <p:cNvSpPr/>
          <p:nvPr/>
        </p:nvSpPr>
        <p:spPr>
          <a:xfrm>
            <a:off x="3851920" y="4478119"/>
            <a:ext cx="4834880" cy="369332"/>
          </a:xfrm>
          <a:prstGeom prst="rect">
            <a:avLst/>
          </a:prstGeom>
        </p:spPr>
        <p:txBody>
          <a:bodyPr wrap="square">
            <a:spAutoFit/>
          </a:bodyPr>
          <a:lstStyle/>
          <a:p>
            <a:pPr algn="ctr"/>
            <a:r>
              <a:rPr lang="en-US" altLang="zh-CN" b="1" dirty="0" smtClean="0"/>
              <a:t>DBMS</a:t>
            </a:r>
            <a:r>
              <a:rPr lang="zh-CN" altLang="zh-CN" b="1" dirty="0" smtClean="0"/>
              <a:t>中数据字典的部分示意图</a:t>
            </a:r>
            <a:endParaRPr lang="zh-CN" altLang="zh-CN" b="1" dirty="0"/>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76EC7718-9259-4FD1-94A6-3FADA03F45FB}" type="slidenum">
              <a:rPr lang="zh-CN" altLang="en-US"/>
              <a:pPr/>
              <a:t>3</a:t>
            </a:fld>
            <a:endParaRPr lang="en-US" altLang="zh-CN"/>
          </a:p>
        </p:txBody>
      </p:sp>
      <p:sp>
        <p:nvSpPr>
          <p:cNvPr id="25603" name="Rectangle 2"/>
          <p:cNvSpPr>
            <a:spLocks noGrp="1" noChangeArrowheads="1"/>
          </p:cNvSpPr>
          <p:nvPr>
            <p:ph type="title"/>
          </p:nvPr>
        </p:nvSpPr>
        <p:spPr>
          <a:xfrm>
            <a:off x="285750" y="-92075"/>
            <a:ext cx="8401050" cy="852488"/>
          </a:xfrm>
        </p:spPr>
        <p:txBody>
          <a:bodyPr/>
          <a:lstStyle/>
          <a:p>
            <a:pPr eaLnBrk="1" hangingPunct="1"/>
            <a:r>
              <a:rPr lang="zh-CN" altLang="en-US" dirty="0" smtClean="0">
                <a:latin typeface="宋体" pitchFamily="2" charset="-122"/>
              </a:rPr>
              <a:t>第</a:t>
            </a:r>
            <a:r>
              <a:rPr lang="en-US" altLang="zh-CN" dirty="0" smtClean="0"/>
              <a:t>12</a:t>
            </a:r>
            <a:r>
              <a:rPr lang="zh-CN" altLang="en-US" dirty="0" smtClean="0">
                <a:latin typeface="宋体" pitchFamily="2" charset="-122"/>
              </a:rPr>
              <a:t>章</a:t>
            </a:r>
            <a:r>
              <a:rPr lang="zh-CN" altLang="en-US" dirty="0" smtClean="0"/>
              <a:t>  </a:t>
            </a:r>
            <a:r>
              <a:rPr lang="zh-CN" altLang="en-US" dirty="0" smtClean="0">
                <a:latin typeface="宋体" pitchFamily="2" charset="-122"/>
              </a:rPr>
              <a:t>数据库管理系统</a:t>
            </a:r>
          </a:p>
        </p:txBody>
      </p:sp>
      <p:sp>
        <p:nvSpPr>
          <p:cNvPr id="25604" name="Rectangle 3"/>
          <p:cNvSpPr>
            <a:spLocks noGrp="1" noChangeArrowheads="1"/>
          </p:cNvSpPr>
          <p:nvPr>
            <p:ph type="body" idx="1"/>
          </p:nvPr>
        </p:nvSpPr>
        <p:spPr>
          <a:xfrm>
            <a:off x="635000" y="842963"/>
            <a:ext cx="8401050" cy="3636962"/>
          </a:xfrm>
        </p:spPr>
        <p:txBody>
          <a:bodyPr/>
          <a:lstStyle/>
          <a:p>
            <a:pPr algn="just" eaLnBrk="1" hangingPunct="1">
              <a:spcBef>
                <a:spcPct val="20000"/>
              </a:spcBef>
              <a:spcAft>
                <a:spcPct val="20000"/>
              </a:spcAft>
            </a:pPr>
            <a:r>
              <a:rPr lang="en-US" altLang="zh-CN" sz="2400" dirty="0" smtClean="0">
                <a:solidFill>
                  <a:srgbClr val="FF0000"/>
                </a:solidFill>
              </a:rPr>
              <a:t>12.1 DBMS</a:t>
            </a:r>
            <a:r>
              <a:rPr lang="zh-CN" altLang="en-US" sz="2400" dirty="0" smtClean="0">
                <a:solidFill>
                  <a:srgbClr val="FF0000"/>
                </a:solidFill>
              </a:rPr>
              <a:t>的基本功能</a:t>
            </a:r>
            <a:endParaRPr lang="zh-CN" altLang="en-US" sz="2400" b="0" dirty="0" smtClean="0">
              <a:solidFill>
                <a:srgbClr val="FF0000"/>
              </a:solidFill>
            </a:endParaRPr>
          </a:p>
          <a:p>
            <a:pPr algn="just" eaLnBrk="1" hangingPunct="1">
              <a:spcBef>
                <a:spcPct val="20000"/>
              </a:spcBef>
              <a:spcAft>
                <a:spcPct val="20000"/>
              </a:spcAft>
            </a:pPr>
            <a:r>
              <a:rPr lang="en-US" altLang="zh-CN" sz="2400" dirty="0" smtClean="0"/>
              <a:t>12.2 DBMS</a:t>
            </a:r>
            <a:r>
              <a:rPr lang="zh-CN" altLang="en-US" sz="2400" dirty="0" smtClean="0"/>
              <a:t>的系统结构</a:t>
            </a:r>
          </a:p>
          <a:p>
            <a:pPr algn="just"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3</a:t>
            </a:r>
            <a:r>
              <a:rPr lang="zh-CN" altLang="en-US" sz="2400" dirty="0" smtClean="0"/>
              <a:t> 语言处理层</a:t>
            </a:r>
            <a:endParaRPr lang="zh-CN" altLang="en-US" sz="2400" b="0" dirty="0" smtClean="0"/>
          </a:p>
          <a:p>
            <a:pPr algn="just"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4</a:t>
            </a:r>
            <a:r>
              <a:rPr lang="zh-CN" altLang="en-US" sz="2400" dirty="0" smtClean="0"/>
              <a:t> 数据存取层</a:t>
            </a:r>
            <a:endParaRPr lang="zh-CN" altLang="en-US" sz="2400" b="0" dirty="0" smtClean="0"/>
          </a:p>
          <a:p>
            <a:pPr algn="just"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5</a:t>
            </a:r>
            <a:r>
              <a:rPr lang="zh-CN" altLang="en-US" sz="2400" dirty="0" smtClean="0"/>
              <a:t> 缓冲区管理</a:t>
            </a:r>
            <a:endParaRPr lang="zh-CN" altLang="en-US" sz="2400" b="0" dirty="0" smtClean="0"/>
          </a:p>
          <a:p>
            <a:pPr eaLnBrk="1" hangingPunct="1">
              <a:spcBef>
                <a:spcPct val="20000"/>
              </a:spcBef>
              <a:spcAft>
                <a:spcPct val="20000"/>
              </a:spcAft>
            </a:pPr>
            <a:r>
              <a:rPr lang="zh-CN" altLang="en-US" sz="2400" dirty="0" smtClean="0"/>
              <a:t>1</a:t>
            </a:r>
            <a:r>
              <a:rPr lang="en-US" altLang="zh-CN" sz="2400" dirty="0" smtClean="0"/>
              <a:t>2</a:t>
            </a:r>
            <a:r>
              <a:rPr lang="zh-CN" altLang="en-US" sz="2400" dirty="0" smtClean="0"/>
              <a:t>.</a:t>
            </a:r>
            <a:r>
              <a:rPr lang="en-US" altLang="zh-CN" sz="2400" dirty="0" smtClean="0"/>
              <a:t>6 </a:t>
            </a:r>
            <a:r>
              <a:rPr lang="zh-CN" altLang="en-US" sz="2400" dirty="0" smtClean="0"/>
              <a:t>数据库的物理组织 </a:t>
            </a:r>
            <a:endParaRPr lang="en-US" altLang="zh-CN" sz="2400" dirty="0" smtClean="0"/>
          </a:p>
          <a:p>
            <a:pPr eaLnBrk="1" hangingPunct="1">
              <a:spcBef>
                <a:spcPct val="20000"/>
              </a:spcBef>
              <a:spcAft>
                <a:spcPct val="20000"/>
              </a:spcAft>
            </a:pPr>
            <a:r>
              <a:rPr lang="en-US" altLang="zh-CN" sz="2400" dirty="0" smtClean="0"/>
              <a:t>12.7 </a:t>
            </a:r>
            <a:r>
              <a:rPr lang="zh-CN" altLang="en-US" sz="2400" dirty="0" smtClean="0"/>
              <a:t>小结</a:t>
            </a:r>
          </a:p>
        </p:txBody>
      </p:sp>
    </p:spTree>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41A55155-1E9B-4FC5-AF18-D98A97CE7AD8}" type="slidenum">
              <a:rPr lang="zh-CN" altLang="en-US"/>
              <a:pPr/>
              <a:t>30</a:t>
            </a:fld>
            <a:endParaRPr lang="en-US" altLang="zh-CN"/>
          </a:p>
        </p:txBody>
      </p:sp>
      <p:sp>
        <p:nvSpPr>
          <p:cNvPr id="123907" name="Rectangle 2"/>
          <p:cNvSpPr>
            <a:spLocks noGrp="1" noChangeArrowheads="1"/>
          </p:cNvSpPr>
          <p:nvPr>
            <p:ph type="title"/>
          </p:nvPr>
        </p:nvSpPr>
        <p:spPr>
          <a:xfrm>
            <a:off x="285750" y="-92075"/>
            <a:ext cx="8401050" cy="852488"/>
          </a:xfrm>
        </p:spPr>
        <p:txBody>
          <a:bodyPr/>
          <a:lstStyle/>
          <a:p>
            <a:pPr eaLnBrk="1" hangingPunct="1"/>
            <a:r>
              <a:rPr lang="zh-CN" altLang="en-US" dirty="0" smtClean="0">
                <a:ea typeface="黑体" pitchFamily="49" charset="-122"/>
              </a:rPr>
              <a:t>语言处理层的任务和工作步骤</a:t>
            </a:r>
            <a:endParaRPr lang="zh-CN" altLang="en-US" dirty="0" smtClean="0"/>
          </a:p>
        </p:txBody>
      </p:sp>
      <p:sp>
        <p:nvSpPr>
          <p:cNvPr id="123908" name="Text Box 4"/>
          <p:cNvSpPr txBox="1">
            <a:spLocks noChangeArrowheads="1"/>
          </p:cNvSpPr>
          <p:nvPr/>
        </p:nvSpPr>
        <p:spPr bwMode="auto">
          <a:xfrm>
            <a:off x="914400" y="2725738"/>
            <a:ext cx="2209800" cy="523875"/>
          </a:xfrm>
          <a:prstGeom prst="rect">
            <a:avLst/>
          </a:prstGeom>
          <a:noFill/>
          <a:ln w="9525">
            <a:noFill/>
            <a:miter lim="800000"/>
            <a:headEnd/>
            <a:tailEnd/>
          </a:ln>
        </p:spPr>
        <p:txBody>
          <a:bodyPr>
            <a:spAutoFit/>
          </a:bodyPr>
          <a:lstStyle/>
          <a:p>
            <a:pPr>
              <a:spcBef>
                <a:spcPct val="50000"/>
              </a:spcBef>
            </a:pPr>
            <a:r>
              <a:rPr lang="en-US" altLang="zh-CN" sz="2800" b="1"/>
              <a:t>DML</a:t>
            </a:r>
            <a:r>
              <a:rPr lang="zh-CN" altLang="en-US" sz="2800" b="1">
                <a:latin typeface="宋体" pitchFamily="2" charset="-122"/>
              </a:rPr>
              <a:t>语句</a:t>
            </a:r>
            <a:r>
              <a:rPr lang="zh-CN" altLang="en-US" sz="2800" b="1"/>
              <a:t> </a:t>
            </a:r>
          </a:p>
        </p:txBody>
      </p:sp>
      <p:grpSp>
        <p:nvGrpSpPr>
          <p:cNvPr id="2" name="Group 11"/>
          <p:cNvGrpSpPr>
            <a:grpSpLocks/>
          </p:cNvGrpSpPr>
          <p:nvPr/>
        </p:nvGrpSpPr>
        <p:grpSpPr bwMode="auto">
          <a:xfrm>
            <a:off x="3124200" y="1401763"/>
            <a:ext cx="2514600" cy="1371600"/>
            <a:chOff x="2400" y="2784"/>
            <a:chExt cx="1584" cy="1152"/>
          </a:xfrm>
        </p:grpSpPr>
        <p:sp>
          <p:nvSpPr>
            <p:cNvPr id="123914" name="AutoShape 10"/>
            <p:cNvSpPr>
              <a:spLocks noChangeArrowheads="1"/>
            </p:cNvSpPr>
            <p:nvPr/>
          </p:nvSpPr>
          <p:spPr bwMode="auto">
            <a:xfrm>
              <a:off x="2400" y="2784"/>
              <a:ext cx="1488" cy="1152"/>
            </a:xfrm>
            <a:prstGeom prst="irregularSeal1">
              <a:avLst/>
            </a:prstGeom>
            <a:solidFill>
              <a:srgbClr val="CCFF99"/>
            </a:solidFill>
            <a:ln w="9525">
              <a:solidFill>
                <a:schemeClr val="tx1"/>
              </a:solidFill>
              <a:miter lim="800000"/>
              <a:headEnd/>
              <a:tailEnd/>
            </a:ln>
          </p:spPr>
          <p:txBody>
            <a:bodyPr wrap="none" anchor="ctr"/>
            <a:lstStyle/>
            <a:p>
              <a:endParaRPr lang="zh-CN" altLang="en-US"/>
            </a:p>
          </p:txBody>
        </p:sp>
        <p:sp>
          <p:nvSpPr>
            <p:cNvPr id="123915" name="Text Box 5"/>
            <p:cNvSpPr txBox="1">
              <a:spLocks noChangeArrowheads="1"/>
            </p:cNvSpPr>
            <p:nvPr/>
          </p:nvSpPr>
          <p:spPr bwMode="auto">
            <a:xfrm>
              <a:off x="2736" y="3024"/>
              <a:ext cx="1248" cy="698"/>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latin typeface="宋体" pitchFamily="2" charset="-122"/>
                </a:rPr>
                <a:t>束缚</a:t>
              </a:r>
              <a:r>
                <a:rPr lang="zh-CN" altLang="en-US" sz="2400" b="1">
                  <a:solidFill>
                    <a:srgbClr val="FF0000"/>
                  </a:solidFill>
                </a:rPr>
                <a:t>(</a:t>
              </a:r>
              <a:r>
                <a:rPr lang="en-US" altLang="zh-CN" sz="2400" b="1">
                  <a:solidFill>
                    <a:srgbClr val="FF0000"/>
                  </a:solidFill>
                </a:rPr>
                <a:t>Binding) </a:t>
              </a:r>
              <a:endParaRPr lang="zh-CN" altLang="en-US" sz="2400" b="1">
                <a:solidFill>
                  <a:srgbClr val="FF0000"/>
                </a:solidFill>
              </a:endParaRPr>
            </a:p>
          </p:txBody>
        </p:sp>
      </p:grpSp>
      <p:sp>
        <p:nvSpPr>
          <p:cNvPr id="123910" name="Text Box 6"/>
          <p:cNvSpPr txBox="1">
            <a:spLocks noChangeArrowheads="1"/>
          </p:cNvSpPr>
          <p:nvPr/>
        </p:nvSpPr>
        <p:spPr bwMode="auto">
          <a:xfrm>
            <a:off x="5715000" y="2373313"/>
            <a:ext cx="2514600" cy="954107"/>
          </a:xfrm>
          <a:prstGeom prst="rect">
            <a:avLst/>
          </a:prstGeom>
          <a:noFill/>
          <a:ln w="9525">
            <a:noFill/>
            <a:miter lim="800000"/>
            <a:headEnd/>
            <a:tailEnd/>
          </a:ln>
        </p:spPr>
        <p:txBody>
          <a:bodyPr>
            <a:spAutoFit/>
          </a:bodyPr>
          <a:lstStyle/>
          <a:p>
            <a:pPr>
              <a:spcBef>
                <a:spcPct val="50000"/>
              </a:spcBef>
            </a:pPr>
            <a:r>
              <a:rPr lang="zh-CN" altLang="en-US" sz="2800" b="1" dirty="0">
                <a:latin typeface="宋体" pitchFamily="2" charset="-122"/>
              </a:rPr>
              <a:t>一串可执行的存取</a:t>
            </a:r>
            <a:r>
              <a:rPr lang="zh-CN" altLang="en-US" sz="2800" b="1" dirty="0" smtClean="0">
                <a:latin typeface="宋体" pitchFamily="2" charset="-122"/>
              </a:rPr>
              <a:t>动作</a:t>
            </a:r>
            <a:endParaRPr lang="zh-CN" altLang="en-US" sz="2800" b="1" dirty="0"/>
          </a:p>
        </p:txBody>
      </p:sp>
      <p:sp>
        <p:nvSpPr>
          <p:cNvPr id="123911" name="AutoShape 7"/>
          <p:cNvSpPr>
            <a:spLocks noChangeArrowheads="1"/>
          </p:cNvSpPr>
          <p:nvPr/>
        </p:nvSpPr>
        <p:spPr bwMode="auto">
          <a:xfrm>
            <a:off x="2971800" y="2773363"/>
            <a:ext cx="2743200" cy="342900"/>
          </a:xfrm>
          <a:prstGeom prst="rightArrow">
            <a:avLst>
              <a:gd name="adj1" fmla="val 50000"/>
              <a:gd name="adj2" fmla="val 150000"/>
            </a:avLst>
          </a:prstGeom>
          <a:solidFill>
            <a:srgbClr val="CCFF99"/>
          </a:solidFill>
          <a:ln w="9525">
            <a:solidFill>
              <a:schemeClr val="tx1"/>
            </a:solidFill>
            <a:miter lim="800000"/>
            <a:headEnd/>
            <a:tailEnd/>
          </a:ln>
        </p:spPr>
        <p:txBody>
          <a:bodyPr wrap="none" anchor="ctr"/>
          <a:lstStyle/>
          <a:p>
            <a:endParaRPr lang="zh-CN" altLang="en-US"/>
          </a:p>
        </p:txBody>
      </p:sp>
      <p:sp>
        <p:nvSpPr>
          <p:cNvPr id="123912" name="Text Box 8"/>
          <p:cNvSpPr txBox="1">
            <a:spLocks noChangeArrowheads="1"/>
          </p:cNvSpPr>
          <p:nvPr/>
        </p:nvSpPr>
        <p:spPr bwMode="auto">
          <a:xfrm>
            <a:off x="5715000" y="1058863"/>
            <a:ext cx="3048000" cy="369887"/>
          </a:xfrm>
          <a:prstGeom prst="rect">
            <a:avLst/>
          </a:prstGeom>
          <a:noFill/>
          <a:ln w="9525">
            <a:noFill/>
            <a:miter lim="800000"/>
            <a:headEnd/>
            <a:tailEnd/>
          </a:ln>
        </p:spPr>
        <p:txBody>
          <a:bodyPr>
            <a:spAutoFit/>
          </a:bodyPr>
          <a:lstStyle/>
          <a:p>
            <a:pPr algn="just">
              <a:spcBef>
                <a:spcPct val="50000"/>
              </a:spcBef>
            </a:pPr>
            <a:r>
              <a:rPr lang="zh-CN" altLang="en-US" b="1">
                <a:latin typeface="宋体" pitchFamily="2" charset="-122"/>
              </a:rPr>
              <a:t>相当于一个小编译器</a:t>
            </a:r>
            <a:r>
              <a:rPr lang="zh-CN" altLang="en-US"/>
              <a:t> </a:t>
            </a:r>
          </a:p>
        </p:txBody>
      </p:sp>
      <p:sp>
        <p:nvSpPr>
          <p:cNvPr id="123913" name="Freeform 14"/>
          <p:cNvSpPr>
            <a:spLocks/>
          </p:cNvSpPr>
          <p:nvPr/>
        </p:nvSpPr>
        <p:spPr bwMode="auto">
          <a:xfrm>
            <a:off x="4800600" y="1344613"/>
            <a:ext cx="1219200" cy="285750"/>
          </a:xfrm>
          <a:custGeom>
            <a:avLst/>
            <a:gdLst>
              <a:gd name="T0" fmla="*/ 0 w 1104"/>
              <a:gd name="T1" fmla="*/ 285750 h 392"/>
              <a:gd name="T2" fmla="*/ 689113 w 1104"/>
              <a:gd name="T3" fmla="*/ 5832 h 392"/>
              <a:gd name="T4" fmla="*/ 636104 w 1104"/>
              <a:gd name="T5" fmla="*/ 250760 h 392"/>
              <a:gd name="T6" fmla="*/ 1219200 w 1104"/>
              <a:gd name="T7" fmla="*/ 5832 h 392"/>
              <a:gd name="T8" fmla="*/ 0 60000 65536"/>
              <a:gd name="T9" fmla="*/ 0 60000 65536"/>
              <a:gd name="T10" fmla="*/ 0 60000 65536"/>
              <a:gd name="T11" fmla="*/ 0 60000 65536"/>
              <a:gd name="T12" fmla="*/ 0 w 1104"/>
              <a:gd name="T13" fmla="*/ 0 h 392"/>
              <a:gd name="T14" fmla="*/ 1104 w 1104"/>
              <a:gd name="T15" fmla="*/ 392 h 392"/>
            </a:gdLst>
            <a:ahLst/>
            <a:cxnLst>
              <a:cxn ang="T8">
                <a:pos x="T0" y="T1"/>
              </a:cxn>
              <a:cxn ang="T9">
                <a:pos x="T2" y="T3"/>
              </a:cxn>
              <a:cxn ang="T10">
                <a:pos x="T4" y="T5"/>
              </a:cxn>
              <a:cxn ang="T11">
                <a:pos x="T6" y="T7"/>
              </a:cxn>
            </a:cxnLst>
            <a:rect l="T12" t="T13" r="T14" b="T15"/>
            <a:pathLst>
              <a:path w="1104" h="392">
                <a:moveTo>
                  <a:pt x="0" y="392"/>
                </a:moveTo>
                <a:cubicBezTo>
                  <a:pt x="264" y="204"/>
                  <a:pt x="528" y="16"/>
                  <a:pt x="624" y="8"/>
                </a:cubicBezTo>
                <a:cubicBezTo>
                  <a:pt x="720" y="0"/>
                  <a:pt x="496" y="344"/>
                  <a:pt x="576" y="344"/>
                </a:cubicBezTo>
                <a:cubicBezTo>
                  <a:pt x="656" y="344"/>
                  <a:pt x="1016" y="64"/>
                  <a:pt x="1104" y="8"/>
                </a:cubicBezTo>
              </a:path>
            </a:pathLst>
          </a:custGeom>
          <a:noFill/>
          <a:ln w="28575" cap="flat" cmpd="sng">
            <a:solidFill>
              <a:schemeClr val="tx1"/>
            </a:solidFill>
            <a:prstDash val="solid"/>
            <a:miter lim="800000"/>
            <a:headEnd type="triangle" w="med" len="med"/>
            <a:tailEnd type="none" w="med" len="med"/>
          </a:ln>
        </p:spPr>
        <p:txBody>
          <a:bodyPr wrap="none"/>
          <a:lstStyle/>
          <a:p>
            <a:endParaRPr lang="zh-CN" altLang="en-US"/>
          </a:p>
        </p:txBody>
      </p:sp>
    </p:spTree>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93F78453-17C8-4AC7-91E0-77B4706D19DE}" type="slidenum">
              <a:rPr lang="zh-CN" altLang="en-US"/>
              <a:pPr/>
              <a:t>31</a:t>
            </a:fld>
            <a:endParaRPr lang="en-US" altLang="zh-CN"/>
          </a:p>
        </p:txBody>
      </p:sp>
      <p:sp>
        <p:nvSpPr>
          <p:cNvPr id="119811" name="Rectangle 2"/>
          <p:cNvSpPr>
            <a:spLocks noGrp="1" noChangeArrowheads="1"/>
          </p:cNvSpPr>
          <p:nvPr>
            <p:ph type="title"/>
          </p:nvPr>
        </p:nvSpPr>
        <p:spPr>
          <a:xfrm>
            <a:off x="285750" y="-92075"/>
            <a:ext cx="8401050" cy="852488"/>
          </a:xfrm>
        </p:spPr>
        <p:txBody>
          <a:bodyPr/>
          <a:lstStyle/>
          <a:p>
            <a:pPr eaLnBrk="1" hangingPunct="1"/>
            <a:r>
              <a:rPr lang="zh-CN" altLang="en-US" dirty="0" smtClean="0">
                <a:ea typeface="黑体" pitchFamily="49" charset="-122"/>
              </a:rPr>
              <a:t>语言处理层的任务和工作步骤</a:t>
            </a:r>
          </a:p>
        </p:txBody>
      </p:sp>
      <p:pic>
        <p:nvPicPr>
          <p:cNvPr id="46082" name="Picture 2" descr="12Z4"/>
          <p:cNvPicPr>
            <a:picLocks noChangeAspect="1" noChangeArrowheads="1"/>
          </p:cNvPicPr>
          <p:nvPr/>
        </p:nvPicPr>
        <p:blipFill>
          <a:blip r:embed="rId3" cstate="print"/>
          <a:srcRect/>
          <a:stretch>
            <a:fillRect/>
          </a:stretch>
        </p:blipFill>
        <p:spPr bwMode="auto">
          <a:xfrm>
            <a:off x="1619671" y="627534"/>
            <a:ext cx="6158647" cy="3730166"/>
          </a:xfrm>
          <a:prstGeom prst="rect">
            <a:avLst/>
          </a:prstGeom>
          <a:noFill/>
          <a:ln w="9525">
            <a:noFill/>
            <a:miter lim="800000"/>
            <a:headEnd/>
            <a:tailEnd/>
          </a:ln>
        </p:spPr>
      </p:pic>
      <p:sp>
        <p:nvSpPr>
          <p:cNvPr id="6" name="矩形 5"/>
          <p:cNvSpPr/>
          <p:nvPr/>
        </p:nvSpPr>
        <p:spPr>
          <a:xfrm>
            <a:off x="2051720" y="4480481"/>
            <a:ext cx="4896544" cy="369332"/>
          </a:xfrm>
          <a:prstGeom prst="rect">
            <a:avLst/>
          </a:prstGeom>
        </p:spPr>
        <p:txBody>
          <a:bodyPr wrap="square">
            <a:spAutoFit/>
          </a:bodyPr>
          <a:lstStyle/>
          <a:p>
            <a:pPr algn="ctr"/>
            <a:r>
              <a:rPr lang="en-US" altLang="zh-CN" b="1" dirty="0" smtClean="0"/>
              <a:t>DBMS</a:t>
            </a:r>
            <a:r>
              <a:rPr lang="zh-CN" altLang="zh-CN" b="1" dirty="0" smtClean="0"/>
              <a:t>中数据操纵语句处理过程</a:t>
            </a:r>
            <a:r>
              <a:rPr lang="en-US" altLang="zh-CN" b="1" dirty="0" smtClean="0"/>
              <a:t>——</a:t>
            </a:r>
            <a:r>
              <a:rPr lang="zh-CN" altLang="en-US" b="1" dirty="0" smtClean="0"/>
              <a:t>束缚过程</a:t>
            </a:r>
            <a:endParaRPr lang="zh-CN" altLang="en-US" b="1" dirty="0"/>
          </a:p>
        </p:txBody>
      </p:sp>
    </p:spTree>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数据操纵语句的处理过程</a:t>
            </a:r>
            <a:endParaRPr lang="en-US" altLang="zh-CN" dirty="0" smtClean="0"/>
          </a:p>
        </p:txBody>
      </p:sp>
      <p:sp>
        <p:nvSpPr>
          <p:cNvPr id="3" name="内容占位符 2"/>
          <p:cNvSpPr>
            <a:spLocks noGrp="1"/>
          </p:cNvSpPr>
          <p:nvPr>
            <p:ph idx="1"/>
          </p:nvPr>
        </p:nvSpPr>
        <p:spPr/>
        <p:txBody>
          <a:bodyPr/>
          <a:lstStyle/>
          <a:p>
            <a:pPr>
              <a:buNone/>
            </a:pPr>
            <a:r>
              <a:rPr lang="zh-CN" altLang="en-US" dirty="0" smtClean="0"/>
              <a:t>（</a:t>
            </a:r>
            <a:r>
              <a:rPr lang="en-US" altLang="zh-CN" dirty="0" smtClean="0"/>
              <a:t>1</a:t>
            </a:r>
            <a:r>
              <a:rPr lang="zh-CN" altLang="en-US" dirty="0" smtClean="0"/>
              <a:t>）</a:t>
            </a:r>
            <a:r>
              <a:rPr lang="zh-CN" altLang="zh-CN" dirty="0" smtClean="0"/>
              <a:t>对数据操纵语句进行词法分析和语法分析，并把外部关系名、属性名转换为内部名</a:t>
            </a:r>
            <a:endParaRPr lang="en-US" altLang="zh-CN" dirty="0" smtClean="0"/>
          </a:p>
          <a:p>
            <a:pPr lvl="1"/>
            <a:r>
              <a:rPr lang="zh-CN" altLang="zh-CN" dirty="0" smtClean="0"/>
              <a:t>在符号名转换过程中需存取数据字典</a:t>
            </a:r>
            <a:endParaRPr lang="en-US" altLang="zh-CN" dirty="0" smtClean="0"/>
          </a:p>
          <a:p>
            <a:pPr lvl="1"/>
            <a:r>
              <a:rPr lang="zh-CN" altLang="zh-CN" dirty="0" smtClean="0"/>
              <a:t>词法和语法分析通过后便生成语法分析树</a:t>
            </a:r>
          </a:p>
          <a:p>
            <a:endParaRPr lang="en-US" altLang="zh-CN" dirty="0" smtClean="0"/>
          </a:p>
          <a:p>
            <a:pPr lvl="1"/>
            <a:endParaRPr lang="en-US" altLang="zh-CN" dirty="0" smtClean="0"/>
          </a:p>
          <a:p>
            <a:endParaRPr lang="zh-CN" altLang="en-US" dirty="0"/>
          </a:p>
        </p:txBody>
      </p:sp>
    </p:spTree>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数据操纵语句的处理过程</a:t>
            </a:r>
            <a:r>
              <a:rPr lang="zh-CN" altLang="en-US" dirty="0" smtClean="0"/>
              <a:t>（续）</a:t>
            </a:r>
            <a:endParaRPr lang="zh-CN" altLang="en-US" dirty="0"/>
          </a:p>
        </p:txBody>
      </p:sp>
      <p:sp>
        <p:nvSpPr>
          <p:cNvPr id="3" name="内容占位符 2"/>
          <p:cNvSpPr>
            <a:spLocks noGrp="1"/>
          </p:cNvSpPr>
          <p:nvPr>
            <p:ph idx="1"/>
          </p:nvPr>
        </p:nvSpPr>
        <p:spPr>
          <a:xfrm>
            <a:off x="107504" y="847304"/>
            <a:ext cx="8858280" cy="3884686"/>
          </a:xfrm>
        </p:spPr>
        <p:txBody>
          <a:bodyPr/>
          <a:lstStyle/>
          <a:p>
            <a:pPr>
              <a:buNone/>
            </a:pPr>
            <a:r>
              <a:rPr lang="zh-CN" altLang="en-US" sz="2400" dirty="0" smtClean="0"/>
              <a:t>（</a:t>
            </a:r>
            <a:r>
              <a:rPr lang="en-US" altLang="zh-CN" sz="2400" dirty="0" smtClean="0"/>
              <a:t>2</a:t>
            </a:r>
            <a:r>
              <a:rPr lang="zh-CN" altLang="en-US" sz="2400" dirty="0" smtClean="0"/>
              <a:t>）</a:t>
            </a:r>
            <a:r>
              <a:rPr lang="zh-CN" altLang="zh-CN" sz="2400" dirty="0" smtClean="0"/>
              <a:t>根据数据字典中的内容进行查询检查</a:t>
            </a:r>
            <a:endParaRPr lang="en-US" altLang="zh-CN" sz="2400" dirty="0" smtClean="0"/>
          </a:p>
          <a:p>
            <a:pPr lvl="1">
              <a:spcBef>
                <a:spcPts val="600"/>
              </a:spcBef>
            </a:pPr>
            <a:r>
              <a:rPr lang="zh-CN" altLang="zh-CN" sz="2000" dirty="0" smtClean="0"/>
              <a:t>用户的存取权限检查</a:t>
            </a:r>
            <a:endParaRPr lang="en-US" altLang="zh-CN" sz="2000" dirty="0" smtClean="0"/>
          </a:p>
          <a:p>
            <a:pPr lvl="1">
              <a:spcBef>
                <a:spcPts val="600"/>
              </a:spcBef>
            </a:pPr>
            <a:r>
              <a:rPr lang="zh-CN" altLang="zh-CN" sz="2000" dirty="0" smtClean="0"/>
              <a:t>完整性检查</a:t>
            </a:r>
            <a:r>
              <a:rPr lang="zh-CN" altLang="en-US" sz="2000" dirty="0" smtClean="0"/>
              <a:t>：</a:t>
            </a:r>
            <a:r>
              <a:rPr lang="zh-CN" altLang="zh-CN" sz="2000" dirty="0" smtClean="0"/>
              <a:t>是查询检查的重要内容</a:t>
            </a:r>
            <a:endParaRPr lang="en-US" altLang="zh-CN" sz="2000" dirty="0" smtClean="0"/>
          </a:p>
          <a:p>
            <a:pPr lvl="2">
              <a:spcBef>
                <a:spcPts val="600"/>
              </a:spcBef>
            </a:pPr>
            <a:r>
              <a:rPr lang="en-US" altLang="zh-CN" dirty="0" smtClean="0"/>
              <a:t>DBMS</a:t>
            </a:r>
            <a:r>
              <a:rPr lang="zh-CN" altLang="zh-CN" dirty="0" smtClean="0"/>
              <a:t>参照数据字典中的完整性约束规则，只是进行部分静态约束检查，如检查数据的类型、范围是否符合数据定义</a:t>
            </a:r>
            <a:endParaRPr lang="en-US" altLang="zh-CN" dirty="0" smtClean="0"/>
          </a:p>
          <a:p>
            <a:pPr lvl="2">
              <a:spcBef>
                <a:spcPts val="600"/>
              </a:spcBef>
            </a:pPr>
            <a:r>
              <a:rPr lang="zh-CN" altLang="zh-CN" dirty="0" smtClean="0"/>
              <a:t>很多完整性约束条件是在执行时检查的</a:t>
            </a:r>
            <a:r>
              <a:rPr lang="zh-CN" altLang="en-US" dirty="0" smtClean="0"/>
              <a:t>，</a:t>
            </a:r>
            <a:r>
              <a:rPr lang="zh-CN" altLang="zh-CN" dirty="0" smtClean="0"/>
              <a:t>也要检查参照完整性约束</a:t>
            </a:r>
            <a:endParaRPr lang="en-US" altLang="zh-CN" dirty="0" smtClean="0"/>
          </a:p>
          <a:p>
            <a:pPr lvl="2">
              <a:spcBef>
                <a:spcPts val="600"/>
              </a:spcBef>
            </a:pPr>
            <a:r>
              <a:rPr lang="zh-CN" altLang="zh-CN" dirty="0" smtClean="0"/>
              <a:t>对某些动态完整性规则，与数据值和执行过程有关，也要在操作执行时进行检查</a:t>
            </a:r>
            <a:endParaRPr lang="en-US" altLang="zh-CN" dirty="0" smtClean="0"/>
          </a:p>
          <a:p>
            <a:pPr lvl="1"/>
            <a:endParaRPr lang="en-US" altLang="zh-CN" sz="2000" dirty="0" smtClean="0"/>
          </a:p>
          <a:p>
            <a:endParaRPr lang="zh-CN" altLang="en-US" sz="2400" dirty="0"/>
          </a:p>
        </p:txBody>
      </p:sp>
    </p:spTree>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数据操纵语句的处理过程</a:t>
            </a:r>
            <a:r>
              <a:rPr lang="zh-CN" altLang="en-US" dirty="0" smtClean="0"/>
              <a:t>（续）</a:t>
            </a:r>
            <a:endParaRPr lang="zh-CN" altLang="en-US" dirty="0"/>
          </a:p>
        </p:txBody>
      </p:sp>
      <p:sp>
        <p:nvSpPr>
          <p:cNvPr id="3" name="内容占位符 2"/>
          <p:cNvSpPr>
            <a:spLocks noGrp="1"/>
          </p:cNvSpPr>
          <p:nvPr>
            <p:ph idx="1"/>
          </p:nvPr>
        </p:nvSpPr>
        <p:spPr>
          <a:xfrm>
            <a:off x="107504" y="847304"/>
            <a:ext cx="8858280" cy="3884686"/>
          </a:xfrm>
        </p:spPr>
        <p:txBody>
          <a:bodyPr/>
          <a:lstStyle/>
          <a:p>
            <a:pPr>
              <a:buNone/>
            </a:pPr>
            <a:r>
              <a:rPr lang="zh-CN" altLang="en-US" sz="2400" dirty="0" smtClean="0"/>
              <a:t>（</a:t>
            </a:r>
            <a:r>
              <a:rPr lang="en-US" altLang="zh-CN" sz="2400" dirty="0" smtClean="0"/>
              <a:t>2</a:t>
            </a:r>
            <a:r>
              <a:rPr lang="zh-CN" altLang="en-US" sz="2400" dirty="0" smtClean="0"/>
              <a:t>）</a:t>
            </a:r>
            <a:r>
              <a:rPr lang="zh-CN" altLang="zh-CN" sz="2400" dirty="0" smtClean="0"/>
              <a:t>根据数据字典中的内容进行查询检查</a:t>
            </a:r>
            <a:r>
              <a:rPr lang="zh-CN" altLang="en-US" sz="2400" dirty="0" smtClean="0"/>
              <a:t>（续）</a:t>
            </a:r>
            <a:endParaRPr lang="en-US" altLang="zh-CN" sz="2400" dirty="0" smtClean="0"/>
          </a:p>
          <a:p>
            <a:pPr lvl="1">
              <a:spcBef>
                <a:spcPts val="1200"/>
              </a:spcBef>
            </a:pPr>
            <a:r>
              <a:rPr lang="zh-CN" altLang="zh-CN" dirty="0" smtClean="0"/>
              <a:t>视图消解，也称视图转换</a:t>
            </a:r>
            <a:r>
              <a:rPr lang="zh-CN" altLang="en-US" dirty="0" smtClean="0"/>
              <a:t>：</a:t>
            </a:r>
            <a:r>
              <a:rPr lang="zh-CN" altLang="zh-CN" dirty="0" smtClean="0"/>
              <a:t>数据操纵语言语句涉及对视图的操纵，则首先要从数据字典中取出视图的定义，根据该定义把对视图的操作转换为对基本表的操作</a:t>
            </a:r>
          </a:p>
          <a:p>
            <a:pPr lvl="1"/>
            <a:endParaRPr lang="en-US" altLang="zh-CN" sz="2000" dirty="0" smtClean="0"/>
          </a:p>
          <a:p>
            <a:pPr lvl="1"/>
            <a:endParaRPr lang="en-US" altLang="zh-CN" sz="2000" dirty="0" smtClean="0"/>
          </a:p>
          <a:p>
            <a:endParaRPr lang="zh-CN" altLang="en-US" sz="2400" dirty="0"/>
          </a:p>
        </p:txBody>
      </p:sp>
    </p:spTree>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数据操纵语句的处理过程</a:t>
            </a:r>
            <a:r>
              <a:rPr lang="zh-CN" altLang="en-US" dirty="0" smtClean="0"/>
              <a:t>（续）</a:t>
            </a:r>
            <a:endParaRPr lang="zh-CN" altLang="en-US" dirty="0"/>
          </a:p>
        </p:txBody>
      </p:sp>
      <p:sp>
        <p:nvSpPr>
          <p:cNvPr id="3" name="内容占位符 2"/>
          <p:cNvSpPr>
            <a:spLocks noGrp="1"/>
          </p:cNvSpPr>
          <p:nvPr>
            <p:ph idx="1"/>
          </p:nvPr>
        </p:nvSpPr>
        <p:spPr/>
        <p:txBody>
          <a:bodyPr/>
          <a:lstStyle/>
          <a:p>
            <a:pPr>
              <a:buNone/>
            </a:pPr>
            <a:r>
              <a:rPr lang="zh-CN" altLang="en-US" dirty="0" smtClean="0"/>
              <a:t>（</a:t>
            </a:r>
            <a:r>
              <a:rPr lang="en-US" altLang="zh-CN" dirty="0" smtClean="0"/>
              <a:t>3</a:t>
            </a:r>
            <a:r>
              <a:rPr lang="zh-CN" altLang="en-US" dirty="0" smtClean="0"/>
              <a:t>）</a:t>
            </a:r>
            <a:r>
              <a:rPr lang="zh-CN" altLang="zh-CN" dirty="0" smtClean="0"/>
              <a:t>对查询进行优化</a:t>
            </a:r>
            <a:endParaRPr lang="zh-CN" altLang="zh-CN" b="0" dirty="0" smtClean="0"/>
          </a:p>
          <a:p>
            <a:pPr lvl="1"/>
            <a:r>
              <a:rPr lang="zh-CN" altLang="zh-CN" dirty="0" smtClean="0"/>
              <a:t>代数优化</a:t>
            </a:r>
            <a:endParaRPr lang="en-US" altLang="zh-CN" dirty="0" smtClean="0"/>
          </a:p>
          <a:p>
            <a:pPr lvl="1"/>
            <a:r>
              <a:rPr lang="zh-CN" altLang="zh-CN" dirty="0" smtClean="0"/>
              <a:t>存取路径优化</a:t>
            </a:r>
            <a:r>
              <a:rPr lang="zh-CN" altLang="en-US" dirty="0" smtClean="0"/>
              <a:t>：</a:t>
            </a:r>
            <a:r>
              <a:rPr lang="zh-CN" altLang="zh-CN" dirty="0" smtClean="0"/>
              <a:t>根据数据字典中记载的各种信息，按照一定的优化策略选择一个系统认为是“较好”的存取方案，并把选中的方案描述出来</a:t>
            </a:r>
          </a:p>
          <a:p>
            <a:pPr lvl="1"/>
            <a:endParaRPr lang="en-US" altLang="zh-CN" dirty="0" smtClean="0"/>
          </a:p>
          <a:p>
            <a:endParaRPr lang="zh-CN" altLang="en-US" dirty="0"/>
          </a:p>
        </p:txBody>
      </p:sp>
    </p:spTree>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8B809A2D-A9BE-4FC4-AEC0-CED01FE4823F}" type="slidenum">
              <a:rPr lang="zh-CN" altLang="en-US"/>
              <a:pPr/>
              <a:t>36</a:t>
            </a:fld>
            <a:endParaRPr lang="en-US" altLang="zh-CN"/>
          </a:p>
        </p:txBody>
      </p:sp>
      <p:sp>
        <p:nvSpPr>
          <p:cNvPr id="125955" name="Rectangle 2"/>
          <p:cNvSpPr>
            <a:spLocks noGrp="1" noChangeArrowheads="1"/>
          </p:cNvSpPr>
          <p:nvPr>
            <p:ph type="title"/>
          </p:nvPr>
        </p:nvSpPr>
        <p:spPr>
          <a:xfrm>
            <a:off x="285750" y="-92075"/>
            <a:ext cx="8401050" cy="852488"/>
          </a:xfrm>
        </p:spPr>
        <p:txBody>
          <a:bodyPr/>
          <a:lstStyle/>
          <a:p>
            <a:pPr eaLnBrk="1" hangingPunct="1"/>
            <a:r>
              <a:rPr lang="zh-CN" altLang="en-US" dirty="0" smtClean="0">
                <a:latin typeface="Times New Roman" pitchFamily="18" charset="0"/>
                <a:ea typeface="黑体" pitchFamily="49" charset="-122"/>
              </a:rPr>
              <a:t>语言处理层的任务和工作步骤</a:t>
            </a:r>
            <a:endParaRPr lang="zh-CN" altLang="en-US" dirty="0" smtClean="0">
              <a:latin typeface="宋体" pitchFamily="2" charset="-122"/>
            </a:endParaRPr>
          </a:p>
        </p:txBody>
      </p:sp>
      <p:sp>
        <p:nvSpPr>
          <p:cNvPr id="125956" name="Rectangle 3"/>
          <p:cNvSpPr>
            <a:spLocks noGrp="1" noChangeArrowheads="1"/>
          </p:cNvSpPr>
          <p:nvPr>
            <p:ph type="body" idx="1"/>
          </p:nvPr>
        </p:nvSpPr>
        <p:spPr>
          <a:xfrm>
            <a:off x="492125" y="915988"/>
            <a:ext cx="8401050" cy="3640137"/>
          </a:xfrm>
        </p:spPr>
        <p:txBody>
          <a:bodyPr/>
          <a:lstStyle/>
          <a:p>
            <a:pPr algn="just" eaLnBrk="1" hangingPunct="1"/>
            <a:r>
              <a:rPr lang="zh-CN" altLang="en-US" dirty="0" smtClean="0">
                <a:latin typeface="Times New Roman" pitchFamily="18" charset="0"/>
              </a:rPr>
              <a:t>束缚时间</a:t>
            </a:r>
            <a:endParaRPr lang="en-US" altLang="zh-CN" dirty="0" smtClean="0">
              <a:latin typeface="Times New Roman" pitchFamily="18" charset="0"/>
            </a:endParaRPr>
          </a:p>
          <a:p>
            <a:pPr lvl="1" algn="just" eaLnBrk="1" hangingPunct="1"/>
            <a:r>
              <a:rPr lang="zh-CN" altLang="en-US" dirty="0" smtClean="0">
                <a:latin typeface="Times New Roman" pitchFamily="18" charset="0"/>
              </a:rPr>
              <a:t>编程时</a:t>
            </a:r>
            <a:r>
              <a:rPr lang="zh-CN" altLang="en-US" dirty="0" smtClean="0"/>
              <a:t>-----</a:t>
            </a:r>
            <a:r>
              <a:rPr lang="zh-CN" altLang="en-US" dirty="0" smtClean="0">
                <a:latin typeface="Times New Roman" pitchFamily="18" charset="0"/>
              </a:rPr>
              <a:t>已淘汰</a:t>
            </a:r>
            <a:endParaRPr lang="zh-CN" altLang="en-US" dirty="0" smtClean="0"/>
          </a:p>
          <a:p>
            <a:pPr lvl="1" algn="just" eaLnBrk="1" hangingPunct="1"/>
            <a:r>
              <a:rPr lang="zh-CN" altLang="en-US" dirty="0" smtClean="0">
                <a:latin typeface="Times New Roman" pitchFamily="18" charset="0"/>
              </a:rPr>
              <a:t>执行时</a:t>
            </a:r>
            <a:r>
              <a:rPr lang="zh-CN" altLang="en-US" dirty="0" smtClean="0"/>
              <a:t>----</a:t>
            </a:r>
            <a:r>
              <a:rPr lang="zh-CN" altLang="en-US" dirty="0" smtClean="0">
                <a:latin typeface="Times New Roman" pitchFamily="18" charset="0"/>
              </a:rPr>
              <a:t>解释方法</a:t>
            </a:r>
            <a:endParaRPr lang="zh-CN" altLang="en-US" dirty="0" smtClean="0"/>
          </a:p>
          <a:p>
            <a:pPr lvl="1" eaLnBrk="1" hangingPunct="1"/>
            <a:r>
              <a:rPr lang="zh-CN" altLang="en-US" dirty="0" smtClean="0">
                <a:latin typeface="宋体" pitchFamily="2" charset="-122"/>
              </a:rPr>
              <a:t>执行前</a:t>
            </a:r>
            <a:r>
              <a:rPr lang="zh-CN" altLang="en-US" dirty="0" smtClean="0"/>
              <a:t>----</a:t>
            </a:r>
            <a:r>
              <a:rPr lang="zh-CN" altLang="en-US" dirty="0" smtClean="0">
                <a:latin typeface="宋体" pitchFamily="2" charset="-122"/>
              </a:rPr>
              <a:t>预编译方法</a:t>
            </a:r>
            <a:r>
              <a:rPr lang="zh-CN" altLang="en-US" dirty="0" smtClean="0"/>
              <a:t> </a:t>
            </a:r>
          </a:p>
        </p:txBody>
      </p:sp>
    </p:spTree>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3928B38F-83D7-4123-9907-3C534C7F4F93}" type="slidenum">
              <a:rPr lang="zh-CN" altLang="en-US">
                <a:latin typeface="+mj-lt"/>
              </a:rPr>
              <a:pPr/>
              <a:t>37</a:t>
            </a:fld>
            <a:endParaRPr lang="en-US" altLang="zh-CN">
              <a:latin typeface="+mj-lt"/>
            </a:endParaRPr>
          </a:p>
        </p:txBody>
      </p:sp>
      <p:sp>
        <p:nvSpPr>
          <p:cNvPr id="112643" name="Rectangle 2"/>
          <p:cNvSpPr>
            <a:spLocks noGrp="1" noChangeArrowheads="1"/>
          </p:cNvSpPr>
          <p:nvPr>
            <p:ph type="title"/>
          </p:nvPr>
        </p:nvSpPr>
        <p:spPr>
          <a:xfrm>
            <a:off x="285750" y="-92075"/>
            <a:ext cx="8401050" cy="852488"/>
          </a:xfrm>
        </p:spPr>
        <p:txBody>
          <a:bodyPr/>
          <a:lstStyle/>
          <a:p>
            <a:pPr eaLnBrk="1" hangingPunct="1"/>
            <a:r>
              <a:rPr lang="zh-CN" altLang="en-US" dirty="0" smtClean="0"/>
              <a:t>1</a:t>
            </a:r>
            <a:r>
              <a:rPr lang="en-US" altLang="zh-CN" dirty="0" smtClean="0"/>
              <a:t>2.3</a:t>
            </a:r>
            <a:r>
              <a:rPr lang="zh-CN" altLang="en-US" dirty="0" smtClean="0"/>
              <a:t> 语言处理层</a:t>
            </a:r>
          </a:p>
        </p:txBody>
      </p:sp>
      <p:sp>
        <p:nvSpPr>
          <p:cNvPr id="112644" name="Rectangle 3"/>
          <p:cNvSpPr>
            <a:spLocks noGrp="1" noChangeArrowheads="1"/>
          </p:cNvSpPr>
          <p:nvPr>
            <p:ph type="body" idx="1"/>
          </p:nvPr>
        </p:nvSpPr>
        <p:spPr>
          <a:xfrm>
            <a:off x="419100" y="915988"/>
            <a:ext cx="8401050" cy="3640137"/>
          </a:xfrm>
        </p:spPr>
        <p:txBody>
          <a:bodyPr/>
          <a:lstStyle/>
          <a:p>
            <a:pPr eaLnBrk="1" hangingPunct="1"/>
            <a:r>
              <a:rPr lang="zh-CN" altLang="en-US" dirty="0" smtClean="0">
                <a:latin typeface="+mj-lt"/>
                <a:ea typeface="黑体" pitchFamily="49" charset="-122"/>
              </a:rPr>
              <a:t>1</a:t>
            </a:r>
            <a:r>
              <a:rPr lang="en-US" altLang="zh-CN" dirty="0" smtClean="0">
                <a:latin typeface="+mj-lt"/>
                <a:ea typeface="黑体" pitchFamily="49" charset="-122"/>
              </a:rPr>
              <a:t>.</a:t>
            </a:r>
            <a:r>
              <a:rPr lang="zh-CN" altLang="en-US" dirty="0" smtClean="0">
                <a:latin typeface="+mj-lt"/>
                <a:ea typeface="黑体" pitchFamily="49" charset="-122"/>
              </a:rPr>
              <a:t> 语言翻译处理层的任务和工作步骤</a:t>
            </a:r>
          </a:p>
          <a:p>
            <a:pPr eaLnBrk="1" hangingPunct="1"/>
            <a:r>
              <a:rPr lang="zh-CN" altLang="en-US" dirty="0" smtClean="0">
                <a:solidFill>
                  <a:srgbClr val="FF0000"/>
                </a:solidFill>
                <a:latin typeface="+mj-lt"/>
                <a:ea typeface="黑体" pitchFamily="49" charset="-122"/>
              </a:rPr>
              <a:t>2</a:t>
            </a:r>
            <a:r>
              <a:rPr lang="en-US" altLang="zh-CN" dirty="0" smtClean="0">
                <a:solidFill>
                  <a:srgbClr val="FF0000"/>
                </a:solidFill>
                <a:latin typeface="+mj-lt"/>
                <a:ea typeface="黑体" pitchFamily="49" charset="-122"/>
              </a:rPr>
              <a:t>.</a:t>
            </a:r>
            <a:r>
              <a:rPr lang="zh-CN" altLang="en-US" dirty="0" smtClean="0">
                <a:solidFill>
                  <a:srgbClr val="FF0000"/>
                </a:solidFill>
                <a:latin typeface="+mj-lt"/>
                <a:ea typeface="黑体" pitchFamily="49" charset="-122"/>
              </a:rPr>
              <a:t> 解释方法</a:t>
            </a:r>
          </a:p>
          <a:p>
            <a:pPr eaLnBrk="1" hangingPunct="1"/>
            <a:r>
              <a:rPr lang="zh-CN" altLang="en-US" dirty="0" smtClean="0">
                <a:latin typeface="+mj-lt"/>
                <a:ea typeface="黑体" pitchFamily="49" charset="-122"/>
              </a:rPr>
              <a:t>3</a:t>
            </a:r>
            <a:r>
              <a:rPr lang="en-US" altLang="zh-CN" dirty="0" smtClean="0">
                <a:latin typeface="+mj-lt"/>
                <a:ea typeface="黑体" pitchFamily="49" charset="-122"/>
              </a:rPr>
              <a:t>.</a:t>
            </a:r>
            <a:r>
              <a:rPr lang="zh-CN" altLang="en-US" dirty="0" smtClean="0">
                <a:latin typeface="+mj-lt"/>
                <a:ea typeface="黑体" pitchFamily="49" charset="-122"/>
              </a:rPr>
              <a:t> 预编译方法</a:t>
            </a:r>
          </a:p>
        </p:txBody>
      </p:sp>
    </p:spTree>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解释方法</a:t>
            </a:r>
            <a:endParaRPr lang="zh-CN" altLang="en-US" dirty="0"/>
          </a:p>
        </p:txBody>
      </p:sp>
      <p:sp>
        <p:nvSpPr>
          <p:cNvPr id="3" name="内容占位符 2"/>
          <p:cNvSpPr>
            <a:spLocks noGrp="1"/>
          </p:cNvSpPr>
          <p:nvPr>
            <p:ph idx="1"/>
          </p:nvPr>
        </p:nvSpPr>
        <p:spPr/>
        <p:txBody>
          <a:bodyPr/>
          <a:lstStyle/>
          <a:p>
            <a:pPr algn="just" eaLnBrk="1" hangingPunct="1">
              <a:lnSpc>
                <a:spcPct val="90000"/>
              </a:lnSpc>
            </a:pPr>
            <a:r>
              <a:rPr lang="zh-CN" altLang="en-US" dirty="0" smtClean="0">
                <a:latin typeface="Times New Roman" pitchFamily="18" charset="0"/>
              </a:rPr>
              <a:t>特点</a:t>
            </a:r>
          </a:p>
          <a:p>
            <a:pPr lvl="1" algn="just" eaLnBrk="1" hangingPunct="1">
              <a:lnSpc>
                <a:spcPct val="90000"/>
              </a:lnSpc>
            </a:pPr>
            <a:r>
              <a:rPr lang="zh-CN" altLang="en-US" dirty="0" smtClean="0">
                <a:latin typeface="Times New Roman" pitchFamily="18" charset="0"/>
              </a:rPr>
              <a:t>执行前，</a:t>
            </a:r>
            <a:r>
              <a:rPr lang="en-US" altLang="zh-CN" dirty="0" smtClean="0"/>
              <a:t>DML</a:t>
            </a:r>
            <a:r>
              <a:rPr lang="zh-CN" altLang="en-US" dirty="0" smtClean="0">
                <a:latin typeface="Times New Roman" pitchFamily="18" charset="0"/>
              </a:rPr>
              <a:t>语句都以原始字符串的形式保存</a:t>
            </a:r>
            <a:endParaRPr lang="zh-CN" altLang="en-US" dirty="0" smtClean="0"/>
          </a:p>
          <a:p>
            <a:pPr lvl="1" algn="just" eaLnBrk="1" hangingPunct="1">
              <a:lnSpc>
                <a:spcPct val="90000"/>
              </a:lnSpc>
            </a:pPr>
            <a:r>
              <a:rPr lang="zh-CN" altLang="en-US" dirty="0" smtClean="0">
                <a:latin typeface="Times New Roman" pitchFamily="18" charset="0"/>
              </a:rPr>
              <a:t>执行时，利用解释程序完成束缚过程，同时予以执行</a:t>
            </a:r>
          </a:p>
          <a:p>
            <a:pPr algn="just" eaLnBrk="1" hangingPunct="1">
              <a:lnSpc>
                <a:spcPct val="90000"/>
              </a:lnSpc>
            </a:pPr>
            <a:r>
              <a:rPr lang="zh-CN" altLang="en-US" dirty="0" smtClean="0">
                <a:latin typeface="Times New Roman" pitchFamily="18" charset="0"/>
              </a:rPr>
              <a:t>优点</a:t>
            </a:r>
          </a:p>
          <a:p>
            <a:pPr lvl="1" algn="just" eaLnBrk="1" hangingPunct="1">
              <a:lnSpc>
                <a:spcPct val="90000"/>
              </a:lnSpc>
            </a:pPr>
            <a:r>
              <a:rPr lang="zh-CN" altLang="en-US" dirty="0" smtClean="0">
                <a:latin typeface="Times New Roman" pitchFamily="18" charset="0"/>
              </a:rPr>
              <a:t>数据独立性好</a:t>
            </a:r>
            <a:endParaRPr lang="zh-CN" altLang="en-US" dirty="0" smtClean="0"/>
          </a:p>
          <a:p>
            <a:endParaRPr lang="zh-CN" altLang="en-US" dirty="0"/>
          </a:p>
        </p:txBody>
      </p:sp>
    </p:spTree>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8BEAA8BC-0879-4935-8861-BC4FC14341AA}" type="slidenum">
              <a:rPr lang="zh-CN" altLang="en-US"/>
              <a:pPr/>
              <a:t>39</a:t>
            </a:fld>
            <a:endParaRPr lang="en-US" altLang="zh-CN"/>
          </a:p>
        </p:txBody>
      </p:sp>
      <p:sp>
        <p:nvSpPr>
          <p:cNvPr id="129027" name="Rectangle 3"/>
          <p:cNvSpPr>
            <a:spLocks noGrp="1" noChangeArrowheads="1"/>
          </p:cNvSpPr>
          <p:nvPr>
            <p:ph type="body" idx="1"/>
          </p:nvPr>
        </p:nvSpPr>
        <p:spPr>
          <a:xfrm>
            <a:off x="492125" y="1004888"/>
            <a:ext cx="8401050" cy="3641725"/>
          </a:xfrm>
        </p:spPr>
        <p:txBody>
          <a:bodyPr/>
          <a:lstStyle/>
          <a:p>
            <a:pPr algn="just" eaLnBrk="1" hangingPunct="1"/>
            <a:r>
              <a:rPr lang="zh-CN" altLang="en-US" smtClean="0">
                <a:latin typeface="Times New Roman" pitchFamily="18" charset="0"/>
              </a:rPr>
              <a:t>缺点</a:t>
            </a:r>
          </a:p>
          <a:p>
            <a:pPr lvl="1" algn="just" eaLnBrk="1" hangingPunct="1"/>
            <a:r>
              <a:rPr lang="zh-CN" altLang="en-US" smtClean="0">
                <a:latin typeface="Times New Roman" pitchFamily="18" charset="0"/>
              </a:rPr>
              <a:t>效率比较低</a:t>
            </a:r>
          </a:p>
          <a:p>
            <a:pPr eaLnBrk="1" hangingPunct="1"/>
            <a:r>
              <a:rPr lang="zh-CN" altLang="en-US" smtClean="0">
                <a:latin typeface="宋体" pitchFamily="2" charset="-122"/>
              </a:rPr>
              <a:t>适用</a:t>
            </a:r>
          </a:p>
          <a:p>
            <a:pPr lvl="1" eaLnBrk="1" hangingPunct="1"/>
            <a:r>
              <a:rPr lang="zh-CN" altLang="en-US" smtClean="0">
                <a:latin typeface="宋体" pitchFamily="2" charset="-122"/>
              </a:rPr>
              <a:t>交互式</a:t>
            </a:r>
            <a:r>
              <a:rPr lang="en-US" altLang="zh-CN" smtClean="0"/>
              <a:t>SQL </a:t>
            </a:r>
            <a:endParaRPr lang="zh-CN" altLang="en-US" smtClean="0"/>
          </a:p>
        </p:txBody>
      </p:sp>
      <p:sp>
        <p:nvSpPr>
          <p:cNvPr id="5" name="标题 1"/>
          <p:cNvSpPr>
            <a:spLocks noGrp="1"/>
          </p:cNvSpPr>
          <p:nvPr>
            <p:ph type="title"/>
          </p:nvPr>
        </p:nvSpPr>
        <p:spPr>
          <a:xfrm>
            <a:off x="285720" y="-92546"/>
            <a:ext cx="8401080" cy="853679"/>
          </a:xfrm>
        </p:spPr>
        <p:txBody>
          <a:bodyPr/>
          <a:lstStyle/>
          <a:p>
            <a:r>
              <a:rPr lang="zh-CN" altLang="en-US" dirty="0" smtClean="0"/>
              <a:t>解释方法</a:t>
            </a:r>
            <a:endParaRPr lang="zh-CN" altLang="en-US" dirty="0"/>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B90A5DD7-43F1-4A14-A0A4-70F858061751}" type="slidenum">
              <a:rPr lang="zh-CN" altLang="en-US"/>
              <a:pPr/>
              <a:t>4</a:t>
            </a:fld>
            <a:endParaRPr lang="en-US" altLang="zh-CN"/>
          </a:p>
        </p:txBody>
      </p:sp>
      <p:sp>
        <p:nvSpPr>
          <p:cNvPr id="37891" name="Rectangle 2"/>
          <p:cNvSpPr>
            <a:spLocks noGrp="1" noChangeArrowheads="1"/>
          </p:cNvSpPr>
          <p:nvPr>
            <p:ph type="title"/>
          </p:nvPr>
        </p:nvSpPr>
        <p:spPr>
          <a:xfrm>
            <a:off x="285750" y="-92075"/>
            <a:ext cx="8401050" cy="852488"/>
          </a:xfrm>
        </p:spPr>
        <p:txBody>
          <a:bodyPr/>
          <a:lstStyle/>
          <a:p>
            <a:pPr eaLnBrk="1" hangingPunct="1"/>
            <a:r>
              <a:rPr lang="zh-CN" altLang="en-US" dirty="0" smtClean="0">
                <a:ea typeface="黑体" pitchFamily="49" charset="-122"/>
              </a:rPr>
              <a:t>12</a:t>
            </a:r>
            <a:r>
              <a:rPr lang="en-US" altLang="zh-CN" dirty="0" smtClean="0">
                <a:ea typeface="黑体" pitchFamily="49" charset="-122"/>
              </a:rPr>
              <a:t>.1</a:t>
            </a:r>
            <a:r>
              <a:rPr lang="zh-CN" altLang="en-US" dirty="0" smtClean="0">
                <a:ea typeface="黑体" pitchFamily="49" charset="-122"/>
              </a:rPr>
              <a:t>  </a:t>
            </a:r>
            <a:r>
              <a:rPr lang="en-US" altLang="zh-CN" dirty="0" smtClean="0">
                <a:ea typeface="黑体" pitchFamily="49" charset="-122"/>
                <a:cs typeface="Times New Roman" pitchFamily="18" charset="0"/>
              </a:rPr>
              <a:t>DBMS</a:t>
            </a:r>
            <a:r>
              <a:rPr lang="zh-CN" altLang="en-US" dirty="0" smtClean="0">
                <a:latin typeface="+mj-ea"/>
              </a:rPr>
              <a:t>的基本功能</a:t>
            </a:r>
          </a:p>
        </p:txBody>
      </p:sp>
      <p:sp>
        <p:nvSpPr>
          <p:cNvPr id="37892" name="Rectangle 3"/>
          <p:cNvSpPr>
            <a:spLocks noGrp="1" noChangeArrowheads="1"/>
          </p:cNvSpPr>
          <p:nvPr>
            <p:ph type="body" idx="1"/>
          </p:nvPr>
        </p:nvSpPr>
        <p:spPr>
          <a:xfrm>
            <a:off x="419100" y="915988"/>
            <a:ext cx="8401050" cy="3640137"/>
          </a:xfrm>
        </p:spPr>
        <p:txBody>
          <a:bodyPr/>
          <a:lstStyle/>
          <a:p>
            <a:pPr algn="just" eaLnBrk="1" hangingPunct="1">
              <a:lnSpc>
                <a:spcPct val="90000"/>
              </a:lnSpc>
            </a:pPr>
            <a:r>
              <a:rPr lang="en-US" altLang="zh-CN" dirty="0" smtClean="0"/>
              <a:t>1. </a:t>
            </a:r>
            <a:r>
              <a:rPr lang="zh-CN" altLang="en-US" dirty="0" smtClean="0"/>
              <a:t>数据库定义和创建</a:t>
            </a:r>
          </a:p>
          <a:p>
            <a:pPr algn="just" eaLnBrk="1" hangingPunct="1">
              <a:lnSpc>
                <a:spcPct val="90000"/>
              </a:lnSpc>
            </a:pPr>
            <a:r>
              <a:rPr lang="en-US" altLang="zh-CN" dirty="0" smtClean="0"/>
              <a:t>2.</a:t>
            </a:r>
            <a:r>
              <a:rPr lang="zh-CN" altLang="en-US" dirty="0" smtClean="0"/>
              <a:t>数据组织、存储和管理</a:t>
            </a:r>
          </a:p>
          <a:p>
            <a:pPr algn="just" eaLnBrk="1" hangingPunct="1">
              <a:lnSpc>
                <a:spcPct val="90000"/>
              </a:lnSpc>
            </a:pPr>
            <a:r>
              <a:rPr lang="en-US" altLang="zh-CN" dirty="0" smtClean="0"/>
              <a:t>3.</a:t>
            </a:r>
            <a:r>
              <a:rPr lang="zh-CN" altLang="en-US" dirty="0" smtClean="0"/>
              <a:t>数据存取</a:t>
            </a:r>
          </a:p>
          <a:p>
            <a:pPr algn="just" eaLnBrk="1" hangingPunct="1">
              <a:lnSpc>
                <a:spcPct val="90000"/>
              </a:lnSpc>
            </a:pPr>
            <a:r>
              <a:rPr lang="en-US" altLang="zh-CN" dirty="0" smtClean="0"/>
              <a:t>4.</a:t>
            </a:r>
            <a:r>
              <a:rPr lang="zh-CN" altLang="en-US" dirty="0" smtClean="0"/>
              <a:t>数据库事务管理和运行管理</a:t>
            </a:r>
          </a:p>
          <a:p>
            <a:pPr eaLnBrk="1" hangingPunct="1">
              <a:lnSpc>
                <a:spcPct val="90000"/>
              </a:lnSpc>
            </a:pPr>
            <a:r>
              <a:rPr lang="en-US" altLang="zh-CN" dirty="0" smtClean="0">
                <a:cs typeface="Times New Roman" pitchFamily="18" charset="0"/>
              </a:rPr>
              <a:t>5.</a:t>
            </a:r>
            <a:r>
              <a:rPr lang="zh-CN" altLang="en-US" dirty="0" smtClean="0">
                <a:cs typeface="Times New Roman" pitchFamily="18" charset="0"/>
              </a:rPr>
              <a:t>数据库建立和维护</a:t>
            </a:r>
            <a:endParaRPr lang="en-US" altLang="zh-CN" dirty="0" smtClean="0">
              <a:cs typeface="Times New Roman" pitchFamily="18" charset="0"/>
            </a:endParaRPr>
          </a:p>
          <a:p>
            <a:pPr eaLnBrk="1" hangingPunct="1">
              <a:lnSpc>
                <a:spcPct val="90000"/>
              </a:lnSpc>
            </a:pPr>
            <a:r>
              <a:rPr lang="en-US" altLang="zh-CN" dirty="0" smtClean="0">
                <a:cs typeface="Times New Roman" pitchFamily="18" charset="0"/>
              </a:rPr>
              <a:t>6.</a:t>
            </a:r>
            <a:r>
              <a:rPr lang="zh-CN" altLang="en-US" dirty="0" smtClean="0">
                <a:cs typeface="Times New Roman" pitchFamily="18" charset="0"/>
              </a:rPr>
              <a:t>其他功能 </a:t>
            </a:r>
          </a:p>
        </p:txBody>
      </p:sp>
    </p:spTree>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3928B38F-83D7-4123-9907-3C534C7F4F93}" type="slidenum">
              <a:rPr lang="zh-CN" altLang="en-US">
                <a:latin typeface="+mj-lt"/>
              </a:rPr>
              <a:pPr/>
              <a:t>40</a:t>
            </a:fld>
            <a:endParaRPr lang="en-US" altLang="zh-CN">
              <a:latin typeface="+mj-lt"/>
            </a:endParaRPr>
          </a:p>
        </p:txBody>
      </p:sp>
      <p:sp>
        <p:nvSpPr>
          <p:cNvPr id="112643" name="Rectangle 2"/>
          <p:cNvSpPr>
            <a:spLocks noGrp="1" noChangeArrowheads="1"/>
          </p:cNvSpPr>
          <p:nvPr>
            <p:ph type="title"/>
          </p:nvPr>
        </p:nvSpPr>
        <p:spPr>
          <a:xfrm>
            <a:off x="285750" y="-92075"/>
            <a:ext cx="8401050" cy="852488"/>
          </a:xfrm>
        </p:spPr>
        <p:txBody>
          <a:bodyPr/>
          <a:lstStyle/>
          <a:p>
            <a:pPr eaLnBrk="1" hangingPunct="1"/>
            <a:r>
              <a:rPr lang="zh-CN" altLang="en-US" dirty="0" smtClean="0"/>
              <a:t>1</a:t>
            </a:r>
            <a:r>
              <a:rPr lang="en-US" altLang="zh-CN" dirty="0" smtClean="0"/>
              <a:t>2.3</a:t>
            </a:r>
            <a:r>
              <a:rPr lang="zh-CN" altLang="en-US" dirty="0" smtClean="0"/>
              <a:t> 语言处理层 </a:t>
            </a:r>
          </a:p>
        </p:txBody>
      </p:sp>
      <p:sp>
        <p:nvSpPr>
          <p:cNvPr id="112644" name="Rectangle 3"/>
          <p:cNvSpPr>
            <a:spLocks noGrp="1" noChangeArrowheads="1"/>
          </p:cNvSpPr>
          <p:nvPr>
            <p:ph type="body" idx="1"/>
          </p:nvPr>
        </p:nvSpPr>
        <p:spPr>
          <a:xfrm>
            <a:off x="419100" y="915988"/>
            <a:ext cx="8401050" cy="3640137"/>
          </a:xfrm>
        </p:spPr>
        <p:txBody>
          <a:bodyPr/>
          <a:lstStyle/>
          <a:p>
            <a:pPr eaLnBrk="1" hangingPunct="1"/>
            <a:r>
              <a:rPr lang="en-US" altLang="zh-CN" dirty="0" smtClean="0">
                <a:latin typeface="+mj-lt"/>
                <a:ea typeface="黑体" pitchFamily="49" charset="-122"/>
              </a:rPr>
              <a:t>1. </a:t>
            </a:r>
            <a:r>
              <a:rPr lang="zh-CN" altLang="en-US" dirty="0" smtClean="0">
                <a:latin typeface="+mj-lt"/>
                <a:ea typeface="黑体" pitchFamily="49" charset="-122"/>
              </a:rPr>
              <a:t>语言翻译处理层的任务和工作步骤</a:t>
            </a:r>
          </a:p>
          <a:p>
            <a:pPr eaLnBrk="1" hangingPunct="1"/>
            <a:r>
              <a:rPr lang="en-US" altLang="zh-CN" dirty="0" smtClean="0">
                <a:latin typeface="+mj-lt"/>
                <a:ea typeface="黑体" pitchFamily="49" charset="-122"/>
              </a:rPr>
              <a:t>2.</a:t>
            </a:r>
            <a:r>
              <a:rPr lang="zh-CN" altLang="en-US" dirty="0" smtClean="0">
                <a:latin typeface="+mj-lt"/>
                <a:ea typeface="黑体" pitchFamily="49" charset="-122"/>
              </a:rPr>
              <a:t> 解释方法</a:t>
            </a:r>
          </a:p>
          <a:p>
            <a:pPr eaLnBrk="1" hangingPunct="1"/>
            <a:r>
              <a:rPr lang="zh-CN" altLang="en-US" dirty="0" smtClean="0">
                <a:solidFill>
                  <a:srgbClr val="FF0000"/>
                </a:solidFill>
                <a:latin typeface="+mj-lt"/>
                <a:ea typeface="黑体" pitchFamily="49" charset="-122"/>
              </a:rPr>
              <a:t>3</a:t>
            </a:r>
            <a:r>
              <a:rPr lang="en-US" altLang="zh-CN" dirty="0" smtClean="0">
                <a:solidFill>
                  <a:srgbClr val="FF0000"/>
                </a:solidFill>
                <a:latin typeface="+mj-lt"/>
                <a:ea typeface="黑体" pitchFamily="49" charset="-122"/>
              </a:rPr>
              <a:t>.</a:t>
            </a:r>
            <a:r>
              <a:rPr lang="zh-CN" altLang="en-US" dirty="0" smtClean="0">
                <a:solidFill>
                  <a:srgbClr val="FF0000"/>
                </a:solidFill>
                <a:latin typeface="+mj-lt"/>
                <a:ea typeface="黑体" pitchFamily="49" charset="-122"/>
              </a:rPr>
              <a:t> 预编译方法</a:t>
            </a:r>
          </a:p>
        </p:txBody>
      </p:sp>
    </p:spTree>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1840E62F-DC83-47DA-A224-11D7EC3182E3}" type="slidenum">
              <a:rPr lang="zh-CN" altLang="en-US"/>
              <a:pPr/>
              <a:t>41</a:t>
            </a:fld>
            <a:endParaRPr lang="en-US" altLang="zh-CN"/>
          </a:p>
        </p:txBody>
      </p:sp>
      <p:sp>
        <p:nvSpPr>
          <p:cNvPr id="130051" name="Rectangle 2"/>
          <p:cNvSpPr>
            <a:spLocks noGrp="1" noChangeArrowheads="1"/>
          </p:cNvSpPr>
          <p:nvPr>
            <p:ph type="title"/>
          </p:nvPr>
        </p:nvSpPr>
        <p:spPr>
          <a:xfrm>
            <a:off x="285750" y="-92075"/>
            <a:ext cx="8401050" cy="852488"/>
          </a:xfrm>
        </p:spPr>
        <p:txBody>
          <a:bodyPr/>
          <a:lstStyle/>
          <a:p>
            <a:pPr eaLnBrk="1" hangingPunct="1"/>
            <a:r>
              <a:rPr lang="zh-CN" altLang="en-US" dirty="0" smtClean="0"/>
              <a:t>预编译方法</a:t>
            </a:r>
          </a:p>
        </p:txBody>
      </p:sp>
      <p:sp>
        <p:nvSpPr>
          <p:cNvPr id="130052" name="Rectangle 3"/>
          <p:cNvSpPr>
            <a:spLocks noGrp="1" noChangeArrowheads="1"/>
          </p:cNvSpPr>
          <p:nvPr>
            <p:ph type="body" idx="1"/>
          </p:nvPr>
        </p:nvSpPr>
        <p:spPr>
          <a:xfrm>
            <a:off x="419100" y="987425"/>
            <a:ext cx="8401050" cy="3641725"/>
          </a:xfrm>
        </p:spPr>
        <p:txBody>
          <a:bodyPr/>
          <a:lstStyle/>
          <a:p>
            <a:pPr algn="just" eaLnBrk="1" hangingPunct="1"/>
            <a:r>
              <a:rPr lang="zh-CN" altLang="en-US" dirty="0" smtClean="0">
                <a:latin typeface="Times New Roman" pitchFamily="18" charset="0"/>
              </a:rPr>
              <a:t>不同束缚时间的权衡</a:t>
            </a:r>
          </a:p>
          <a:p>
            <a:pPr lvl="1" algn="just" eaLnBrk="1" hangingPunct="1">
              <a:lnSpc>
                <a:spcPct val="120000"/>
              </a:lnSpc>
            </a:pPr>
            <a:r>
              <a:rPr lang="zh-CN" altLang="en-US" dirty="0" smtClean="0">
                <a:latin typeface="Times New Roman" pitchFamily="18" charset="0"/>
              </a:rPr>
              <a:t>早：系统效率高，数据独立性差</a:t>
            </a:r>
            <a:endParaRPr lang="zh-CN" altLang="en-US" dirty="0" smtClean="0"/>
          </a:p>
          <a:p>
            <a:pPr lvl="1" algn="just" eaLnBrk="1" hangingPunct="1">
              <a:lnSpc>
                <a:spcPct val="120000"/>
              </a:lnSpc>
            </a:pPr>
            <a:r>
              <a:rPr lang="zh-CN" altLang="en-US" dirty="0" smtClean="0">
                <a:latin typeface="Times New Roman" pitchFamily="18" charset="0"/>
              </a:rPr>
              <a:t>晚：数据独立性高，执行效率差</a:t>
            </a:r>
            <a:endParaRPr lang="zh-CN" altLang="en-US" dirty="0" smtClean="0"/>
          </a:p>
          <a:p>
            <a:pPr lvl="1" eaLnBrk="1" hangingPunct="1">
              <a:lnSpc>
                <a:spcPct val="120000"/>
              </a:lnSpc>
              <a:buFontTx/>
              <a:buNone/>
            </a:pPr>
            <a:r>
              <a:rPr lang="zh-CN" altLang="en-US" dirty="0" smtClean="0">
                <a:latin typeface="宋体" pitchFamily="2" charset="-122"/>
              </a:rPr>
              <a:t>预编译方法是介于上面二者之间的一个方案</a:t>
            </a:r>
            <a:r>
              <a:rPr lang="zh-CN" altLang="en-US" dirty="0" smtClean="0"/>
              <a:t> </a:t>
            </a:r>
          </a:p>
        </p:txBody>
      </p:sp>
    </p:spTree>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7BFFF57E-FEBB-4DFC-83DC-D1226D403436}" type="slidenum">
              <a:rPr lang="zh-CN" altLang="en-US"/>
              <a:pPr/>
              <a:t>42</a:t>
            </a:fld>
            <a:endParaRPr lang="en-US" altLang="zh-CN"/>
          </a:p>
        </p:txBody>
      </p:sp>
      <p:sp>
        <p:nvSpPr>
          <p:cNvPr id="131075" name="Rectangle 3"/>
          <p:cNvSpPr>
            <a:spLocks noGrp="1" noChangeArrowheads="1"/>
          </p:cNvSpPr>
          <p:nvPr>
            <p:ph type="body" idx="1"/>
          </p:nvPr>
        </p:nvSpPr>
        <p:spPr>
          <a:xfrm>
            <a:off x="838200" y="1203325"/>
            <a:ext cx="8001000" cy="2343150"/>
          </a:xfrm>
        </p:spPr>
        <p:txBody>
          <a:bodyPr/>
          <a:lstStyle/>
          <a:p>
            <a:pPr algn="just" eaLnBrk="1" hangingPunct="1"/>
            <a:r>
              <a:rPr lang="zh-CN" altLang="en-US" smtClean="0">
                <a:latin typeface="Times New Roman" pitchFamily="18" charset="0"/>
              </a:rPr>
              <a:t>特点</a:t>
            </a:r>
          </a:p>
          <a:p>
            <a:pPr lvl="1" algn="just" eaLnBrk="1" hangingPunct="1">
              <a:lnSpc>
                <a:spcPct val="140000"/>
              </a:lnSpc>
            </a:pPr>
            <a:r>
              <a:rPr lang="zh-CN" altLang="en-US" smtClean="0">
                <a:latin typeface="Times New Roman" pitchFamily="18" charset="0"/>
              </a:rPr>
              <a:t>用户提交</a:t>
            </a:r>
            <a:r>
              <a:rPr lang="en-US" altLang="zh-CN" smtClean="0"/>
              <a:t>DML</a:t>
            </a:r>
            <a:r>
              <a:rPr lang="zh-CN" altLang="en-US" smtClean="0">
                <a:latin typeface="Times New Roman" pitchFamily="18" charset="0"/>
              </a:rPr>
              <a:t>语句后，运行前对它进行翻译处理</a:t>
            </a:r>
            <a:endParaRPr lang="zh-CN" altLang="en-US" smtClean="0"/>
          </a:p>
          <a:p>
            <a:pPr lvl="1" algn="just" eaLnBrk="1" hangingPunct="1">
              <a:lnSpc>
                <a:spcPct val="140000"/>
              </a:lnSpc>
            </a:pPr>
            <a:r>
              <a:rPr lang="zh-CN" altLang="en-US" smtClean="0">
                <a:latin typeface="Times New Roman" pitchFamily="18" charset="0"/>
              </a:rPr>
              <a:t>保存产生的执行代码</a:t>
            </a:r>
            <a:endParaRPr lang="zh-CN" altLang="en-US" smtClean="0"/>
          </a:p>
          <a:p>
            <a:pPr lvl="1" eaLnBrk="1" hangingPunct="1">
              <a:lnSpc>
                <a:spcPct val="140000"/>
              </a:lnSpc>
            </a:pPr>
            <a:r>
              <a:rPr lang="zh-CN" altLang="en-US" smtClean="0">
                <a:latin typeface="宋体" pitchFamily="2" charset="-122"/>
              </a:rPr>
              <a:t>运行时，取出执行代码加以执行</a:t>
            </a:r>
            <a:r>
              <a:rPr lang="zh-CN" altLang="en-US" smtClean="0"/>
              <a:t> </a:t>
            </a:r>
          </a:p>
        </p:txBody>
      </p:sp>
      <p:sp>
        <p:nvSpPr>
          <p:cNvPr id="4" name="Rectangle 2"/>
          <p:cNvSpPr>
            <a:spLocks noGrp="1" noChangeArrowheads="1"/>
          </p:cNvSpPr>
          <p:nvPr>
            <p:ph type="title"/>
          </p:nvPr>
        </p:nvSpPr>
        <p:spPr>
          <a:xfrm>
            <a:off x="285750" y="-92075"/>
            <a:ext cx="8401050" cy="852488"/>
          </a:xfrm>
        </p:spPr>
        <p:txBody>
          <a:bodyPr/>
          <a:lstStyle/>
          <a:p>
            <a:pPr eaLnBrk="1" hangingPunct="1"/>
            <a:r>
              <a:rPr lang="zh-CN" altLang="en-US" dirty="0" smtClean="0"/>
              <a:t>预编译方法</a:t>
            </a:r>
          </a:p>
        </p:txBody>
      </p:sp>
    </p:spTree>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7106" name="Picture 2" descr="12Z5"/>
          <p:cNvPicPr>
            <a:picLocks noChangeAspect="1" noChangeArrowheads="1"/>
          </p:cNvPicPr>
          <p:nvPr/>
        </p:nvPicPr>
        <p:blipFill>
          <a:blip r:embed="rId2" cstate="print"/>
          <a:srcRect/>
          <a:stretch>
            <a:fillRect/>
          </a:stretch>
        </p:blipFill>
        <p:spPr bwMode="auto">
          <a:xfrm>
            <a:off x="903408" y="0"/>
            <a:ext cx="6868030" cy="5009901"/>
          </a:xfrm>
          <a:prstGeom prst="rect">
            <a:avLst/>
          </a:prstGeom>
          <a:noFill/>
          <a:ln w="9525">
            <a:noFill/>
            <a:miter lim="800000"/>
            <a:headEnd/>
            <a:tailEnd/>
          </a:ln>
        </p:spPr>
      </p:pic>
    </p:spTree>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74423BAA-6DB0-43B0-BBBA-22C18F8A20FD}" type="slidenum">
              <a:rPr lang="zh-CN" altLang="en-US"/>
              <a:pPr/>
              <a:t>44</a:t>
            </a:fld>
            <a:endParaRPr lang="en-US" altLang="zh-CN"/>
          </a:p>
        </p:txBody>
      </p:sp>
      <p:sp>
        <p:nvSpPr>
          <p:cNvPr id="136195" name="Rectangle 3"/>
          <p:cNvSpPr>
            <a:spLocks noGrp="1" noChangeArrowheads="1"/>
          </p:cNvSpPr>
          <p:nvPr>
            <p:ph type="body" idx="1"/>
          </p:nvPr>
        </p:nvSpPr>
        <p:spPr>
          <a:xfrm>
            <a:off x="914400" y="1058863"/>
            <a:ext cx="8001000" cy="2743200"/>
          </a:xfrm>
        </p:spPr>
        <p:txBody>
          <a:bodyPr/>
          <a:lstStyle/>
          <a:p>
            <a:pPr eaLnBrk="1" hangingPunct="1"/>
            <a:r>
              <a:rPr lang="zh-CN" altLang="en-US" dirty="0" smtClean="0">
                <a:latin typeface="宋体" pitchFamily="2" charset="-122"/>
              </a:rPr>
              <a:t>优点</a:t>
            </a:r>
            <a:r>
              <a:rPr lang="zh-CN" altLang="en-US" dirty="0" smtClean="0"/>
              <a:t> </a:t>
            </a:r>
          </a:p>
          <a:p>
            <a:pPr lvl="1" eaLnBrk="1" hangingPunct="1"/>
            <a:r>
              <a:rPr lang="zh-CN" altLang="en-US" dirty="0" smtClean="0">
                <a:latin typeface="宋体" pitchFamily="2" charset="-122"/>
              </a:rPr>
              <a:t>效率高，比解释方法高</a:t>
            </a:r>
            <a:r>
              <a:rPr lang="zh-CN" altLang="en-US" dirty="0" smtClean="0"/>
              <a:t>2</a:t>
            </a:r>
            <a:r>
              <a:rPr lang="zh-CN" altLang="en-US" dirty="0" smtClean="0">
                <a:latin typeface="宋体" pitchFamily="2" charset="-122"/>
              </a:rPr>
              <a:t>倍以上</a:t>
            </a:r>
            <a:r>
              <a:rPr lang="zh-CN" altLang="en-US" dirty="0" smtClean="0"/>
              <a:t> </a:t>
            </a:r>
            <a:endParaRPr lang="en-US" altLang="zh-CN" dirty="0" smtClean="0"/>
          </a:p>
          <a:p>
            <a:pPr eaLnBrk="1" hangingPunct="1"/>
            <a:r>
              <a:rPr lang="zh-CN" altLang="en-US" dirty="0" smtClean="0">
                <a:latin typeface="宋体" pitchFamily="2" charset="-122"/>
              </a:rPr>
              <a:t>缺点 </a:t>
            </a:r>
            <a:r>
              <a:rPr lang="zh-CN" altLang="en-US" dirty="0" smtClean="0"/>
              <a:t> </a:t>
            </a:r>
          </a:p>
          <a:p>
            <a:pPr lvl="1" eaLnBrk="1" hangingPunct="1"/>
            <a:r>
              <a:rPr lang="zh-CN" altLang="en-US" dirty="0" smtClean="0">
                <a:latin typeface="宋体" pitchFamily="2" charset="-122"/>
              </a:rPr>
              <a:t>数据独立性差</a:t>
            </a:r>
            <a:r>
              <a:rPr lang="zh-CN" altLang="en-US" dirty="0" smtClean="0"/>
              <a:t> </a:t>
            </a:r>
          </a:p>
          <a:p>
            <a:pPr lvl="1" eaLnBrk="1" hangingPunct="1"/>
            <a:endParaRPr lang="zh-CN" altLang="en-US" dirty="0" smtClean="0"/>
          </a:p>
        </p:txBody>
      </p:sp>
      <p:sp>
        <p:nvSpPr>
          <p:cNvPr id="5" name="标题 1"/>
          <p:cNvSpPr>
            <a:spLocks noGrp="1"/>
          </p:cNvSpPr>
          <p:nvPr>
            <p:ph type="title"/>
          </p:nvPr>
        </p:nvSpPr>
        <p:spPr>
          <a:xfrm>
            <a:off x="285720" y="-92546"/>
            <a:ext cx="8401080" cy="853679"/>
          </a:xfrm>
        </p:spPr>
        <p:txBody>
          <a:bodyPr/>
          <a:lstStyle/>
          <a:p>
            <a:r>
              <a:rPr lang="zh-CN" altLang="en-US" dirty="0" smtClean="0"/>
              <a:t>预编译方法</a:t>
            </a:r>
            <a:endParaRPr lang="zh-CN" altLang="en-US" dirty="0"/>
          </a:p>
        </p:txBody>
      </p:sp>
    </p:spTree>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C9CA95FB-C279-4901-871C-A759DED67847}" type="slidenum">
              <a:rPr lang="zh-CN" altLang="en-US"/>
              <a:pPr/>
              <a:t>45</a:t>
            </a:fld>
            <a:endParaRPr lang="en-US" altLang="zh-CN"/>
          </a:p>
        </p:txBody>
      </p:sp>
      <p:sp>
        <p:nvSpPr>
          <p:cNvPr id="138243" name="Rectangle 2"/>
          <p:cNvSpPr>
            <a:spLocks noGrp="1" noChangeArrowheads="1"/>
          </p:cNvSpPr>
          <p:nvPr>
            <p:ph type="body" idx="1"/>
          </p:nvPr>
        </p:nvSpPr>
        <p:spPr>
          <a:xfrm>
            <a:off x="395536" y="555526"/>
            <a:ext cx="8496944" cy="4400550"/>
          </a:xfrm>
        </p:spPr>
        <p:txBody>
          <a:bodyPr/>
          <a:lstStyle/>
          <a:p>
            <a:pPr eaLnBrk="1" hangingPunct="1"/>
            <a:r>
              <a:rPr lang="zh-CN" altLang="en-US" dirty="0" smtClean="0">
                <a:latin typeface="宋体" pitchFamily="2" charset="-122"/>
              </a:rPr>
              <a:t>重编译  </a:t>
            </a:r>
            <a:r>
              <a:rPr lang="zh-CN" altLang="en-US" dirty="0" smtClean="0"/>
              <a:t> </a:t>
            </a:r>
          </a:p>
          <a:p>
            <a:pPr lvl="1" eaLnBrk="1" hangingPunct="1">
              <a:spcBef>
                <a:spcPts val="400"/>
              </a:spcBef>
            </a:pPr>
            <a:r>
              <a:rPr lang="zh-CN" altLang="en-US" dirty="0" smtClean="0">
                <a:latin typeface="Times New Roman" pitchFamily="18" charset="0"/>
              </a:rPr>
              <a:t>预编译方法的问题</a:t>
            </a:r>
          </a:p>
          <a:p>
            <a:pPr lvl="2" algn="just" eaLnBrk="1" hangingPunct="1">
              <a:spcBef>
                <a:spcPts val="400"/>
              </a:spcBef>
            </a:pPr>
            <a:r>
              <a:rPr lang="zh-CN" altLang="en-US" dirty="0" smtClean="0">
                <a:latin typeface="Times New Roman" pitchFamily="18" charset="0"/>
              </a:rPr>
              <a:t>数据库因某些成分的改变而使一些程序（语句）的编译结果无效</a:t>
            </a:r>
            <a:endParaRPr lang="zh-CN" altLang="en-US" dirty="0" smtClean="0">
              <a:latin typeface="宋体" pitchFamily="2" charset="-122"/>
            </a:endParaRPr>
          </a:p>
          <a:p>
            <a:pPr lvl="1" algn="just" eaLnBrk="1" hangingPunct="1">
              <a:spcBef>
                <a:spcPts val="400"/>
              </a:spcBef>
            </a:pPr>
            <a:r>
              <a:rPr lang="zh-CN" altLang="en-US" dirty="0" smtClean="0">
                <a:latin typeface="Times New Roman" pitchFamily="18" charset="0"/>
              </a:rPr>
              <a:t>解决方法</a:t>
            </a:r>
          </a:p>
          <a:p>
            <a:pPr lvl="2" algn="just" eaLnBrk="1" hangingPunct="1">
              <a:spcBef>
                <a:spcPts val="400"/>
              </a:spcBef>
            </a:pPr>
            <a:r>
              <a:rPr lang="zh-CN" altLang="en-US" dirty="0" smtClean="0">
                <a:latin typeface="Times New Roman" pitchFamily="18" charset="0"/>
              </a:rPr>
              <a:t> 重编译</a:t>
            </a:r>
          </a:p>
          <a:p>
            <a:pPr lvl="1" algn="just" eaLnBrk="1" hangingPunct="1">
              <a:spcBef>
                <a:spcPts val="400"/>
              </a:spcBef>
            </a:pPr>
            <a:r>
              <a:rPr lang="zh-CN" altLang="en-US" dirty="0" smtClean="0">
                <a:latin typeface="Times New Roman" pitchFamily="18" charset="0"/>
              </a:rPr>
              <a:t>重编译进行时刻</a:t>
            </a:r>
            <a:endParaRPr lang="zh-CN" altLang="en-US" dirty="0" smtClean="0">
              <a:latin typeface="宋体" pitchFamily="2" charset="-122"/>
            </a:endParaRPr>
          </a:p>
          <a:p>
            <a:pPr lvl="2" algn="just" eaLnBrk="1" hangingPunct="1">
              <a:spcBef>
                <a:spcPts val="400"/>
              </a:spcBef>
            </a:pPr>
            <a:r>
              <a:rPr lang="zh-CN" altLang="en-US" dirty="0" smtClean="0">
                <a:latin typeface="Times New Roman" pitchFamily="18" charset="0"/>
              </a:rPr>
              <a:t>受影响的编译结果置“无效”标志</a:t>
            </a:r>
          </a:p>
          <a:p>
            <a:pPr lvl="2" algn="just" eaLnBrk="1" hangingPunct="1">
              <a:spcBef>
                <a:spcPts val="400"/>
              </a:spcBef>
            </a:pPr>
            <a:r>
              <a:rPr lang="zh-CN" altLang="en-US" dirty="0" smtClean="0">
                <a:latin typeface="Times New Roman" pitchFamily="18" charset="0"/>
              </a:rPr>
              <a:t>被执行时才进行自动重编译</a:t>
            </a:r>
          </a:p>
          <a:p>
            <a:pPr lvl="1" algn="just" eaLnBrk="1" hangingPunct="1">
              <a:spcBef>
                <a:spcPts val="400"/>
              </a:spcBef>
            </a:pPr>
            <a:r>
              <a:rPr lang="zh-CN" altLang="en-US" dirty="0" smtClean="0">
                <a:latin typeface="Times New Roman" pitchFamily="18" charset="0"/>
              </a:rPr>
              <a:t>自动重编译技术</a:t>
            </a:r>
            <a:endParaRPr lang="zh-CN" altLang="en-US" dirty="0" smtClean="0">
              <a:latin typeface="宋体" pitchFamily="2" charset="-122"/>
            </a:endParaRPr>
          </a:p>
          <a:p>
            <a:pPr lvl="2" algn="just" eaLnBrk="1" hangingPunct="1">
              <a:spcBef>
                <a:spcPts val="400"/>
              </a:spcBef>
            </a:pPr>
            <a:r>
              <a:rPr lang="zh-CN" altLang="en-US" dirty="0" smtClean="0">
                <a:latin typeface="Times New Roman" pitchFamily="18" charset="0"/>
              </a:rPr>
              <a:t>既拥有了编译时进行束缚所带来的高效率</a:t>
            </a:r>
          </a:p>
          <a:p>
            <a:pPr lvl="2" algn="just" eaLnBrk="1" hangingPunct="1">
              <a:spcBef>
                <a:spcPts val="400"/>
              </a:spcBef>
            </a:pPr>
            <a:r>
              <a:rPr lang="zh-CN" altLang="en-US" dirty="0" smtClean="0">
                <a:latin typeface="Times New Roman" pitchFamily="18" charset="0"/>
              </a:rPr>
              <a:t>又具备了执行时束缚带来的数据独立性 </a:t>
            </a:r>
          </a:p>
        </p:txBody>
      </p:sp>
      <p:sp>
        <p:nvSpPr>
          <p:cNvPr id="4" name="标题 1"/>
          <p:cNvSpPr>
            <a:spLocks noGrp="1"/>
          </p:cNvSpPr>
          <p:nvPr>
            <p:ph type="title"/>
          </p:nvPr>
        </p:nvSpPr>
        <p:spPr>
          <a:xfrm>
            <a:off x="285720" y="-92546"/>
            <a:ext cx="8401080" cy="853679"/>
          </a:xfrm>
        </p:spPr>
        <p:txBody>
          <a:bodyPr/>
          <a:lstStyle/>
          <a:p>
            <a:r>
              <a:rPr lang="en-US" altLang="zh-CN" dirty="0" smtClean="0"/>
              <a:t> </a:t>
            </a:r>
            <a:r>
              <a:rPr lang="zh-CN" altLang="en-US" dirty="0" smtClean="0"/>
              <a:t>预编译方法</a:t>
            </a:r>
            <a:endParaRPr lang="zh-CN" altLang="en-US" dirty="0"/>
          </a:p>
        </p:txBody>
      </p:sp>
    </p:spTree>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76EC7718-9259-4FD1-94A6-3FADA03F45FB}" type="slidenum">
              <a:rPr lang="zh-CN" altLang="en-US">
                <a:latin typeface="+mj-lt"/>
              </a:rPr>
              <a:pPr/>
              <a:t>46</a:t>
            </a:fld>
            <a:endParaRPr lang="en-US" altLang="zh-CN">
              <a:latin typeface="+mj-lt"/>
            </a:endParaRPr>
          </a:p>
        </p:txBody>
      </p:sp>
      <p:sp>
        <p:nvSpPr>
          <p:cNvPr id="25603" name="Rectangle 2"/>
          <p:cNvSpPr>
            <a:spLocks noGrp="1" noChangeArrowheads="1"/>
          </p:cNvSpPr>
          <p:nvPr>
            <p:ph type="title"/>
          </p:nvPr>
        </p:nvSpPr>
        <p:spPr>
          <a:xfrm>
            <a:off x="285750" y="-92075"/>
            <a:ext cx="8401050" cy="852488"/>
          </a:xfrm>
        </p:spPr>
        <p:txBody>
          <a:bodyPr/>
          <a:lstStyle/>
          <a:p>
            <a:pPr eaLnBrk="1" hangingPunct="1"/>
            <a:r>
              <a:rPr lang="zh-CN" altLang="en-US" dirty="0" smtClean="0"/>
              <a:t>第</a:t>
            </a:r>
            <a:r>
              <a:rPr lang="en-US" altLang="zh-CN" dirty="0" smtClean="0"/>
              <a:t>12</a:t>
            </a:r>
            <a:r>
              <a:rPr lang="zh-CN" altLang="en-US" dirty="0" smtClean="0"/>
              <a:t>章  数据库管理系统</a:t>
            </a:r>
          </a:p>
        </p:txBody>
      </p:sp>
      <p:sp>
        <p:nvSpPr>
          <p:cNvPr id="25604" name="Rectangle 3"/>
          <p:cNvSpPr>
            <a:spLocks noGrp="1" noChangeArrowheads="1"/>
          </p:cNvSpPr>
          <p:nvPr>
            <p:ph type="body" idx="1"/>
          </p:nvPr>
        </p:nvSpPr>
        <p:spPr>
          <a:xfrm>
            <a:off x="635000" y="842963"/>
            <a:ext cx="8401050" cy="3636962"/>
          </a:xfrm>
        </p:spPr>
        <p:txBody>
          <a:bodyPr/>
          <a:lstStyle/>
          <a:p>
            <a:pPr algn="just" eaLnBrk="1" hangingPunct="1">
              <a:spcBef>
                <a:spcPct val="20000"/>
              </a:spcBef>
              <a:spcAft>
                <a:spcPct val="20000"/>
              </a:spcAft>
            </a:pPr>
            <a:r>
              <a:rPr lang="en-US" altLang="zh-CN" sz="2400" dirty="0" smtClean="0">
                <a:latin typeface="+mj-lt"/>
              </a:rPr>
              <a:t>12.1 DBMS</a:t>
            </a:r>
            <a:r>
              <a:rPr lang="zh-CN" altLang="en-US" sz="2400" dirty="0" smtClean="0">
                <a:latin typeface="+mj-lt"/>
              </a:rPr>
              <a:t>的基本功能</a:t>
            </a:r>
            <a:endParaRPr lang="zh-CN" altLang="en-US" sz="2400" b="0" dirty="0" smtClean="0">
              <a:latin typeface="+mj-lt"/>
            </a:endParaRPr>
          </a:p>
          <a:p>
            <a:pPr algn="just" eaLnBrk="1" hangingPunct="1">
              <a:spcBef>
                <a:spcPct val="20000"/>
              </a:spcBef>
              <a:spcAft>
                <a:spcPct val="20000"/>
              </a:spcAft>
            </a:pPr>
            <a:r>
              <a:rPr lang="en-US" altLang="zh-CN" sz="2400" dirty="0" smtClean="0">
                <a:latin typeface="+mj-lt"/>
              </a:rPr>
              <a:t>12.2 DBMS</a:t>
            </a:r>
            <a:r>
              <a:rPr lang="zh-CN" altLang="en-US" sz="2400" dirty="0" smtClean="0">
                <a:latin typeface="+mj-lt"/>
              </a:rPr>
              <a:t>的系统结构</a:t>
            </a:r>
          </a:p>
          <a:p>
            <a:pPr algn="just"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3</a:t>
            </a:r>
            <a:r>
              <a:rPr lang="zh-CN" altLang="en-US" sz="2400" dirty="0" smtClean="0">
                <a:latin typeface="+mj-lt"/>
              </a:rPr>
              <a:t> 语言处理层</a:t>
            </a:r>
            <a:endParaRPr lang="zh-CN" altLang="en-US" sz="2400" b="0" dirty="0" smtClean="0">
              <a:latin typeface="+mj-lt"/>
            </a:endParaRPr>
          </a:p>
          <a:p>
            <a:pPr algn="just" eaLnBrk="1" hangingPunct="1">
              <a:spcBef>
                <a:spcPct val="20000"/>
              </a:spcBef>
              <a:spcAft>
                <a:spcPct val="20000"/>
              </a:spcAft>
            </a:pPr>
            <a:r>
              <a:rPr lang="zh-CN" altLang="en-US" sz="2400" dirty="0" smtClean="0">
                <a:solidFill>
                  <a:srgbClr val="FF0000"/>
                </a:solidFill>
                <a:latin typeface="+mj-lt"/>
              </a:rPr>
              <a:t>1</a:t>
            </a:r>
            <a:r>
              <a:rPr lang="en-US" altLang="zh-CN" sz="2400" dirty="0" smtClean="0">
                <a:solidFill>
                  <a:srgbClr val="FF0000"/>
                </a:solidFill>
                <a:latin typeface="+mj-lt"/>
              </a:rPr>
              <a:t>2</a:t>
            </a:r>
            <a:r>
              <a:rPr lang="zh-CN" altLang="en-US" sz="2400" dirty="0" smtClean="0">
                <a:solidFill>
                  <a:srgbClr val="FF0000"/>
                </a:solidFill>
                <a:latin typeface="+mj-lt"/>
              </a:rPr>
              <a:t>.</a:t>
            </a:r>
            <a:r>
              <a:rPr lang="en-US" altLang="zh-CN" sz="2400" dirty="0" smtClean="0">
                <a:solidFill>
                  <a:srgbClr val="FF0000"/>
                </a:solidFill>
                <a:latin typeface="+mj-lt"/>
              </a:rPr>
              <a:t>4</a:t>
            </a:r>
            <a:r>
              <a:rPr lang="zh-CN" altLang="en-US" sz="2400" dirty="0" smtClean="0">
                <a:solidFill>
                  <a:srgbClr val="FF0000"/>
                </a:solidFill>
                <a:latin typeface="+mj-lt"/>
              </a:rPr>
              <a:t> 数据存取层</a:t>
            </a:r>
            <a:endParaRPr lang="zh-CN" altLang="en-US" sz="2400" b="0" dirty="0" smtClean="0">
              <a:solidFill>
                <a:srgbClr val="FF0000"/>
              </a:solidFill>
              <a:latin typeface="+mj-lt"/>
            </a:endParaRPr>
          </a:p>
          <a:p>
            <a:pPr algn="just"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5</a:t>
            </a:r>
            <a:r>
              <a:rPr lang="zh-CN" altLang="en-US" sz="2400" dirty="0" smtClean="0">
                <a:latin typeface="+mj-lt"/>
              </a:rPr>
              <a:t> 缓冲区管理</a:t>
            </a:r>
            <a:endParaRPr lang="zh-CN" altLang="en-US" sz="2400" b="0" dirty="0" smtClean="0">
              <a:latin typeface="+mj-lt"/>
            </a:endParaRPr>
          </a:p>
          <a:p>
            <a:pPr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6 </a:t>
            </a:r>
            <a:r>
              <a:rPr lang="zh-CN" altLang="en-US" sz="2400" dirty="0" smtClean="0">
                <a:latin typeface="+mj-lt"/>
              </a:rPr>
              <a:t>数据库的物理组织 </a:t>
            </a:r>
            <a:endParaRPr lang="en-US" altLang="zh-CN" sz="2400" dirty="0" smtClean="0">
              <a:latin typeface="+mj-lt"/>
            </a:endParaRPr>
          </a:p>
          <a:p>
            <a:pPr eaLnBrk="1" hangingPunct="1">
              <a:spcBef>
                <a:spcPct val="20000"/>
              </a:spcBef>
              <a:spcAft>
                <a:spcPct val="20000"/>
              </a:spcAft>
            </a:pPr>
            <a:r>
              <a:rPr lang="en-US" altLang="zh-CN" sz="2400" dirty="0" smtClean="0">
                <a:latin typeface="+mj-lt"/>
              </a:rPr>
              <a:t>12.7 </a:t>
            </a:r>
            <a:r>
              <a:rPr lang="zh-CN" altLang="en-US" sz="2400" dirty="0" smtClean="0">
                <a:latin typeface="+mj-lt"/>
              </a:rPr>
              <a:t>小结</a:t>
            </a:r>
          </a:p>
        </p:txBody>
      </p:sp>
    </p:spTree>
  </p:cSld>
  <p:clrMapOvr>
    <a:masterClrMapping/>
  </p:clrMapOvr>
  <p:transition spd="slow">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FDD94875-0486-4FAF-AAE4-EB651162CD13}" type="slidenum">
              <a:rPr lang="zh-CN" altLang="en-US"/>
              <a:pPr/>
              <a:t>47</a:t>
            </a:fld>
            <a:endParaRPr lang="en-US" altLang="zh-CN"/>
          </a:p>
        </p:txBody>
      </p:sp>
      <p:sp>
        <p:nvSpPr>
          <p:cNvPr id="141315" name="Rectangle 2"/>
          <p:cNvSpPr>
            <a:spLocks noGrp="1" noChangeArrowheads="1"/>
          </p:cNvSpPr>
          <p:nvPr>
            <p:ph type="title"/>
          </p:nvPr>
        </p:nvSpPr>
        <p:spPr>
          <a:xfrm>
            <a:off x="285750" y="-92075"/>
            <a:ext cx="8401050" cy="852488"/>
          </a:xfrm>
        </p:spPr>
        <p:txBody>
          <a:bodyPr/>
          <a:lstStyle/>
          <a:p>
            <a:pPr eaLnBrk="1" hangingPunct="1"/>
            <a:r>
              <a:rPr lang="en-US" altLang="zh-CN" dirty="0" smtClean="0"/>
              <a:t>12.4 </a:t>
            </a:r>
            <a:r>
              <a:rPr lang="zh-CN" altLang="en-US" dirty="0" smtClean="0">
                <a:latin typeface="Times New Roman" pitchFamily="18" charset="0"/>
              </a:rPr>
              <a:t>数据存取层</a:t>
            </a:r>
          </a:p>
        </p:txBody>
      </p:sp>
      <p:sp>
        <p:nvSpPr>
          <p:cNvPr id="141316" name="Rectangle 3"/>
          <p:cNvSpPr>
            <a:spLocks noGrp="1" noChangeArrowheads="1"/>
          </p:cNvSpPr>
          <p:nvPr>
            <p:ph type="body" idx="1"/>
          </p:nvPr>
        </p:nvSpPr>
        <p:spPr>
          <a:xfrm>
            <a:off x="685800" y="987425"/>
            <a:ext cx="8001000" cy="2686050"/>
          </a:xfrm>
        </p:spPr>
        <p:txBody>
          <a:bodyPr/>
          <a:lstStyle/>
          <a:p>
            <a:pPr algn="just" eaLnBrk="1" hangingPunct="1"/>
            <a:r>
              <a:rPr lang="en-US" altLang="zh-CN" dirty="0" smtClean="0"/>
              <a:t>1.</a:t>
            </a:r>
            <a:r>
              <a:rPr lang="zh-CN" altLang="en-US" dirty="0" smtClean="0">
                <a:latin typeface="Times New Roman" pitchFamily="18" charset="0"/>
              </a:rPr>
              <a:t>数据存取层的系统结构</a:t>
            </a:r>
            <a:endParaRPr lang="zh-CN" altLang="en-US" dirty="0" smtClean="0"/>
          </a:p>
          <a:p>
            <a:pPr algn="just" eaLnBrk="1" hangingPunct="1"/>
            <a:r>
              <a:rPr lang="en-US" altLang="zh-CN" dirty="0" smtClean="0"/>
              <a:t>2.</a:t>
            </a:r>
            <a:r>
              <a:rPr lang="zh-CN" altLang="en-US" dirty="0" smtClean="0">
                <a:latin typeface="宋体" pitchFamily="2" charset="-122"/>
              </a:rPr>
              <a:t>数据存取层的功能子系统</a:t>
            </a:r>
            <a:r>
              <a:rPr lang="zh-CN" altLang="en-US" dirty="0" smtClean="0"/>
              <a:t> </a:t>
            </a:r>
          </a:p>
        </p:txBody>
      </p:sp>
    </p:spTree>
  </p:cSld>
  <p:clrMapOvr>
    <a:masterClrMapping/>
  </p:clrMapOvr>
  <p:transition spd="slow">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84AD1C2C-D7E1-41A7-9A6C-A24C069B0DF2}" type="slidenum">
              <a:rPr lang="zh-CN" altLang="en-US"/>
              <a:pPr/>
              <a:t>48</a:t>
            </a:fld>
            <a:endParaRPr lang="en-US" altLang="zh-CN"/>
          </a:p>
        </p:txBody>
      </p:sp>
      <p:sp>
        <p:nvSpPr>
          <p:cNvPr id="142339" name="Rectangle 2"/>
          <p:cNvSpPr>
            <a:spLocks noGrp="1" noChangeArrowheads="1"/>
          </p:cNvSpPr>
          <p:nvPr>
            <p:ph type="title"/>
          </p:nvPr>
        </p:nvSpPr>
        <p:spPr>
          <a:xfrm>
            <a:off x="285750" y="-92075"/>
            <a:ext cx="8401050" cy="852488"/>
          </a:xfrm>
        </p:spPr>
        <p:txBody>
          <a:bodyPr/>
          <a:lstStyle/>
          <a:p>
            <a:pPr eaLnBrk="1" hangingPunct="1"/>
            <a:r>
              <a:rPr lang="zh-CN" altLang="en-US" dirty="0" smtClean="0"/>
              <a:t>1</a:t>
            </a:r>
            <a:r>
              <a:rPr lang="en-US" altLang="zh-CN" dirty="0" smtClean="0"/>
              <a:t>2</a:t>
            </a:r>
            <a:r>
              <a:rPr lang="zh-CN" altLang="en-US" dirty="0" smtClean="0"/>
              <a:t>.</a:t>
            </a:r>
            <a:r>
              <a:rPr lang="en-US" altLang="zh-CN" dirty="0" smtClean="0"/>
              <a:t>4</a:t>
            </a:r>
            <a:r>
              <a:rPr lang="zh-CN" altLang="en-US" dirty="0" smtClean="0"/>
              <a:t> 数据存取层</a:t>
            </a:r>
          </a:p>
        </p:txBody>
      </p:sp>
      <p:sp>
        <p:nvSpPr>
          <p:cNvPr id="142340" name="Rectangle 3"/>
          <p:cNvSpPr>
            <a:spLocks noGrp="1" noChangeArrowheads="1"/>
          </p:cNvSpPr>
          <p:nvPr>
            <p:ph type="body" idx="1"/>
          </p:nvPr>
        </p:nvSpPr>
        <p:spPr>
          <a:xfrm>
            <a:off x="563563" y="915988"/>
            <a:ext cx="8401050" cy="3640137"/>
          </a:xfrm>
        </p:spPr>
        <p:txBody>
          <a:bodyPr/>
          <a:lstStyle/>
          <a:p>
            <a:pPr eaLnBrk="1" hangingPunct="1">
              <a:buNone/>
            </a:pPr>
            <a:r>
              <a:rPr lang="zh-CN" altLang="en-US" dirty="0" smtClean="0">
                <a:latin typeface="宋体" pitchFamily="2" charset="-122"/>
              </a:rPr>
              <a:t> </a:t>
            </a:r>
            <a:r>
              <a:rPr lang="zh-CN" altLang="en-US" dirty="0" smtClean="0"/>
              <a:t> </a:t>
            </a:r>
          </a:p>
        </p:txBody>
      </p:sp>
      <p:pic>
        <p:nvPicPr>
          <p:cNvPr id="48131" name="Picture 3" descr="12z6"/>
          <p:cNvPicPr>
            <a:picLocks noChangeAspect="1" noChangeArrowheads="1"/>
          </p:cNvPicPr>
          <p:nvPr/>
        </p:nvPicPr>
        <p:blipFill>
          <a:blip r:embed="rId3" cstate="print"/>
          <a:srcRect/>
          <a:stretch>
            <a:fillRect/>
          </a:stretch>
        </p:blipFill>
        <p:spPr bwMode="auto">
          <a:xfrm>
            <a:off x="5072066" y="928676"/>
            <a:ext cx="3955784" cy="2779064"/>
          </a:xfrm>
          <a:prstGeom prst="rect">
            <a:avLst/>
          </a:prstGeom>
          <a:noFill/>
          <a:ln w="9525">
            <a:noFill/>
            <a:miter lim="800000"/>
            <a:headEnd/>
            <a:tailEnd/>
          </a:ln>
        </p:spPr>
      </p:pic>
      <p:sp>
        <p:nvSpPr>
          <p:cNvPr id="9" name="矩形 8"/>
          <p:cNvSpPr/>
          <p:nvPr/>
        </p:nvSpPr>
        <p:spPr>
          <a:xfrm>
            <a:off x="5542137" y="3786196"/>
            <a:ext cx="3206327" cy="369332"/>
          </a:xfrm>
          <a:prstGeom prst="rect">
            <a:avLst/>
          </a:prstGeom>
        </p:spPr>
        <p:txBody>
          <a:bodyPr wrap="none">
            <a:spAutoFit/>
          </a:bodyPr>
          <a:lstStyle/>
          <a:p>
            <a:r>
              <a:rPr lang="zh-CN" altLang="zh-CN" b="1" dirty="0" smtClean="0"/>
              <a:t>数据存取层及其上下接口关系</a:t>
            </a:r>
            <a:endParaRPr lang="zh-CN" altLang="en-US" b="1" dirty="0"/>
          </a:p>
        </p:txBody>
      </p:sp>
      <p:sp>
        <p:nvSpPr>
          <p:cNvPr id="10" name="Rectangle 3"/>
          <p:cNvSpPr txBox="1">
            <a:spLocks noChangeArrowheads="1"/>
          </p:cNvSpPr>
          <p:nvPr/>
        </p:nvSpPr>
        <p:spPr bwMode="auto">
          <a:xfrm>
            <a:off x="84138" y="915988"/>
            <a:ext cx="4630738" cy="3640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800"/>
              </a:spcBef>
              <a:spcAft>
                <a:spcPct val="0"/>
              </a:spcAft>
              <a:buClrTx/>
              <a:buSzPct val="100000"/>
              <a:buFont typeface="Wingdings" pitchFamily="2" charset="2"/>
              <a:buChar char="v"/>
              <a:tabLst/>
              <a:defRPr/>
            </a:pPr>
            <a:r>
              <a:rPr kumimoji="0"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介于语言处理层和数据存储层之间</a:t>
            </a:r>
            <a:endParaRPr kumimoji="0" lang="en-US" altLang="zh-CN" sz="24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00000"/>
              </a:lnSpc>
              <a:spcBef>
                <a:spcPts val="1800"/>
              </a:spcBef>
              <a:spcAft>
                <a:spcPct val="0"/>
              </a:spcAft>
              <a:buClrTx/>
              <a:buSzPct val="100000"/>
              <a:buFont typeface="Wingdings" pitchFamily="2" charset="2"/>
              <a:buChar char="v"/>
              <a:tabLst/>
              <a:defRPr/>
            </a:pPr>
            <a:r>
              <a:rPr lang="zh-CN" altLang="en-US" sz="2400" b="1" kern="0" dirty="0" smtClean="0">
                <a:latin typeface="宋体" pitchFamily="2" charset="-122"/>
                <a:ea typeface="+mn-ea"/>
              </a:rPr>
              <a:t>向上提供单元组接口</a:t>
            </a:r>
            <a:endParaRPr lang="en-US" altLang="zh-CN" sz="2400" b="1" kern="0" dirty="0" smtClean="0">
              <a:latin typeface="宋体" pitchFamily="2" charset="-122"/>
              <a:ea typeface="+mn-ea"/>
            </a:endParaRPr>
          </a:p>
          <a:p>
            <a:pPr marL="342900" marR="0" lvl="0" indent="-342900" algn="l" defTabSz="914400" rtl="0" eaLnBrk="1" fontAlgn="base" latinLnBrk="0" hangingPunct="1">
              <a:lnSpc>
                <a:spcPct val="100000"/>
              </a:lnSpc>
              <a:spcBef>
                <a:spcPts val="1800"/>
              </a:spcBef>
              <a:spcAft>
                <a:spcPct val="0"/>
              </a:spcAft>
              <a:buClrTx/>
              <a:buSzPct val="100000"/>
              <a:buFont typeface="Wingdings" pitchFamily="2" charset="2"/>
              <a:buChar char="v"/>
              <a:tabLst/>
              <a:defRPr/>
            </a:pPr>
            <a:r>
              <a:rPr kumimoji="0"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rPr>
              <a:t>向下以系统缓冲区的存储器接口为实现基础</a:t>
            </a:r>
            <a:endParaRPr kumimoji="0" lang="en-US" altLang="zh-CN" sz="2400" b="1" i="0" u="none" strike="noStrike" kern="0" cap="none" spc="0" normalizeH="0" baseline="0" noProof="0" dirty="0" smtClean="0">
              <a:ln>
                <a:noFill/>
              </a:ln>
              <a:solidFill>
                <a:schemeClr val="tx1"/>
              </a:solidFill>
              <a:effectLst/>
              <a:uLnTx/>
              <a:uFillTx/>
              <a:latin typeface="宋体" pitchFamily="2" charset="-122"/>
              <a:ea typeface="+mn-ea"/>
              <a:cs typeface="+mn-cs"/>
            </a:endParaRPr>
          </a:p>
        </p:txBody>
      </p:sp>
    </p:spTree>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84AD1C2C-D7E1-41A7-9A6C-A24C069B0DF2}" type="slidenum">
              <a:rPr lang="zh-CN" altLang="en-US"/>
              <a:pPr/>
              <a:t>49</a:t>
            </a:fld>
            <a:endParaRPr lang="en-US" altLang="zh-CN"/>
          </a:p>
        </p:txBody>
      </p:sp>
      <p:sp>
        <p:nvSpPr>
          <p:cNvPr id="142339" name="Rectangle 2"/>
          <p:cNvSpPr>
            <a:spLocks noGrp="1" noChangeArrowheads="1"/>
          </p:cNvSpPr>
          <p:nvPr>
            <p:ph type="title"/>
          </p:nvPr>
        </p:nvSpPr>
        <p:spPr>
          <a:xfrm>
            <a:off x="285750" y="-92075"/>
            <a:ext cx="8401050" cy="852488"/>
          </a:xfrm>
        </p:spPr>
        <p:txBody>
          <a:bodyPr/>
          <a:lstStyle/>
          <a:p>
            <a:pPr eaLnBrk="1" hangingPunct="1"/>
            <a:r>
              <a:rPr lang="zh-CN" altLang="en-US" dirty="0" smtClean="0"/>
              <a:t>1</a:t>
            </a:r>
            <a:r>
              <a:rPr lang="en-US" altLang="zh-CN" dirty="0" smtClean="0"/>
              <a:t>2</a:t>
            </a:r>
            <a:r>
              <a:rPr lang="zh-CN" altLang="en-US" dirty="0" smtClean="0"/>
              <a:t>.</a:t>
            </a:r>
            <a:r>
              <a:rPr lang="en-US" altLang="zh-CN" dirty="0" smtClean="0"/>
              <a:t>4</a:t>
            </a:r>
            <a:r>
              <a:rPr lang="zh-CN" altLang="en-US" dirty="0" smtClean="0"/>
              <a:t> 数据存取层</a:t>
            </a:r>
          </a:p>
        </p:txBody>
      </p:sp>
      <p:sp>
        <p:nvSpPr>
          <p:cNvPr id="142340" name="Rectangle 3"/>
          <p:cNvSpPr>
            <a:spLocks noGrp="1" noChangeArrowheads="1"/>
          </p:cNvSpPr>
          <p:nvPr>
            <p:ph type="body" idx="1"/>
          </p:nvPr>
        </p:nvSpPr>
        <p:spPr>
          <a:xfrm>
            <a:off x="563563" y="771550"/>
            <a:ext cx="8401050" cy="3640137"/>
          </a:xfrm>
        </p:spPr>
        <p:txBody>
          <a:bodyPr/>
          <a:lstStyle/>
          <a:p>
            <a:pPr eaLnBrk="1" hangingPunct="1"/>
            <a:r>
              <a:rPr lang="zh-CN" altLang="en-US" dirty="0" smtClean="0">
                <a:latin typeface="宋体" pitchFamily="2" charset="-122"/>
              </a:rPr>
              <a:t>数据存取层的任务 </a:t>
            </a:r>
            <a:endParaRPr lang="en-US" altLang="zh-CN" dirty="0" smtClean="0">
              <a:latin typeface="宋体" pitchFamily="2" charset="-122"/>
            </a:endParaRPr>
          </a:p>
          <a:p>
            <a:pPr lvl="1" algn="just" eaLnBrk="1" hangingPunct="1">
              <a:lnSpc>
                <a:spcPct val="90000"/>
              </a:lnSpc>
            </a:pPr>
            <a:r>
              <a:rPr lang="zh-CN" altLang="en-US" sz="2000" dirty="0" smtClean="0">
                <a:latin typeface="Times New Roman" pitchFamily="18" charset="0"/>
              </a:rPr>
              <a:t>提供一次一个元组的查找、插入、删除、修改等基本操作。</a:t>
            </a:r>
            <a:endParaRPr lang="zh-CN" altLang="en-US" sz="2000" dirty="0" smtClean="0"/>
          </a:p>
          <a:p>
            <a:pPr lvl="1" algn="just" eaLnBrk="1" hangingPunct="1">
              <a:lnSpc>
                <a:spcPct val="90000"/>
              </a:lnSpc>
            </a:pPr>
            <a:r>
              <a:rPr lang="zh-CN" altLang="en-US" sz="2000" dirty="0" smtClean="0">
                <a:latin typeface="Times New Roman" pitchFamily="18" charset="0"/>
              </a:rPr>
              <a:t>提供元组查找所循的存取路径以及对存取路径的维护操作</a:t>
            </a:r>
            <a:endParaRPr lang="en-US" altLang="zh-CN" sz="2000" dirty="0" smtClean="0">
              <a:latin typeface="Times New Roman" pitchFamily="18" charset="0"/>
            </a:endParaRPr>
          </a:p>
          <a:p>
            <a:pPr lvl="2" algn="just" eaLnBrk="1" hangingPunct="1">
              <a:lnSpc>
                <a:spcPct val="90000"/>
              </a:lnSpc>
            </a:pPr>
            <a:r>
              <a:rPr lang="zh-CN" altLang="en-US" sz="1600" dirty="0" smtClean="0">
                <a:latin typeface="Times New Roman" pitchFamily="18" charset="0"/>
              </a:rPr>
              <a:t>索引记录的查找、插入、删除、修改</a:t>
            </a:r>
            <a:endParaRPr lang="zh-CN" altLang="en-US" sz="1600" dirty="0" smtClean="0"/>
          </a:p>
          <a:p>
            <a:pPr lvl="2" algn="just" eaLnBrk="1" hangingPunct="1">
              <a:lnSpc>
                <a:spcPct val="90000"/>
              </a:lnSpc>
              <a:spcBef>
                <a:spcPct val="10000"/>
              </a:spcBef>
              <a:spcAft>
                <a:spcPct val="40000"/>
              </a:spcAft>
            </a:pPr>
            <a:r>
              <a:rPr lang="en-US" altLang="zh-CN" dirty="0" smtClean="0"/>
              <a:t>B+</a:t>
            </a:r>
            <a:r>
              <a:rPr lang="zh-CN" altLang="en-US" dirty="0" smtClean="0">
                <a:latin typeface="Times New Roman" pitchFamily="18" charset="0"/>
              </a:rPr>
              <a:t>树的建立、查找、插入、删除、修改</a:t>
            </a:r>
            <a:endParaRPr lang="zh-CN" altLang="en-US" dirty="0" smtClean="0"/>
          </a:p>
          <a:p>
            <a:pPr lvl="1" algn="just" eaLnBrk="1" hangingPunct="1">
              <a:lnSpc>
                <a:spcPct val="90000"/>
              </a:lnSpc>
            </a:pPr>
            <a:r>
              <a:rPr lang="zh-CN" altLang="en-US" sz="2000" dirty="0" smtClean="0">
                <a:latin typeface="Times New Roman" pitchFamily="18" charset="0"/>
              </a:rPr>
              <a:t>对记录和存取路径的封锁、解锁操作</a:t>
            </a:r>
            <a:endParaRPr lang="zh-CN" altLang="en-US" sz="2000" dirty="0" smtClean="0"/>
          </a:p>
          <a:p>
            <a:pPr lvl="1" algn="just" eaLnBrk="1" hangingPunct="1">
              <a:lnSpc>
                <a:spcPct val="90000"/>
              </a:lnSpc>
            </a:pPr>
            <a:r>
              <a:rPr lang="zh-CN" altLang="en-US" sz="2000" dirty="0" smtClean="0">
                <a:latin typeface="Times New Roman" pitchFamily="18" charset="0"/>
              </a:rPr>
              <a:t>日志文件的登记和读取操作</a:t>
            </a:r>
          </a:p>
          <a:p>
            <a:pPr lvl="1" algn="just" eaLnBrk="1" hangingPunct="1">
              <a:lnSpc>
                <a:spcPct val="90000"/>
              </a:lnSpc>
            </a:pPr>
            <a:r>
              <a:rPr lang="zh-CN" altLang="en-US" sz="2000" dirty="0" smtClean="0"/>
              <a:t>其他辅助操作</a:t>
            </a:r>
            <a:r>
              <a:rPr lang="en-US" altLang="zh-CN" sz="2000" dirty="0" smtClean="0"/>
              <a:t>, </a:t>
            </a:r>
            <a:r>
              <a:rPr lang="zh-CN" altLang="en-US" sz="2000" dirty="0" smtClean="0"/>
              <a:t>如</a:t>
            </a:r>
            <a:r>
              <a:rPr lang="en-US" altLang="zh-CN" sz="2000" dirty="0" smtClean="0"/>
              <a:t>scan, sort, merge</a:t>
            </a: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936E44E6-D351-45CC-9A5B-1D551C01E2B6}" type="slidenum">
              <a:rPr lang="zh-CN" altLang="en-US"/>
              <a:pPr/>
              <a:t>5</a:t>
            </a:fld>
            <a:endParaRPr lang="en-US" altLang="zh-CN"/>
          </a:p>
        </p:txBody>
      </p:sp>
      <p:sp>
        <p:nvSpPr>
          <p:cNvPr id="38915" name="Rectangle 2"/>
          <p:cNvSpPr>
            <a:spLocks noGrp="1" noChangeArrowheads="1"/>
          </p:cNvSpPr>
          <p:nvPr>
            <p:ph type="title"/>
          </p:nvPr>
        </p:nvSpPr>
        <p:spPr>
          <a:xfrm>
            <a:off x="285750" y="-92075"/>
            <a:ext cx="8401050" cy="852488"/>
          </a:xfrm>
        </p:spPr>
        <p:txBody>
          <a:bodyPr/>
          <a:lstStyle/>
          <a:p>
            <a:pPr eaLnBrk="1" hangingPunct="1"/>
            <a:r>
              <a:rPr lang="zh-CN" altLang="en-US" dirty="0" smtClean="0"/>
              <a:t>1.</a:t>
            </a:r>
            <a:r>
              <a:rPr lang="zh-CN" altLang="en-US" dirty="0" smtClean="0">
                <a:latin typeface="Times New Roman" pitchFamily="18" charset="0"/>
                <a:cs typeface="Times New Roman" pitchFamily="18" charset="0"/>
              </a:rPr>
              <a:t> </a:t>
            </a:r>
            <a:r>
              <a:rPr lang="zh-CN" altLang="en-US" dirty="0" smtClean="0">
                <a:latin typeface="Times New Roman" pitchFamily="18" charset="0"/>
              </a:rPr>
              <a:t>数据库的定义和创建</a:t>
            </a:r>
            <a:endParaRPr lang="zh-CN" altLang="en-US" dirty="0" smtClean="0"/>
          </a:p>
        </p:txBody>
      </p:sp>
      <p:sp>
        <p:nvSpPr>
          <p:cNvPr id="38916" name="Rectangle 3"/>
          <p:cNvSpPr>
            <a:spLocks noGrp="1" noChangeArrowheads="1"/>
          </p:cNvSpPr>
          <p:nvPr>
            <p:ph type="body" idx="1"/>
          </p:nvPr>
        </p:nvSpPr>
        <p:spPr>
          <a:xfrm>
            <a:off x="419100" y="1004888"/>
            <a:ext cx="8401050" cy="3641725"/>
          </a:xfrm>
        </p:spPr>
        <p:txBody>
          <a:bodyPr/>
          <a:lstStyle/>
          <a:p>
            <a:pPr algn="just" eaLnBrk="1" hangingPunct="1">
              <a:lnSpc>
                <a:spcPct val="90000"/>
              </a:lnSpc>
            </a:pPr>
            <a:r>
              <a:rPr lang="zh-CN" altLang="en-US" dirty="0" smtClean="0">
                <a:latin typeface="Times New Roman" pitchFamily="18" charset="0"/>
              </a:rPr>
              <a:t>外模式、模式、内模式的定义</a:t>
            </a:r>
            <a:endParaRPr lang="zh-CN" altLang="en-US" dirty="0" smtClean="0"/>
          </a:p>
          <a:p>
            <a:pPr algn="just" eaLnBrk="1" hangingPunct="1">
              <a:lnSpc>
                <a:spcPct val="90000"/>
              </a:lnSpc>
            </a:pPr>
            <a:r>
              <a:rPr lang="zh-CN" altLang="en-US" dirty="0" smtClean="0">
                <a:latin typeface="Times New Roman" pitchFamily="18" charset="0"/>
              </a:rPr>
              <a:t>安全保密定义（如用户口令、级别、存取权限）</a:t>
            </a:r>
            <a:endParaRPr lang="zh-CN" altLang="en-US" dirty="0" smtClean="0"/>
          </a:p>
          <a:p>
            <a:pPr eaLnBrk="1" hangingPunct="1">
              <a:lnSpc>
                <a:spcPct val="90000"/>
              </a:lnSpc>
            </a:pPr>
            <a:r>
              <a:rPr lang="zh-CN" altLang="en-US" dirty="0" smtClean="0">
                <a:latin typeface="Times New Roman" pitchFamily="18" charset="0"/>
              </a:rPr>
              <a:t>数据库完整性的定义</a:t>
            </a:r>
            <a:endParaRPr lang="zh-CN" altLang="en-US" dirty="0" smtClean="0"/>
          </a:p>
          <a:p>
            <a:pPr eaLnBrk="1" hangingPunct="1">
              <a:lnSpc>
                <a:spcPct val="90000"/>
              </a:lnSpc>
            </a:pPr>
            <a:r>
              <a:rPr lang="zh-CN" altLang="en-US" dirty="0" smtClean="0">
                <a:latin typeface="宋体" pitchFamily="2" charset="-122"/>
              </a:rPr>
              <a:t>存取路径（如索引）的定义</a:t>
            </a:r>
            <a:r>
              <a:rPr lang="zh-CN" altLang="en-US" dirty="0" smtClean="0"/>
              <a:t> </a:t>
            </a:r>
          </a:p>
          <a:p>
            <a:pPr eaLnBrk="1" hangingPunct="1">
              <a:lnSpc>
                <a:spcPct val="90000"/>
              </a:lnSpc>
              <a:buFont typeface="Wingdings" pitchFamily="2" charset="2"/>
              <a:buNone/>
            </a:pPr>
            <a:r>
              <a:rPr lang="zh-CN" altLang="en-US" dirty="0" smtClean="0">
                <a:latin typeface="宋体" pitchFamily="2" charset="-122"/>
              </a:rPr>
              <a:t>数据字典（亦称为系统目录）</a:t>
            </a:r>
            <a:r>
              <a:rPr lang="zh-CN" altLang="en-US" dirty="0" smtClean="0"/>
              <a:t>:  </a:t>
            </a:r>
            <a:r>
              <a:rPr lang="zh-CN" altLang="en-US" dirty="0" smtClean="0">
                <a:latin typeface="宋体" pitchFamily="2" charset="-122"/>
              </a:rPr>
              <a:t>存储定义</a:t>
            </a:r>
            <a:r>
              <a:rPr lang="zh-CN" altLang="en-US" dirty="0" smtClean="0"/>
              <a:t> </a:t>
            </a:r>
          </a:p>
        </p:txBody>
      </p:sp>
    </p:spTree>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FDD94875-0486-4FAF-AAE4-EB651162CD13}" type="slidenum">
              <a:rPr lang="zh-CN" altLang="en-US"/>
              <a:pPr/>
              <a:t>50</a:t>
            </a:fld>
            <a:endParaRPr lang="en-US" altLang="zh-CN"/>
          </a:p>
        </p:txBody>
      </p:sp>
      <p:sp>
        <p:nvSpPr>
          <p:cNvPr id="141315" name="Rectangle 2"/>
          <p:cNvSpPr>
            <a:spLocks noGrp="1" noChangeArrowheads="1"/>
          </p:cNvSpPr>
          <p:nvPr>
            <p:ph type="title"/>
          </p:nvPr>
        </p:nvSpPr>
        <p:spPr>
          <a:xfrm>
            <a:off x="285750" y="-92075"/>
            <a:ext cx="8401050" cy="852488"/>
          </a:xfrm>
        </p:spPr>
        <p:txBody>
          <a:bodyPr/>
          <a:lstStyle/>
          <a:p>
            <a:pPr eaLnBrk="1" hangingPunct="1"/>
            <a:r>
              <a:rPr lang="en-US" altLang="zh-CN" dirty="0" smtClean="0"/>
              <a:t>12.4 </a:t>
            </a:r>
            <a:r>
              <a:rPr lang="zh-CN" altLang="en-US" dirty="0" smtClean="0">
                <a:latin typeface="Times New Roman" pitchFamily="18" charset="0"/>
              </a:rPr>
              <a:t>数据存取层</a:t>
            </a:r>
          </a:p>
        </p:txBody>
      </p:sp>
      <p:sp>
        <p:nvSpPr>
          <p:cNvPr id="141316" name="Rectangle 3"/>
          <p:cNvSpPr>
            <a:spLocks noGrp="1" noChangeArrowheads="1"/>
          </p:cNvSpPr>
          <p:nvPr>
            <p:ph type="body" idx="1"/>
          </p:nvPr>
        </p:nvSpPr>
        <p:spPr>
          <a:xfrm>
            <a:off x="685800" y="987425"/>
            <a:ext cx="8001000" cy="2686050"/>
          </a:xfrm>
        </p:spPr>
        <p:txBody>
          <a:bodyPr/>
          <a:lstStyle/>
          <a:p>
            <a:pPr algn="just" eaLnBrk="1" hangingPunct="1"/>
            <a:r>
              <a:rPr lang="en-US" altLang="zh-CN" dirty="0" smtClean="0">
                <a:solidFill>
                  <a:srgbClr val="FF0000"/>
                </a:solidFill>
              </a:rPr>
              <a:t>1.</a:t>
            </a:r>
            <a:r>
              <a:rPr lang="zh-CN" altLang="en-US" dirty="0" smtClean="0">
                <a:solidFill>
                  <a:srgbClr val="FF0000"/>
                </a:solidFill>
                <a:latin typeface="Times New Roman" pitchFamily="18" charset="0"/>
              </a:rPr>
              <a:t>数据存取层的系统结构</a:t>
            </a:r>
            <a:endParaRPr lang="zh-CN" altLang="en-US" dirty="0" smtClean="0">
              <a:solidFill>
                <a:srgbClr val="FF0000"/>
              </a:solidFill>
            </a:endParaRPr>
          </a:p>
          <a:p>
            <a:pPr algn="just" eaLnBrk="1" hangingPunct="1"/>
            <a:r>
              <a:rPr lang="en-US" altLang="zh-CN" dirty="0" smtClean="0"/>
              <a:t>2.</a:t>
            </a:r>
            <a:r>
              <a:rPr lang="zh-CN" altLang="en-US" dirty="0" smtClean="0">
                <a:latin typeface="宋体" pitchFamily="2" charset="-122"/>
              </a:rPr>
              <a:t>数据存取层的功能子系统</a:t>
            </a:r>
            <a:r>
              <a:rPr lang="zh-CN" altLang="en-US" dirty="0" smtClean="0"/>
              <a:t> </a:t>
            </a:r>
          </a:p>
        </p:txBody>
      </p:sp>
    </p:spTree>
  </p:cSld>
  <p:clrMapOvr>
    <a:masterClrMapping/>
  </p:clrMapOvr>
  <p:transition spd="slow">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20021295-4078-43F4-BD6C-A0D3FACEAB58}" type="slidenum">
              <a:rPr lang="zh-CN" altLang="en-US"/>
              <a:pPr/>
              <a:t>51</a:t>
            </a:fld>
            <a:endParaRPr lang="en-US" altLang="zh-CN"/>
          </a:p>
        </p:txBody>
      </p:sp>
      <p:sp>
        <p:nvSpPr>
          <p:cNvPr id="145411" name="Rectangle 2"/>
          <p:cNvSpPr>
            <a:spLocks noGrp="1" noChangeArrowheads="1"/>
          </p:cNvSpPr>
          <p:nvPr>
            <p:ph type="title"/>
          </p:nvPr>
        </p:nvSpPr>
        <p:spPr>
          <a:xfrm>
            <a:off x="285750" y="-92075"/>
            <a:ext cx="8401050" cy="852488"/>
          </a:xfrm>
        </p:spPr>
        <p:txBody>
          <a:bodyPr/>
          <a:lstStyle/>
          <a:p>
            <a:pPr eaLnBrk="1" hangingPunct="1"/>
            <a:r>
              <a:rPr lang="zh-CN" altLang="en-US" dirty="0" smtClean="0">
                <a:latin typeface="Times New Roman" pitchFamily="18" charset="0"/>
              </a:rPr>
              <a:t>数据存取层的系统结构</a:t>
            </a:r>
          </a:p>
        </p:txBody>
      </p:sp>
      <p:sp>
        <p:nvSpPr>
          <p:cNvPr id="145412" name="Rectangle 3"/>
          <p:cNvSpPr>
            <a:spLocks noGrp="1" noChangeArrowheads="1"/>
          </p:cNvSpPr>
          <p:nvPr>
            <p:ph type="body" idx="1"/>
          </p:nvPr>
        </p:nvSpPr>
        <p:spPr>
          <a:xfrm>
            <a:off x="251520" y="760412"/>
            <a:ext cx="4598168" cy="3797359"/>
          </a:xfrm>
        </p:spPr>
        <p:txBody>
          <a:bodyPr/>
          <a:lstStyle/>
          <a:p>
            <a:pPr algn="just" eaLnBrk="1" hangingPunct="1"/>
            <a:r>
              <a:rPr lang="zh-CN" altLang="en-US" sz="2400" dirty="0" smtClean="0">
                <a:latin typeface="Times New Roman" pitchFamily="18" charset="0"/>
              </a:rPr>
              <a:t>功能子系统</a:t>
            </a:r>
          </a:p>
          <a:p>
            <a:pPr lvl="1" algn="just" eaLnBrk="1" hangingPunct="1">
              <a:spcBef>
                <a:spcPts val="600"/>
              </a:spcBef>
            </a:pPr>
            <a:r>
              <a:rPr lang="zh-CN" altLang="en-US" sz="2000" dirty="0" smtClean="0">
                <a:latin typeface="Times New Roman" pitchFamily="18" charset="0"/>
              </a:rPr>
              <a:t>记录存取、事务管理子系统</a:t>
            </a:r>
            <a:endParaRPr lang="zh-CN" altLang="en-US" sz="2000" dirty="0" smtClean="0"/>
          </a:p>
          <a:p>
            <a:pPr lvl="1" algn="just" eaLnBrk="1" hangingPunct="1">
              <a:spcBef>
                <a:spcPts val="600"/>
              </a:spcBef>
            </a:pPr>
            <a:r>
              <a:rPr lang="zh-CN" altLang="en-US" sz="2000" dirty="0" smtClean="0">
                <a:latin typeface="Times New Roman" pitchFamily="18" charset="0"/>
              </a:rPr>
              <a:t>控制信息管理模块</a:t>
            </a:r>
            <a:endParaRPr lang="zh-CN" altLang="en-US" sz="2000" dirty="0" smtClean="0"/>
          </a:p>
          <a:p>
            <a:pPr lvl="1" algn="just" eaLnBrk="1" hangingPunct="1">
              <a:spcBef>
                <a:spcPts val="600"/>
              </a:spcBef>
            </a:pPr>
            <a:r>
              <a:rPr lang="zh-CN" altLang="en-US" sz="2000" dirty="0" smtClean="0">
                <a:latin typeface="Times New Roman" pitchFamily="18" charset="0"/>
              </a:rPr>
              <a:t>排序</a:t>
            </a:r>
            <a:r>
              <a:rPr lang="zh-CN" altLang="en-US" sz="2000" dirty="0" smtClean="0"/>
              <a:t>/</a:t>
            </a:r>
            <a:r>
              <a:rPr lang="zh-CN" altLang="en-US" sz="2000" dirty="0" smtClean="0">
                <a:latin typeface="Times New Roman" pitchFamily="18" charset="0"/>
              </a:rPr>
              <a:t>合并子系统</a:t>
            </a:r>
            <a:endParaRPr lang="zh-CN" altLang="en-US" sz="2000" dirty="0" smtClean="0"/>
          </a:p>
          <a:p>
            <a:pPr lvl="1" algn="just" eaLnBrk="1" hangingPunct="1">
              <a:spcBef>
                <a:spcPts val="600"/>
              </a:spcBef>
            </a:pPr>
            <a:r>
              <a:rPr lang="zh-CN" altLang="en-US" sz="2000" dirty="0" smtClean="0">
                <a:latin typeface="Times New Roman" pitchFamily="18" charset="0"/>
              </a:rPr>
              <a:t>存取路径维护子系统</a:t>
            </a:r>
            <a:endParaRPr lang="zh-CN" altLang="en-US" sz="2000" dirty="0" smtClean="0"/>
          </a:p>
          <a:p>
            <a:pPr lvl="1" algn="just" eaLnBrk="1" hangingPunct="1">
              <a:spcBef>
                <a:spcPts val="600"/>
              </a:spcBef>
            </a:pPr>
            <a:r>
              <a:rPr lang="zh-CN" altLang="en-US" sz="2000" dirty="0" smtClean="0">
                <a:latin typeface="Times New Roman" pitchFamily="18" charset="0"/>
              </a:rPr>
              <a:t>封锁子系统，执行并发控制</a:t>
            </a:r>
          </a:p>
          <a:p>
            <a:pPr lvl="1" algn="just" eaLnBrk="1" hangingPunct="1">
              <a:spcBef>
                <a:spcPts val="600"/>
              </a:spcBef>
            </a:pPr>
            <a:r>
              <a:rPr lang="zh-CN" altLang="en-US" sz="2000" dirty="0" smtClean="0">
                <a:latin typeface="宋体" pitchFamily="2" charset="-122"/>
              </a:rPr>
              <a:t>日志登记子系统，执行恢复任务</a:t>
            </a:r>
            <a:r>
              <a:rPr lang="zh-CN" altLang="en-US" sz="2000" dirty="0" smtClean="0"/>
              <a:t> </a:t>
            </a:r>
          </a:p>
        </p:txBody>
      </p:sp>
      <p:pic>
        <p:nvPicPr>
          <p:cNvPr id="49154" name="Picture 2" descr="12z7"/>
          <p:cNvPicPr>
            <a:picLocks noChangeAspect="1" noChangeArrowheads="1"/>
          </p:cNvPicPr>
          <p:nvPr/>
        </p:nvPicPr>
        <p:blipFill>
          <a:blip r:embed="rId3" cstate="print"/>
          <a:srcRect/>
          <a:stretch>
            <a:fillRect/>
          </a:stretch>
        </p:blipFill>
        <p:spPr bwMode="auto">
          <a:xfrm>
            <a:off x="4849688" y="627534"/>
            <a:ext cx="4294312" cy="3930238"/>
          </a:xfrm>
          <a:prstGeom prst="rect">
            <a:avLst/>
          </a:prstGeom>
          <a:noFill/>
          <a:ln w="9525">
            <a:noFill/>
            <a:miter lim="800000"/>
            <a:headEnd/>
            <a:tailEnd/>
          </a:ln>
        </p:spPr>
      </p:pic>
      <p:sp>
        <p:nvSpPr>
          <p:cNvPr id="6" name="矩形 5"/>
          <p:cNvSpPr/>
          <p:nvPr/>
        </p:nvSpPr>
        <p:spPr>
          <a:xfrm>
            <a:off x="5759530" y="4506674"/>
            <a:ext cx="2492990" cy="369332"/>
          </a:xfrm>
          <a:prstGeom prst="rect">
            <a:avLst/>
          </a:prstGeom>
        </p:spPr>
        <p:txBody>
          <a:bodyPr wrap="none">
            <a:spAutoFit/>
          </a:bodyPr>
          <a:lstStyle/>
          <a:p>
            <a:r>
              <a:rPr lang="zh-CN" altLang="zh-CN" b="1" dirty="0" smtClean="0"/>
              <a:t>数据存取层的系统结构</a:t>
            </a:r>
            <a:endParaRPr lang="zh-CN" altLang="en-US" b="1" dirty="0"/>
          </a:p>
        </p:txBody>
      </p:sp>
    </p:spTree>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FDD94875-0486-4FAF-AAE4-EB651162CD13}" type="slidenum">
              <a:rPr lang="zh-CN" altLang="en-US"/>
              <a:pPr/>
              <a:t>52</a:t>
            </a:fld>
            <a:endParaRPr lang="en-US" altLang="zh-CN"/>
          </a:p>
        </p:txBody>
      </p:sp>
      <p:sp>
        <p:nvSpPr>
          <p:cNvPr id="141315" name="Rectangle 2"/>
          <p:cNvSpPr>
            <a:spLocks noGrp="1" noChangeArrowheads="1"/>
          </p:cNvSpPr>
          <p:nvPr>
            <p:ph type="title"/>
          </p:nvPr>
        </p:nvSpPr>
        <p:spPr>
          <a:xfrm>
            <a:off x="285750" y="-92075"/>
            <a:ext cx="8401050" cy="852488"/>
          </a:xfrm>
        </p:spPr>
        <p:txBody>
          <a:bodyPr/>
          <a:lstStyle/>
          <a:p>
            <a:pPr eaLnBrk="1" hangingPunct="1"/>
            <a:r>
              <a:rPr lang="en-US" altLang="zh-CN" dirty="0" smtClean="0"/>
              <a:t>12.4 </a:t>
            </a:r>
            <a:r>
              <a:rPr lang="zh-CN" altLang="en-US" dirty="0" smtClean="0">
                <a:latin typeface="Times New Roman" pitchFamily="18" charset="0"/>
              </a:rPr>
              <a:t>数据存取层</a:t>
            </a:r>
          </a:p>
        </p:txBody>
      </p:sp>
      <p:sp>
        <p:nvSpPr>
          <p:cNvPr id="141316" name="Rectangle 3"/>
          <p:cNvSpPr>
            <a:spLocks noGrp="1" noChangeArrowheads="1"/>
          </p:cNvSpPr>
          <p:nvPr>
            <p:ph type="body" idx="1"/>
          </p:nvPr>
        </p:nvSpPr>
        <p:spPr>
          <a:xfrm>
            <a:off x="685800" y="987425"/>
            <a:ext cx="8001000" cy="2686050"/>
          </a:xfrm>
        </p:spPr>
        <p:txBody>
          <a:bodyPr/>
          <a:lstStyle/>
          <a:p>
            <a:pPr algn="just" eaLnBrk="1" hangingPunct="1"/>
            <a:r>
              <a:rPr lang="en-US" altLang="zh-CN" dirty="0" smtClean="0"/>
              <a:t>1. </a:t>
            </a:r>
            <a:r>
              <a:rPr lang="zh-CN" altLang="en-US" dirty="0" smtClean="0">
                <a:latin typeface="Times New Roman" pitchFamily="18" charset="0"/>
              </a:rPr>
              <a:t>数据存取层的系统结构</a:t>
            </a:r>
            <a:endParaRPr lang="zh-CN" altLang="en-US" dirty="0" smtClean="0"/>
          </a:p>
          <a:p>
            <a:pPr algn="just" eaLnBrk="1" hangingPunct="1"/>
            <a:r>
              <a:rPr lang="en-US" altLang="zh-CN" dirty="0" smtClean="0">
                <a:solidFill>
                  <a:srgbClr val="FF0000"/>
                </a:solidFill>
              </a:rPr>
              <a:t>2. </a:t>
            </a:r>
            <a:r>
              <a:rPr lang="zh-CN" altLang="en-US" dirty="0" smtClean="0">
                <a:solidFill>
                  <a:srgbClr val="FF0000"/>
                </a:solidFill>
                <a:latin typeface="宋体" pitchFamily="2" charset="-122"/>
              </a:rPr>
              <a:t>数据存取层的功能子系统</a:t>
            </a:r>
            <a:r>
              <a:rPr lang="zh-CN" altLang="en-US" dirty="0" smtClean="0">
                <a:solidFill>
                  <a:srgbClr val="FF0000"/>
                </a:solidFill>
              </a:rPr>
              <a:t> </a:t>
            </a:r>
          </a:p>
        </p:txBody>
      </p:sp>
    </p:spTree>
  </p:cSld>
  <p:clrMapOvr>
    <a:masterClrMapping/>
  </p:clrMapOvr>
  <p:transition spd="slow">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34ADC446-F6C9-4839-9B41-083733A526BA}" type="slidenum">
              <a:rPr lang="zh-CN" altLang="en-US"/>
              <a:pPr/>
              <a:t>53</a:t>
            </a:fld>
            <a:endParaRPr lang="en-US" altLang="zh-CN"/>
          </a:p>
        </p:txBody>
      </p:sp>
      <p:sp>
        <p:nvSpPr>
          <p:cNvPr id="147459" name="Rectangle 2"/>
          <p:cNvSpPr>
            <a:spLocks noGrp="1" noChangeArrowheads="1"/>
          </p:cNvSpPr>
          <p:nvPr>
            <p:ph type="title"/>
          </p:nvPr>
        </p:nvSpPr>
        <p:spPr>
          <a:xfrm>
            <a:off x="285750" y="-92075"/>
            <a:ext cx="8401050" cy="852488"/>
          </a:xfrm>
        </p:spPr>
        <p:txBody>
          <a:bodyPr/>
          <a:lstStyle/>
          <a:p>
            <a:pPr eaLnBrk="1" hangingPunct="1"/>
            <a:r>
              <a:rPr lang="zh-CN" altLang="en-US" dirty="0" smtClean="0">
                <a:latin typeface="宋体" pitchFamily="2" charset="-122"/>
              </a:rPr>
              <a:t>数据存取层的功能子系统</a:t>
            </a:r>
          </a:p>
        </p:txBody>
      </p:sp>
      <p:sp>
        <p:nvSpPr>
          <p:cNvPr id="147460" name="Rectangle 3"/>
          <p:cNvSpPr>
            <a:spLocks noGrp="1" noChangeArrowheads="1"/>
          </p:cNvSpPr>
          <p:nvPr>
            <p:ph type="body" idx="1"/>
          </p:nvPr>
        </p:nvSpPr>
        <p:spPr>
          <a:xfrm>
            <a:off x="785786" y="757246"/>
            <a:ext cx="8001000" cy="3028950"/>
          </a:xfrm>
        </p:spPr>
        <p:txBody>
          <a:bodyPr/>
          <a:lstStyle/>
          <a:p>
            <a:pPr algn="just" eaLnBrk="1" hangingPunct="1">
              <a:lnSpc>
                <a:spcPct val="90000"/>
              </a:lnSpc>
            </a:pPr>
            <a:r>
              <a:rPr lang="zh-CN" altLang="en-US" dirty="0" smtClean="0">
                <a:latin typeface="Times New Roman" pitchFamily="18" charset="0"/>
              </a:rPr>
              <a:t>功能子系统构成</a:t>
            </a:r>
          </a:p>
          <a:p>
            <a:pPr lvl="1" algn="just" eaLnBrk="1" hangingPunct="1">
              <a:lnSpc>
                <a:spcPct val="90000"/>
              </a:lnSpc>
              <a:spcBef>
                <a:spcPts val="1200"/>
              </a:spcBef>
            </a:pPr>
            <a:r>
              <a:rPr lang="zh-CN" altLang="en-US" dirty="0" smtClean="0">
                <a:latin typeface="Times New Roman" pitchFamily="18" charset="0"/>
              </a:rPr>
              <a:t>记录存取子系统</a:t>
            </a:r>
          </a:p>
          <a:p>
            <a:pPr lvl="1" algn="just" eaLnBrk="1" hangingPunct="1">
              <a:lnSpc>
                <a:spcPct val="90000"/>
              </a:lnSpc>
              <a:spcBef>
                <a:spcPts val="1200"/>
              </a:spcBef>
            </a:pPr>
            <a:r>
              <a:rPr lang="zh-CN" altLang="en-US" dirty="0" smtClean="0">
                <a:latin typeface="Times New Roman" pitchFamily="18" charset="0"/>
              </a:rPr>
              <a:t>事务管理子系统</a:t>
            </a:r>
            <a:endParaRPr lang="en-US" altLang="zh-CN" dirty="0" smtClean="0"/>
          </a:p>
          <a:p>
            <a:pPr lvl="1" algn="just" eaLnBrk="1" hangingPunct="1">
              <a:lnSpc>
                <a:spcPct val="90000"/>
              </a:lnSpc>
              <a:spcBef>
                <a:spcPts val="1200"/>
              </a:spcBef>
            </a:pPr>
            <a:r>
              <a:rPr lang="zh-CN" altLang="en-US" dirty="0" smtClean="0">
                <a:latin typeface="宋体" pitchFamily="2" charset="-122"/>
              </a:rPr>
              <a:t>日志登记子系统</a:t>
            </a:r>
          </a:p>
          <a:p>
            <a:pPr lvl="1" algn="just" eaLnBrk="1" hangingPunct="1">
              <a:lnSpc>
                <a:spcPct val="90000"/>
              </a:lnSpc>
              <a:spcBef>
                <a:spcPts val="1200"/>
              </a:spcBef>
            </a:pPr>
            <a:r>
              <a:rPr lang="zh-CN" altLang="en-US" dirty="0" smtClean="0">
                <a:latin typeface="Times New Roman" pitchFamily="18" charset="0"/>
              </a:rPr>
              <a:t>控制信息管理模块</a:t>
            </a:r>
            <a:endParaRPr lang="zh-CN" altLang="en-US" dirty="0" smtClean="0"/>
          </a:p>
          <a:p>
            <a:pPr lvl="1" algn="just" eaLnBrk="1" hangingPunct="1">
              <a:lnSpc>
                <a:spcPct val="90000"/>
              </a:lnSpc>
              <a:spcBef>
                <a:spcPts val="1200"/>
              </a:spcBef>
            </a:pPr>
            <a:r>
              <a:rPr lang="zh-CN" altLang="en-US" dirty="0" smtClean="0">
                <a:latin typeface="Times New Roman" pitchFamily="18" charset="0"/>
              </a:rPr>
              <a:t>排序</a:t>
            </a:r>
            <a:r>
              <a:rPr lang="zh-CN" altLang="en-US" dirty="0" smtClean="0"/>
              <a:t>/</a:t>
            </a:r>
            <a:r>
              <a:rPr lang="zh-CN" altLang="en-US" dirty="0" smtClean="0">
                <a:latin typeface="Times New Roman" pitchFamily="18" charset="0"/>
              </a:rPr>
              <a:t>合并子系统</a:t>
            </a:r>
            <a:endParaRPr lang="zh-CN" altLang="en-US" dirty="0" smtClean="0"/>
          </a:p>
          <a:p>
            <a:pPr lvl="1" algn="just" eaLnBrk="1" hangingPunct="1">
              <a:lnSpc>
                <a:spcPct val="90000"/>
              </a:lnSpc>
              <a:spcBef>
                <a:spcPts val="1200"/>
              </a:spcBef>
            </a:pPr>
            <a:r>
              <a:rPr lang="zh-CN" altLang="en-US" dirty="0" smtClean="0">
                <a:latin typeface="Times New Roman" pitchFamily="18" charset="0"/>
              </a:rPr>
              <a:t>存取路径维护子系统</a:t>
            </a:r>
            <a:endParaRPr lang="zh-CN" altLang="en-US" dirty="0" smtClean="0"/>
          </a:p>
          <a:p>
            <a:pPr lvl="1" algn="just" eaLnBrk="1" hangingPunct="1">
              <a:lnSpc>
                <a:spcPct val="90000"/>
              </a:lnSpc>
              <a:spcBef>
                <a:spcPts val="1200"/>
              </a:spcBef>
            </a:pPr>
            <a:r>
              <a:rPr lang="zh-CN" altLang="en-US" dirty="0" smtClean="0">
                <a:latin typeface="Times New Roman" pitchFamily="18" charset="0"/>
              </a:rPr>
              <a:t>封锁子系统</a:t>
            </a:r>
          </a:p>
        </p:txBody>
      </p:sp>
    </p:spTree>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40E41D8C-E4D6-48C4-9199-25E253C60C6B}" type="slidenum">
              <a:rPr lang="zh-CN" altLang="en-US"/>
              <a:pPr/>
              <a:t>54</a:t>
            </a:fld>
            <a:endParaRPr lang="en-US" altLang="zh-CN"/>
          </a:p>
        </p:txBody>
      </p:sp>
      <p:sp>
        <p:nvSpPr>
          <p:cNvPr id="148483" name="Rectangle 2"/>
          <p:cNvSpPr>
            <a:spLocks noGrp="1" noChangeArrowheads="1"/>
          </p:cNvSpPr>
          <p:nvPr>
            <p:ph type="title"/>
          </p:nvPr>
        </p:nvSpPr>
        <p:spPr>
          <a:xfrm>
            <a:off x="285750" y="-92075"/>
            <a:ext cx="8401050" cy="852488"/>
          </a:xfrm>
        </p:spPr>
        <p:txBody>
          <a:bodyPr/>
          <a:lstStyle/>
          <a:p>
            <a:pPr eaLnBrk="1" hangingPunct="1"/>
            <a:r>
              <a:rPr lang="zh-CN" altLang="en-US" dirty="0" smtClean="0"/>
              <a:t>1</a:t>
            </a:r>
            <a:r>
              <a:rPr lang="zh-CN" altLang="en-US" dirty="0" smtClean="0">
                <a:latin typeface="Times New Roman" pitchFamily="18" charset="0"/>
              </a:rPr>
              <a:t>. 记录存取子系统</a:t>
            </a:r>
          </a:p>
        </p:txBody>
      </p:sp>
      <p:sp>
        <p:nvSpPr>
          <p:cNvPr id="148484" name="Rectangle 3"/>
          <p:cNvSpPr>
            <a:spLocks noGrp="1" noChangeArrowheads="1"/>
          </p:cNvSpPr>
          <p:nvPr>
            <p:ph type="body" idx="1"/>
          </p:nvPr>
        </p:nvSpPr>
        <p:spPr>
          <a:xfrm>
            <a:off x="671513" y="781050"/>
            <a:ext cx="8221662" cy="3806825"/>
          </a:xfrm>
        </p:spPr>
        <p:txBody>
          <a:bodyPr/>
          <a:lstStyle/>
          <a:p>
            <a:pPr algn="just" eaLnBrk="1" hangingPunct="1">
              <a:spcAft>
                <a:spcPct val="20000"/>
              </a:spcAft>
            </a:pPr>
            <a:r>
              <a:rPr lang="zh-CN" altLang="en-US" sz="2400" dirty="0" smtClean="0">
                <a:latin typeface="Times New Roman" pitchFamily="18" charset="0"/>
              </a:rPr>
              <a:t>在某个存取路径上按属性值找元组（</a:t>
            </a:r>
            <a:r>
              <a:rPr lang="en-US" altLang="zh-CN" sz="2400" dirty="0" smtClean="0"/>
              <a:t>FIND</a:t>
            </a:r>
            <a:r>
              <a:rPr lang="en-US" altLang="zh-CN" sz="2400" dirty="0" smtClean="0">
                <a:latin typeface="Times New Roman" pitchFamily="18" charset="0"/>
              </a:rPr>
              <a:t>）</a:t>
            </a:r>
            <a:endParaRPr lang="en-US" altLang="zh-CN" sz="2400" dirty="0" smtClean="0"/>
          </a:p>
          <a:p>
            <a:pPr algn="just" eaLnBrk="1" hangingPunct="1">
              <a:spcAft>
                <a:spcPct val="20000"/>
              </a:spcAft>
            </a:pPr>
            <a:r>
              <a:rPr lang="zh-CN" altLang="en-US" sz="2400" dirty="0" smtClean="0">
                <a:latin typeface="Times New Roman" pitchFamily="18" charset="0"/>
              </a:rPr>
              <a:t>按相对位置找元组（</a:t>
            </a:r>
            <a:r>
              <a:rPr lang="en-US" altLang="zh-CN" sz="2400" dirty="0" smtClean="0"/>
              <a:t>NEXT</a:t>
            </a:r>
            <a:r>
              <a:rPr lang="en-US" altLang="zh-CN" sz="2400" dirty="0" smtClean="0">
                <a:latin typeface="Times New Roman" pitchFamily="18" charset="0"/>
              </a:rPr>
              <a:t>，</a:t>
            </a:r>
            <a:r>
              <a:rPr lang="en-US" altLang="zh-CN" sz="2400" dirty="0" smtClean="0"/>
              <a:t>PRIOR</a:t>
            </a:r>
            <a:r>
              <a:rPr lang="en-US" altLang="zh-CN" sz="2400" dirty="0" smtClean="0">
                <a:latin typeface="Times New Roman" pitchFamily="18" charset="0"/>
              </a:rPr>
              <a:t>，</a:t>
            </a:r>
            <a:r>
              <a:rPr lang="en-US" altLang="zh-CN" sz="2400" dirty="0" smtClean="0"/>
              <a:t>FIRST</a:t>
            </a:r>
            <a:r>
              <a:rPr lang="en-US" altLang="zh-CN" sz="2400" dirty="0" smtClean="0">
                <a:latin typeface="Times New Roman" pitchFamily="18" charset="0"/>
              </a:rPr>
              <a:t>，</a:t>
            </a:r>
            <a:r>
              <a:rPr lang="en-US" altLang="zh-CN" sz="2400" dirty="0" smtClean="0"/>
              <a:t>LAST</a:t>
            </a:r>
            <a:r>
              <a:rPr lang="en-US" altLang="zh-CN" sz="2400" dirty="0" smtClean="0">
                <a:latin typeface="Times New Roman" pitchFamily="18" charset="0"/>
              </a:rPr>
              <a:t>）</a:t>
            </a:r>
          </a:p>
          <a:p>
            <a:pPr algn="just" eaLnBrk="1" hangingPunct="1">
              <a:spcAft>
                <a:spcPct val="20000"/>
              </a:spcAft>
            </a:pPr>
            <a:r>
              <a:rPr lang="zh-CN" altLang="en-US" sz="2400" dirty="0" smtClean="0">
                <a:latin typeface="Times New Roman" pitchFamily="18" charset="0"/>
              </a:rPr>
              <a:t>给某关系增加一个元组（</a:t>
            </a:r>
            <a:r>
              <a:rPr lang="en-US" altLang="zh-CN" sz="2400" dirty="0" smtClean="0"/>
              <a:t>INSERT</a:t>
            </a:r>
            <a:r>
              <a:rPr lang="en-US" altLang="zh-CN" sz="2400" dirty="0" smtClean="0">
                <a:latin typeface="Times New Roman" pitchFamily="18" charset="0"/>
              </a:rPr>
              <a:t>）</a:t>
            </a:r>
            <a:endParaRPr lang="en-US" altLang="zh-CN" sz="2400" dirty="0" smtClean="0"/>
          </a:p>
          <a:p>
            <a:pPr algn="just" eaLnBrk="1" hangingPunct="1">
              <a:spcAft>
                <a:spcPct val="20000"/>
              </a:spcAft>
            </a:pPr>
            <a:r>
              <a:rPr lang="zh-CN" altLang="en-US" sz="2400" dirty="0" smtClean="0">
                <a:latin typeface="Times New Roman" pitchFamily="18" charset="0"/>
              </a:rPr>
              <a:t>从找到的元组中取某个属性值（</a:t>
            </a:r>
            <a:r>
              <a:rPr lang="en-US" altLang="zh-CN" sz="2400" dirty="0" smtClean="0"/>
              <a:t>GET</a:t>
            </a:r>
            <a:r>
              <a:rPr lang="en-US" altLang="zh-CN" sz="2400" dirty="0" smtClean="0">
                <a:latin typeface="Times New Roman" pitchFamily="18" charset="0"/>
              </a:rPr>
              <a:t>）</a:t>
            </a:r>
            <a:endParaRPr lang="en-US" altLang="zh-CN" sz="2400" dirty="0" smtClean="0"/>
          </a:p>
          <a:p>
            <a:pPr algn="just" eaLnBrk="1" hangingPunct="1">
              <a:spcAft>
                <a:spcPct val="20000"/>
              </a:spcAft>
            </a:pPr>
            <a:r>
              <a:rPr lang="zh-CN" altLang="en-US" sz="2400" dirty="0" smtClean="0">
                <a:latin typeface="Times New Roman" pitchFamily="18" charset="0"/>
              </a:rPr>
              <a:t>从某关系中删去一个元组（</a:t>
            </a:r>
            <a:r>
              <a:rPr lang="en-US" altLang="zh-CN" sz="2400" dirty="0" smtClean="0"/>
              <a:t>DELETE</a:t>
            </a:r>
            <a:r>
              <a:rPr lang="en-US" altLang="zh-CN" sz="2400" dirty="0" smtClean="0">
                <a:latin typeface="Times New Roman" pitchFamily="18" charset="0"/>
              </a:rPr>
              <a:t>）</a:t>
            </a:r>
            <a:endParaRPr lang="en-US" altLang="zh-CN" sz="2400" dirty="0" smtClean="0"/>
          </a:p>
          <a:p>
            <a:pPr eaLnBrk="1" hangingPunct="1">
              <a:spcAft>
                <a:spcPct val="20000"/>
              </a:spcAft>
            </a:pPr>
            <a:r>
              <a:rPr lang="zh-CN" altLang="en-US" sz="2400" dirty="0" smtClean="0">
                <a:latin typeface="宋体" pitchFamily="2" charset="-122"/>
              </a:rPr>
              <a:t>把某修改完的元组写回关系中（</a:t>
            </a:r>
            <a:r>
              <a:rPr lang="en-US" altLang="zh-CN" sz="2400" dirty="0" smtClean="0"/>
              <a:t>REPLACE</a:t>
            </a:r>
            <a:r>
              <a:rPr lang="en-US" altLang="zh-CN" sz="2400" dirty="0" smtClean="0">
                <a:latin typeface="宋体" pitchFamily="2" charset="-122"/>
              </a:rPr>
              <a:t>）</a:t>
            </a:r>
            <a:r>
              <a:rPr lang="en-US" altLang="zh-CN" sz="2400" dirty="0" smtClean="0"/>
              <a:t> </a:t>
            </a:r>
            <a:endParaRPr lang="zh-CN" altLang="en-US" sz="2400" dirty="0" smtClean="0"/>
          </a:p>
        </p:txBody>
      </p:sp>
    </p:spTree>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12902583-1B55-4ADD-B75C-FC8DACB75B5D}" type="slidenum">
              <a:rPr lang="zh-CN" altLang="en-US"/>
              <a:pPr/>
              <a:t>55</a:t>
            </a:fld>
            <a:endParaRPr lang="en-US" altLang="zh-CN"/>
          </a:p>
        </p:txBody>
      </p:sp>
      <p:sp>
        <p:nvSpPr>
          <p:cNvPr id="149507" name="Rectangle 2"/>
          <p:cNvSpPr>
            <a:spLocks noGrp="1" noChangeArrowheads="1"/>
          </p:cNvSpPr>
          <p:nvPr>
            <p:ph type="title"/>
          </p:nvPr>
        </p:nvSpPr>
        <p:spPr>
          <a:xfrm>
            <a:off x="285750" y="-92075"/>
            <a:ext cx="8401050" cy="852488"/>
          </a:xfrm>
        </p:spPr>
        <p:txBody>
          <a:bodyPr/>
          <a:lstStyle/>
          <a:p>
            <a:pPr eaLnBrk="1" hangingPunct="1"/>
            <a:r>
              <a:rPr lang="zh-CN" altLang="en-US" smtClean="0"/>
              <a:t>2. </a:t>
            </a:r>
            <a:r>
              <a:rPr lang="zh-CN" altLang="en-US" smtClean="0">
                <a:latin typeface="Times New Roman" pitchFamily="18" charset="0"/>
              </a:rPr>
              <a:t>事务管理子系统</a:t>
            </a:r>
          </a:p>
        </p:txBody>
      </p:sp>
      <p:sp>
        <p:nvSpPr>
          <p:cNvPr id="149508" name="Rectangle 3"/>
          <p:cNvSpPr>
            <a:spLocks noGrp="1" noChangeArrowheads="1"/>
          </p:cNvSpPr>
          <p:nvPr>
            <p:ph type="body" idx="1"/>
          </p:nvPr>
        </p:nvSpPr>
        <p:spPr>
          <a:xfrm>
            <a:off x="563563" y="987425"/>
            <a:ext cx="8401050" cy="3641725"/>
          </a:xfrm>
        </p:spPr>
        <p:txBody>
          <a:bodyPr/>
          <a:lstStyle/>
          <a:p>
            <a:pPr algn="just" eaLnBrk="1" hangingPunct="1"/>
            <a:r>
              <a:rPr lang="zh-CN" altLang="en-US" dirty="0" smtClean="0">
                <a:latin typeface="Times New Roman" pitchFamily="18" charset="0"/>
              </a:rPr>
              <a:t>定义事务开始（</a:t>
            </a:r>
            <a:r>
              <a:rPr lang="en-US" altLang="zh-CN" dirty="0" smtClean="0"/>
              <a:t>BEGIN TRANSACTION</a:t>
            </a:r>
            <a:r>
              <a:rPr lang="en-US" altLang="zh-CN" dirty="0" smtClean="0">
                <a:latin typeface="Times New Roman" pitchFamily="18" charset="0"/>
              </a:rPr>
              <a:t>）</a:t>
            </a:r>
            <a:endParaRPr lang="en-US" altLang="zh-CN" dirty="0" smtClean="0"/>
          </a:p>
          <a:p>
            <a:pPr algn="just" eaLnBrk="1" hangingPunct="1"/>
            <a:r>
              <a:rPr lang="zh-CN" altLang="en-US" dirty="0" smtClean="0">
                <a:latin typeface="Times New Roman" pitchFamily="18" charset="0"/>
              </a:rPr>
              <a:t>事务提交（</a:t>
            </a:r>
            <a:r>
              <a:rPr lang="en-US" altLang="zh-CN" dirty="0" smtClean="0"/>
              <a:t>COMMIT</a:t>
            </a:r>
            <a:r>
              <a:rPr lang="en-US" altLang="zh-CN" dirty="0" smtClean="0">
                <a:latin typeface="Times New Roman" pitchFamily="18" charset="0"/>
              </a:rPr>
              <a:t>）</a:t>
            </a:r>
            <a:endParaRPr lang="en-US" altLang="zh-CN" dirty="0" smtClean="0"/>
          </a:p>
          <a:p>
            <a:pPr eaLnBrk="1" hangingPunct="1"/>
            <a:r>
              <a:rPr lang="zh-CN" altLang="en-US" dirty="0" smtClean="0">
                <a:latin typeface="宋体" pitchFamily="2" charset="-122"/>
              </a:rPr>
              <a:t>事务回滚（</a:t>
            </a:r>
            <a:r>
              <a:rPr lang="en-US" altLang="zh-CN" dirty="0" smtClean="0"/>
              <a:t>ROLLBACK</a:t>
            </a:r>
            <a:r>
              <a:rPr lang="en-US" altLang="zh-CN" dirty="0" smtClean="0">
                <a:latin typeface="宋体" pitchFamily="2" charset="-122"/>
              </a:rPr>
              <a:t>）</a:t>
            </a:r>
            <a:r>
              <a:rPr lang="en-US" altLang="zh-CN" dirty="0" smtClean="0"/>
              <a:t> </a:t>
            </a:r>
            <a:endParaRPr lang="zh-CN" altLang="en-US" dirty="0" smtClean="0"/>
          </a:p>
        </p:txBody>
      </p:sp>
    </p:spTree>
  </p:cSld>
  <p:clrMapOvr>
    <a:masterClrMapping/>
  </p:clrMapOvr>
  <p:transition spd="slow">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069808DA-D0DE-4482-9654-9D0AEED5C373}" type="slidenum">
              <a:rPr lang="zh-CN" altLang="en-US"/>
              <a:pPr/>
              <a:t>56</a:t>
            </a:fld>
            <a:endParaRPr lang="en-US" altLang="zh-CN"/>
          </a:p>
        </p:txBody>
      </p:sp>
      <p:sp>
        <p:nvSpPr>
          <p:cNvPr id="150531" name="Rectangle 2"/>
          <p:cNvSpPr>
            <a:spLocks noGrp="1" noChangeArrowheads="1"/>
          </p:cNvSpPr>
          <p:nvPr>
            <p:ph type="title"/>
          </p:nvPr>
        </p:nvSpPr>
        <p:spPr>
          <a:xfrm>
            <a:off x="285750" y="-92075"/>
            <a:ext cx="8401050" cy="852488"/>
          </a:xfrm>
        </p:spPr>
        <p:txBody>
          <a:bodyPr/>
          <a:lstStyle/>
          <a:p>
            <a:pPr eaLnBrk="1" hangingPunct="1"/>
            <a:r>
              <a:rPr lang="zh-CN" altLang="en-US" dirty="0" smtClean="0"/>
              <a:t>3.</a:t>
            </a:r>
            <a:r>
              <a:rPr lang="zh-CN" altLang="en-US" dirty="0" smtClean="0">
                <a:latin typeface="宋体" pitchFamily="2" charset="-122"/>
              </a:rPr>
              <a:t>日志登记子系统</a:t>
            </a:r>
            <a:endParaRPr lang="zh-CN" altLang="en-US" dirty="0" smtClean="0">
              <a:latin typeface="Times New Roman" pitchFamily="18" charset="0"/>
            </a:endParaRPr>
          </a:p>
        </p:txBody>
      </p:sp>
      <p:sp>
        <p:nvSpPr>
          <p:cNvPr id="150532" name="Rectangle 3"/>
          <p:cNvSpPr>
            <a:spLocks noGrp="1" noChangeArrowheads="1"/>
          </p:cNvSpPr>
          <p:nvPr>
            <p:ph type="body" idx="1"/>
          </p:nvPr>
        </p:nvSpPr>
        <p:spPr>
          <a:xfrm>
            <a:off x="914400" y="987425"/>
            <a:ext cx="8001000" cy="3028950"/>
          </a:xfrm>
        </p:spPr>
        <p:txBody>
          <a:bodyPr/>
          <a:lstStyle/>
          <a:p>
            <a:pPr algn="just" eaLnBrk="1" hangingPunct="1"/>
            <a:r>
              <a:rPr lang="zh-CN" altLang="en-US" smtClean="0">
                <a:latin typeface="Times New Roman" pitchFamily="18" charset="0"/>
              </a:rPr>
              <a:t>写日志记录（</a:t>
            </a:r>
            <a:r>
              <a:rPr lang="en-US" altLang="zh-CN" smtClean="0"/>
              <a:t>WRITELOG</a:t>
            </a:r>
            <a:r>
              <a:rPr lang="en-US" altLang="zh-CN" smtClean="0">
                <a:latin typeface="Times New Roman" pitchFamily="18" charset="0"/>
              </a:rPr>
              <a:t>）</a:t>
            </a:r>
            <a:endParaRPr lang="en-US" altLang="zh-CN" b="0" smtClean="0"/>
          </a:p>
          <a:p>
            <a:pPr algn="just" eaLnBrk="1" hangingPunct="1"/>
            <a:r>
              <a:rPr lang="zh-CN" altLang="en-US" smtClean="0">
                <a:latin typeface="Times New Roman" pitchFamily="18" charset="0"/>
              </a:rPr>
              <a:t>读日志记录（</a:t>
            </a:r>
            <a:r>
              <a:rPr lang="en-US" altLang="zh-CN" smtClean="0"/>
              <a:t>READLOG</a:t>
            </a:r>
            <a:r>
              <a:rPr lang="en-US" altLang="zh-CN" smtClean="0">
                <a:latin typeface="Times New Roman" pitchFamily="18" charset="0"/>
              </a:rPr>
              <a:t>）</a:t>
            </a:r>
            <a:endParaRPr lang="en-US" altLang="zh-CN" b="0" smtClean="0"/>
          </a:p>
          <a:p>
            <a:pPr algn="just" eaLnBrk="1" hangingPunct="1"/>
            <a:r>
              <a:rPr lang="zh-CN" altLang="en-US" smtClean="0">
                <a:latin typeface="Times New Roman" pitchFamily="18" charset="0"/>
              </a:rPr>
              <a:t>扫描日志文件（</a:t>
            </a:r>
            <a:r>
              <a:rPr lang="en-US" altLang="zh-CN" smtClean="0"/>
              <a:t>SCANLOG</a:t>
            </a:r>
            <a:r>
              <a:rPr lang="en-US" altLang="zh-CN" smtClean="0">
                <a:latin typeface="Times New Roman" pitchFamily="18" charset="0"/>
              </a:rPr>
              <a:t>）</a:t>
            </a:r>
            <a:endParaRPr lang="en-US" altLang="zh-CN" b="0" smtClean="0"/>
          </a:p>
          <a:p>
            <a:pPr algn="just" eaLnBrk="1" hangingPunct="1"/>
            <a:r>
              <a:rPr lang="zh-CN" altLang="en-US" smtClean="0">
                <a:latin typeface="Times New Roman" pitchFamily="18" charset="0"/>
              </a:rPr>
              <a:t>撤消尚未结束的事务（</a:t>
            </a:r>
            <a:r>
              <a:rPr lang="en-US" altLang="zh-CN" smtClean="0"/>
              <a:t>UNDO</a:t>
            </a:r>
            <a:r>
              <a:rPr lang="en-US" altLang="zh-CN" smtClean="0">
                <a:latin typeface="Times New Roman" pitchFamily="18" charset="0"/>
              </a:rPr>
              <a:t>）</a:t>
            </a:r>
            <a:endParaRPr lang="en-US" altLang="zh-CN" b="0" smtClean="0"/>
          </a:p>
          <a:p>
            <a:pPr eaLnBrk="1" hangingPunct="1"/>
            <a:r>
              <a:rPr lang="zh-CN" altLang="en-US" smtClean="0">
                <a:latin typeface="宋体" pitchFamily="2" charset="-122"/>
              </a:rPr>
              <a:t>重做已经结束的事务（</a:t>
            </a:r>
            <a:r>
              <a:rPr lang="en-US" altLang="zh-CN" smtClean="0"/>
              <a:t>REDO</a:t>
            </a:r>
            <a:r>
              <a:rPr lang="en-US" altLang="zh-CN" smtClean="0">
                <a:latin typeface="宋体" pitchFamily="2" charset="-122"/>
              </a:rPr>
              <a:t>）</a:t>
            </a:r>
            <a:r>
              <a:rPr lang="en-US" altLang="zh-CN" b="0" smtClean="0"/>
              <a:t> </a:t>
            </a:r>
          </a:p>
        </p:txBody>
      </p:sp>
    </p:spTree>
  </p:cSld>
  <p:clrMapOvr>
    <a:masterClrMapping/>
  </p:clrMapOvr>
  <p:transition spd="slow">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8D7DE9CB-0A49-454E-A7E4-0A96275991B3}" type="slidenum">
              <a:rPr lang="zh-CN" altLang="en-US"/>
              <a:pPr/>
              <a:t>57</a:t>
            </a:fld>
            <a:endParaRPr lang="en-US" altLang="zh-CN"/>
          </a:p>
        </p:txBody>
      </p:sp>
      <p:sp>
        <p:nvSpPr>
          <p:cNvPr id="151555" name="Rectangle 2"/>
          <p:cNvSpPr>
            <a:spLocks noGrp="1" noChangeArrowheads="1"/>
          </p:cNvSpPr>
          <p:nvPr>
            <p:ph type="title"/>
          </p:nvPr>
        </p:nvSpPr>
        <p:spPr>
          <a:xfrm>
            <a:off x="285750" y="-92075"/>
            <a:ext cx="8401050" cy="852488"/>
          </a:xfrm>
        </p:spPr>
        <p:txBody>
          <a:bodyPr/>
          <a:lstStyle/>
          <a:p>
            <a:pPr eaLnBrk="1" hangingPunct="1"/>
            <a:r>
              <a:rPr lang="zh-CN" altLang="en-US" dirty="0" smtClean="0"/>
              <a:t>4. </a:t>
            </a:r>
            <a:r>
              <a:rPr lang="zh-CN" altLang="en-US" dirty="0" smtClean="0">
                <a:latin typeface="Times New Roman" pitchFamily="18" charset="0"/>
              </a:rPr>
              <a:t>控制信息管理模块</a:t>
            </a:r>
          </a:p>
        </p:txBody>
      </p:sp>
      <p:sp>
        <p:nvSpPr>
          <p:cNvPr id="151556" name="Rectangle 3"/>
          <p:cNvSpPr>
            <a:spLocks noGrp="1" noChangeArrowheads="1"/>
          </p:cNvSpPr>
          <p:nvPr>
            <p:ph type="body" idx="1"/>
          </p:nvPr>
        </p:nvSpPr>
        <p:spPr>
          <a:xfrm>
            <a:off x="755650" y="915988"/>
            <a:ext cx="7924800" cy="2800350"/>
          </a:xfrm>
        </p:spPr>
        <p:txBody>
          <a:bodyPr/>
          <a:lstStyle/>
          <a:p>
            <a:pPr algn="just" eaLnBrk="1" hangingPunct="1"/>
            <a:r>
              <a:rPr lang="zh-CN" altLang="en-US" dirty="0" smtClean="0">
                <a:latin typeface="Times New Roman" pitchFamily="18" charset="0"/>
              </a:rPr>
              <a:t>利用内存数据区登记不同记录类型、不同存取路径的说明信息和控制信息</a:t>
            </a:r>
            <a:endParaRPr lang="zh-CN" altLang="en-US" dirty="0" smtClean="0"/>
          </a:p>
          <a:p>
            <a:pPr eaLnBrk="1" hangingPunct="1"/>
            <a:r>
              <a:rPr lang="zh-CN" altLang="en-US" dirty="0" smtClean="0">
                <a:latin typeface="Times New Roman" pitchFamily="18" charset="0"/>
              </a:rPr>
              <a:t>主要操作</a:t>
            </a:r>
          </a:p>
          <a:p>
            <a:pPr lvl="1" eaLnBrk="1" hangingPunct="1"/>
            <a:r>
              <a:rPr lang="zh-CN" altLang="en-US" dirty="0" smtClean="0">
                <a:latin typeface="宋体" pitchFamily="2" charset="-122"/>
              </a:rPr>
              <a:t>对数据字典中说明信息的读取、增加、删除和修改操作</a:t>
            </a:r>
            <a:r>
              <a:rPr lang="zh-CN" altLang="en-US" dirty="0" smtClean="0"/>
              <a:t> </a:t>
            </a:r>
          </a:p>
        </p:txBody>
      </p:sp>
    </p:spTree>
  </p:cSld>
  <p:clrMapOvr>
    <a:masterClrMapping/>
  </p:clrMapOvr>
  <p:transition spd="slow">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504ACF16-5B22-4C9A-97D4-62E77BB4D7DC}" type="slidenum">
              <a:rPr lang="zh-CN" altLang="en-US"/>
              <a:pPr/>
              <a:t>58</a:t>
            </a:fld>
            <a:endParaRPr lang="en-US" altLang="zh-CN"/>
          </a:p>
        </p:txBody>
      </p:sp>
      <p:sp>
        <p:nvSpPr>
          <p:cNvPr id="152579" name="Rectangle 2"/>
          <p:cNvSpPr>
            <a:spLocks noGrp="1" noChangeArrowheads="1"/>
          </p:cNvSpPr>
          <p:nvPr>
            <p:ph type="title"/>
          </p:nvPr>
        </p:nvSpPr>
        <p:spPr>
          <a:xfrm>
            <a:off x="285750" y="-92075"/>
            <a:ext cx="8401050" cy="852488"/>
          </a:xfrm>
        </p:spPr>
        <p:txBody>
          <a:bodyPr/>
          <a:lstStyle/>
          <a:p>
            <a:pPr eaLnBrk="1" hangingPunct="1"/>
            <a:r>
              <a:rPr lang="zh-CN" altLang="en-US" dirty="0" smtClean="0"/>
              <a:t>5. </a:t>
            </a:r>
            <a:r>
              <a:rPr lang="zh-CN" altLang="en-US" dirty="0" smtClean="0">
                <a:latin typeface="Times New Roman" pitchFamily="18" charset="0"/>
              </a:rPr>
              <a:t>排序</a:t>
            </a:r>
            <a:r>
              <a:rPr lang="zh-CN" altLang="en-US" dirty="0" smtClean="0"/>
              <a:t>/</a:t>
            </a:r>
            <a:r>
              <a:rPr lang="zh-CN" altLang="en-US" dirty="0" smtClean="0">
                <a:latin typeface="Times New Roman" pitchFamily="18" charset="0"/>
              </a:rPr>
              <a:t>合并子系统</a:t>
            </a:r>
          </a:p>
        </p:txBody>
      </p:sp>
      <p:sp>
        <p:nvSpPr>
          <p:cNvPr id="152580" name="Rectangle 3"/>
          <p:cNvSpPr>
            <a:spLocks noGrp="1" noChangeArrowheads="1"/>
          </p:cNvSpPr>
          <p:nvPr>
            <p:ph type="body" idx="1"/>
          </p:nvPr>
        </p:nvSpPr>
        <p:spPr>
          <a:xfrm>
            <a:off x="914400" y="915988"/>
            <a:ext cx="7848600" cy="3527425"/>
          </a:xfrm>
        </p:spPr>
        <p:txBody>
          <a:bodyPr/>
          <a:lstStyle/>
          <a:p>
            <a:pPr eaLnBrk="1" hangingPunct="1"/>
            <a:r>
              <a:rPr lang="zh-CN" altLang="en-US" dirty="0" smtClean="0">
                <a:latin typeface="宋体" pitchFamily="2" charset="-122"/>
              </a:rPr>
              <a:t>用途</a:t>
            </a:r>
            <a:r>
              <a:rPr lang="zh-CN" altLang="en-US" dirty="0" smtClean="0"/>
              <a:t> </a:t>
            </a:r>
          </a:p>
          <a:p>
            <a:pPr algn="just" eaLnBrk="1" hangingPunct="1">
              <a:buNone/>
            </a:pPr>
            <a:r>
              <a:rPr lang="zh-CN" altLang="en-US" dirty="0" smtClean="0">
                <a:latin typeface="Times New Roman" pitchFamily="18" charset="0"/>
              </a:rPr>
              <a:t>（</a:t>
            </a:r>
            <a:r>
              <a:rPr lang="en-US" altLang="zh-CN" dirty="0" smtClean="0">
                <a:latin typeface="Times New Roman" pitchFamily="18" charset="0"/>
              </a:rPr>
              <a:t>1</a:t>
            </a:r>
            <a:r>
              <a:rPr lang="zh-CN" altLang="en-US" dirty="0" smtClean="0">
                <a:latin typeface="Times New Roman" pitchFamily="18" charset="0"/>
              </a:rPr>
              <a:t>）输出有序结果</a:t>
            </a:r>
            <a:endParaRPr lang="zh-CN" altLang="en-US" dirty="0" smtClean="0"/>
          </a:p>
          <a:p>
            <a:pPr lvl="2" algn="just" eaLnBrk="1" hangingPunct="1">
              <a:buFont typeface="Wingdings" pitchFamily="2" charset="2"/>
              <a:buNone/>
            </a:pPr>
            <a:r>
              <a:rPr lang="zh-CN" altLang="en-US" sz="2400" dirty="0" smtClean="0">
                <a:latin typeface="Times New Roman" pitchFamily="18" charset="0"/>
              </a:rPr>
              <a:t>例如，用户提出如下查询要求：</a:t>
            </a:r>
            <a:endParaRPr lang="zh-CN" altLang="en-US" sz="2400" dirty="0" smtClean="0"/>
          </a:p>
          <a:p>
            <a:pPr lvl="2" algn="just" eaLnBrk="1" hangingPunct="1">
              <a:buFont typeface="Wingdings" pitchFamily="2" charset="2"/>
              <a:buNone/>
            </a:pPr>
            <a:r>
              <a:rPr lang="zh-CN" altLang="en-US" sz="2400" dirty="0" smtClean="0"/>
              <a:t>		</a:t>
            </a:r>
            <a:r>
              <a:rPr lang="en-US" altLang="zh-CN" sz="2400" dirty="0" smtClean="0"/>
              <a:t>SELECT    </a:t>
            </a:r>
            <a:r>
              <a:rPr lang="en-US" altLang="zh-CN" sz="2400" dirty="0" err="1" smtClean="0"/>
              <a:t>Eno</a:t>
            </a:r>
            <a:r>
              <a:rPr lang="en-US" altLang="zh-CN" sz="2400" dirty="0" err="1" smtClean="0">
                <a:latin typeface="Times New Roman" pitchFamily="18" charset="0"/>
              </a:rPr>
              <a:t>，</a:t>
            </a:r>
            <a:r>
              <a:rPr lang="en-US" altLang="zh-CN" sz="2400" dirty="0" err="1" smtClean="0"/>
              <a:t>Salary</a:t>
            </a:r>
            <a:endParaRPr lang="en-US" altLang="zh-CN" sz="2400" dirty="0" smtClean="0"/>
          </a:p>
          <a:p>
            <a:pPr lvl="2" algn="just" eaLnBrk="1" hangingPunct="1">
              <a:buFont typeface="Wingdings" pitchFamily="2" charset="2"/>
              <a:buNone/>
            </a:pPr>
            <a:r>
              <a:rPr lang="en-US" altLang="zh-CN" sz="2400" dirty="0" smtClean="0"/>
              <a:t>		FROM      EMP</a:t>
            </a:r>
          </a:p>
          <a:p>
            <a:pPr lvl="2" algn="just" eaLnBrk="1" hangingPunct="1">
              <a:buFont typeface="Wingdings" pitchFamily="2" charset="2"/>
              <a:buNone/>
            </a:pPr>
            <a:r>
              <a:rPr lang="en-US" altLang="zh-CN" sz="2400" dirty="0" smtClean="0"/>
              <a:t>		ORDER BY  Salary   DESC</a:t>
            </a:r>
            <a:r>
              <a:rPr lang="en-US" altLang="zh-CN" sz="2400" dirty="0" smtClean="0">
                <a:latin typeface="Times New Roman" pitchFamily="18" charset="0"/>
              </a:rPr>
              <a:t>；</a:t>
            </a:r>
            <a:endParaRPr lang="en-US" altLang="zh-CN" sz="2400" dirty="0" smtClean="0"/>
          </a:p>
          <a:p>
            <a:pPr lvl="2" algn="just" eaLnBrk="1" hangingPunct="1">
              <a:buFont typeface="Wingdings" pitchFamily="2" charset="2"/>
              <a:buNone/>
            </a:pPr>
            <a:r>
              <a:rPr lang="zh-CN" altLang="en-US" sz="2400" dirty="0" smtClean="0">
                <a:latin typeface="Times New Roman" pitchFamily="18" charset="0"/>
              </a:rPr>
              <a:t>查询结果按</a:t>
            </a:r>
            <a:r>
              <a:rPr lang="en-US" altLang="zh-CN" sz="2400" dirty="0" smtClean="0"/>
              <a:t>Salary</a:t>
            </a:r>
            <a:r>
              <a:rPr lang="zh-CN" altLang="en-US" sz="2400" dirty="0" smtClean="0">
                <a:latin typeface="Times New Roman" pitchFamily="18" charset="0"/>
              </a:rPr>
              <a:t>的属性值降序排序</a:t>
            </a:r>
            <a:endParaRPr lang="zh-CN" altLang="en-US" sz="2400" dirty="0" smtClean="0"/>
          </a:p>
        </p:txBody>
      </p:sp>
    </p:spTree>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69333C10-D426-4FAD-AB9A-4EA495E17F83}" type="slidenum">
              <a:rPr lang="zh-CN" altLang="en-US"/>
              <a:pPr/>
              <a:t>59</a:t>
            </a:fld>
            <a:endParaRPr lang="en-US" altLang="zh-CN"/>
          </a:p>
        </p:txBody>
      </p:sp>
      <p:sp>
        <p:nvSpPr>
          <p:cNvPr id="153603" name="Rectangle 3"/>
          <p:cNvSpPr>
            <a:spLocks noGrp="1" noChangeArrowheads="1"/>
          </p:cNvSpPr>
          <p:nvPr>
            <p:ph type="body" idx="1"/>
          </p:nvPr>
        </p:nvSpPr>
        <p:spPr>
          <a:xfrm>
            <a:off x="914400" y="971550"/>
            <a:ext cx="8001000" cy="3600450"/>
          </a:xfrm>
        </p:spPr>
        <p:txBody>
          <a:bodyPr/>
          <a:lstStyle/>
          <a:p>
            <a:pPr eaLnBrk="1" hangingPunct="1"/>
            <a:r>
              <a:rPr lang="zh-CN" altLang="en-US" dirty="0" smtClean="0">
                <a:latin typeface="宋体" pitchFamily="2" charset="-122"/>
              </a:rPr>
              <a:t>用途</a:t>
            </a:r>
            <a:r>
              <a:rPr lang="zh-CN" altLang="en-US" dirty="0" smtClean="0"/>
              <a:t> （续）</a:t>
            </a:r>
            <a:endParaRPr lang="en-US" altLang="zh-CN" dirty="0" smtClean="0">
              <a:latin typeface="宋体" pitchFamily="2" charset="-122"/>
            </a:endParaRPr>
          </a:p>
          <a:p>
            <a:pPr eaLnBrk="1" hangingPunct="1">
              <a:buNone/>
            </a:pPr>
            <a:r>
              <a:rPr lang="zh-CN" altLang="en-US" dirty="0" smtClean="0">
                <a:latin typeface="宋体" pitchFamily="2" charset="-122"/>
              </a:rPr>
              <a:t>（</a:t>
            </a:r>
            <a:r>
              <a:rPr lang="en-US" altLang="zh-CN" dirty="0" smtClean="0">
                <a:latin typeface="宋体" pitchFamily="2" charset="-122"/>
              </a:rPr>
              <a:t>2</a:t>
            </a:r>
            <a:r>
              <a:rPr lang="zh-CN" altLang="en-US" dirty="0" smtClean="0">
                <a:latin typeface="宋体" pitchFamily="2" charset="-122"/>
              </a:rPr>
              <a:t>）数据预处理</a:t>
            </a:r>
            <a:endParaRPr lang="zh-CN" altLang="en-US" dirty="0" smtClean="0"/>
          </a:p>
          <a:p>
            <a:pPr lvl="1" algn="just" eaLnBrk="1" hangingPunct="1">
              <a:lnSpc>
                <a:spcPct val="160000"/>
              </a:lnSpc>
              <a:spcBef>
                <a:spcPts val="600"/>
              </a:spcBef>
            </a:pPr>
            <a:r>
              <a:rPr lang="zh-CN" altLang="zh-CN" dirty="0" smtClean="0"/>
              <a:t>当参与运算的关系无法全部放入内存时，先对其进行排序预处理，再在有序表上执行相应操作</a:t>
            </a:r>
            <a:endParaRPr lang="en-US" altLang="zh-CN" dirty="0" smtClean="0"/>
          </a:p>
          <a:p>
            <a:pPr lvl="1" algn="just" eaLnBrk="1" hangingPunct="1">
              <a:lnSpc>
                <a:spcPct val="160000"/>
              </a:lnSpc>
              <a:spcBef>
                <a:spcPts val="600"/>
              </a:spcBef>
            </a:pPr>
            <a:r>
              <a:rPr lang="zh-CN" altLang="zh-CN" sz="2400" dirty="0" smtClean="0"/>
              <a:t>操作代价由</a:t>
            </a:r>
            <a:r>
              <a:rPr lang="en-US" altLang="zh-CN" sz="2400" i="1" dirty="0" smtClean="0"/>
              <a:t>O</a:t>
            </a:r>
            <a:r>
              <a:rPr lang="en-US" altLang="zh-CN" sz="2400" dirty="0" smtClean="0"/>
              <a:t>(</a:t>
            </a:r>
            <a:r>
              <a:rPr lang="en-US" altLang="zh-CN" sz="2400" i="1" dirty="0" smtClean="0"/>
              <a:t>n</a:t>
            </a:r>
            <a:r>
              <a:rPr lang="en-US" altLang="zh-CN" sz="2400" baseline="30000" dirty="0" smtClean="0"/>
              <a:t>2</a:t>
            </a:r>
            <a:r>
              <a:rPr lang="en-US" altLang="zh-CN" sz="2400" dirty="0" smtClean="0"/>
              <a:t>)</a:t>
            </a:r>
            <a:r>
              <a:rPr lang="zh-CN" altLang="zh-CN" sz="2400" dirty="0" smtClean="0"/>
              <a:t>数量级降至</a:t>
            </a:r>
            <a:r>
              <a:rPr lang="en-US" altLang="zh-CN" sz="2400" i="1" dirty="0" smtClean="0"/>
              <a:t>O</a:t>
            </a:r>
            <a:r>
              <a:rPr lang="en-US" altLang="zh-CN" sz="2400" dirty="0" smtClean="0"/>
              <a:t>(</a:t>
            </a:r>
            <a:r>
              <a:rPr lang="en-US" altLang="zh-CN" sz="2400" i="1" dirty="0" smtClean="0"/>
              <a:t>n</a:t>
            </a:r>
            <a:r>
              <a:rPr lang="en-US" altLang="zh-CN" sz="2400" dirty="0" smtClean="0"/>
              <a:t>log</a:t>
            </a:r>
            <a:r>
              <a:rPr lang="en-US" altLang="zh-CN" sz="2400" baseline="-25000" dirty="0" smtClean="0"/>
              <a:t>2</a:t>
            </a:r>
            <a:r>
              <a:rPr lang="en-US" altLang="zh-CN" sz="2400" i="1" dirty="0" smtClean="0"/>
              <a:t>n</a:t>
            </a:r>
            <a:r>
              <a:rPr lang="en-US" altLang="zh-CN" sz="2400" dirty="0" smtClean="0"/>
              <a:t>)</a:t>
            </a:r>
            <a:r>
              <a:rPr lang="zh-CN" altLang="zh-CN" sz="2400" dirty="0" smtClean="0"/>
              <a:t>数量级</a:t>
            </a:r>
            <a:endParaRPr lang="zh-CN" altLang="en-US" sz="2400" dirty="0" smtClean="0"/>
          </a:p>
        </p:txBody>
      </p:sp>
      <p:sp>
        <p:nvSpPr>
          <p:cNvPr id="4" name="Rectangle 2"/>
          <p:cNvSpPr>
            <a:spLocks noGrp="1" noChangeArrowheads="1"/>
          </p:cNvSpPr>
          <p:nvPr>
            <p:ph type="title"/>
          </p:nvPr>
        </p:nvSpPr>
        <p:spPr>
          <a:xfrm>
            <a:off x="285750" y="-92075"/>
            <a:ext cx="8401050" cy="852488"/>
          </a:xfrm>
        </p:spPr>
        <p:txBody>
          <a:bodyPr/>
          <a:lstStyle/>
          <a:p>
            <a:pPr eaLnBrk="1" hangingPunct="1"/>
            <a:r>
              <a:rPr lang="zh-CN" altLang="en-US" dirty="0" smtClean="0"/>
              <a:t>5. </a:t>
            </a:r>
            <a:r>
              <a:rPr lang="zh-CN" altLang="en-US" dirty="0" smtClean="0">
                <a:latin typeface="Times New Roman" pitchFamily="18" charset="0"/>
              </a:rPr>
              <a:t>排序</a:t>
            </a:r>
            <a:r>
              <a:rPr lang="zh-CN" altLang="en-US" dirty="0" smtClean="0"/>
              <a:t>/</a:t>
            </a:r>
            <a:r>
              <a:rPr lang="zh-CN" altLang="en-US" dirty="0" smtClean="0">
                <a:latin typeface="Times New Roman" pitchFamily="18" charset="0"/>
              </a:rPr>
              <a:t>合并子系统</a:t>
            </a:r>
          </a:p>
        </p:txBody>
      </p:sp>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DB0E94E9-F1AC-447E-89FB-CBE2C2AE7DA0}" type="slidenum">
              <a:rPr lang="zh-CN" altLang="en-US"/>
              <a:pPr/>
              <a:t>6</a:t>
            </a:fld>
            <a:endParaRPr lang="en-US" altLang="zh-CN"/>
          </a:p>
        </p:txBody>
      </p:sp>
      <p:sp>
        <p:nvSpPr>
          <p:cNvPr id="41987" name="Rectangle 2"/>
          <p:cNvSpPr>
            <a:spLocks noGrp="1" noChangeArrowheads="1"/>
          </p:cNvSpPr>
          <p:nvPr>
            <p:ph type="title"/>
          </p:nvPr>
        </p:nvSpPr>
        <p:spPr>
          <a:xfrm>
            <a:off x="84138" y="-92075"/>
            <a:ext cx="8401050" cy="852488"/>
          </a:xfrm>
        </p:spPr>
        <p:txBody>
          <a:bodyPr/>
          <a:lstStyle/>
          <a:p>
            <a:r>
              <a:rPr lang="zh-CN" altLang="en-US" dirty="0" smtClean="0"/>
              <a:t>2.</a:t>
            </a:r>
            <a:r>
              <a:rPr lang="zh-CN" altLang="en-US" dirty="0" smtClean="0">
                <a:latin typeface="Times New Roman" pitchFamily="18" charset="0"/>
                <a:cs typeface="Times New Roman" pitchFamily="18" charset="0"/>
              </a:rPr>
              <a:t> </a:t>
            </a:r>
            <a:r>
              <a:rPr lang="zh-CN" altLang="en-US" dirty="0" smtClean="0">
                <a:latin typeface="Times New Roman" pitchFamily="18" charset="0"/>
              </a:rPr>
              <a:t>数据组织、存储和管理</a:t>
            </a:r>
            <a:endParaRPr lang="zh-CN" altLang="en-US" dirty="0"/>
          </a:p>
        </p:txBody>
      </p:sp>
      <p:sp>
        <p:nvSpPr>
          <p:cNvPr id="41988" name="Rectangle 3"/>
          <p:cNvSpPr>
            <a:spLocks noGrp="1" noChangeArrowheads="1"/>
          </p:cNvSpPr>
          <p:nvPr>
            <p:ph type="body" idx="1"/>
          </p:nvPr>
        </p:nvSpPr>
        <p:spPr>
          <a:xfrm>
            <a:off x="419100" y="915988"/>
            <a:ext cx="8401050" cy="3640137"/>
          </a:xfrm>
        </p:spPr>
        <p:txBody>
          <a:bodyPr/>
          <a:lstStyle/>
          <a:p>
            <a:pPr algn="just" eaLnBrk="1" hangingPunct="1"/>
            <a:r>
              <a:rPr lang="zh-CN" altLang="en-US" smtClean="0">
                <a:latin typeface="Times New Roman" pitchFamily="18" charset="0"/>
              </a:rPr>
              <a:t>数据的种类</a:t>
            </a:r>
            <a:endParaRPr lang="zh-CN" altLang="en-US" smtClean="0"/>
          </a:p>
          <a:p>
            <a:pPr lvl="1" algn="just" eaLnBrk="1" hangingPunct="1"/>
            <a:r>
              <a:rPr lang="zh-CN" altLang="en-US" smtClean="0">
                <a:latin typeface="Times New Roman" pitchFamily="18" charset="0"/>
              </a:rPr>
              <a:t>数据字典</a:t>
            </a:r>
            <a:endParaRPr lang="zh-CN" altLang="en-US" smtClean="0"/>
          </a:p>
          <a:p>
            <a:pPr lvl="1" algn="just" eaLnBrk="1" hangingPunct="1"/>
            <a:r>
              <a:rPr lang="zh-CN" altLang="en-US" smtClean="0">
                <a:latin typeface="Times New Roman" pitchFamily="18" charset="0"/>
              </a:rPr>
              <a:t>用户数据</a:t>
            </a:r>
            <a:endParaRPr lang="zh-CN" altLang="en-US" smtClean="0"/>
          </a:p>
          <a:p>
            <a:pPr lvl="1" eaLnBrk="1" hangingPunct="1"/>
            <a:r>
              <a:rPr lang="zh-CN" altLang="en-US" smtClean="0">
                <a:latin typeface="宋体" pitchFamily="2" charset="-122"/>
              </a:rPr>
              <a:t>存取路径等</a:t>
            </a:r>
            <a:r>
              <a:rPr lang="zh-CN" altLang="en-US" smtClean="0"/>
              <a:t> </a:t>
            </a:r>
          </a:p>
        </p:txBody>
      </p:sp>
    </p:spTree>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43BDC3F2-9547-4F5A-9579-7A98B0740FBB}" type="slidenum">
              <a:rPr lang="zh-CN" altLang="en-US"/>
              <a:pPr/>
              <a:t>60</a:t>
            </a:fld>
            <a:endParaRPr lang="en-US" altLang="zh-CN"/>
          </a:p>
        </p:txBody>
      </p:sp>
      <p:sp>
        <p:nvSpPr>
          <p:cNvPr id="155651" name="Rectangle 2"/>
          <p:cNvSpPr>
            <a:spLocks noGrp="1" noChangeArrowheads="1"/>
          </p:cNvSpPr>
          <p:nvPr>
            <p:ph type="body" idx="1"/>
          </p:nvPr>
        </p:nvSpPr>
        <p:spPr>
          <a:xfrm>
            <a:off x="914400" y="971550"/>
            <a:ext cx="8001000" cy="3600450"/>
          </a:xfrm>
        </p:spPr>
        <p:txBody>
          <a:bodyPr/>
          <a:lstStyle/>
          <a:p>
            <a:pPr eaLnBrk="1" hangingPunct="1"/>
            <a:r>
              <a:rPr lang="zh-CN" altLang="en-US" dirty="0" smtClean="0">
                <a:latin typeface="宋体" pitchFamily="2" charset="-122"/>
              </a:rPr>
              <a:t>用途</a:t>
            </a:r>
            <a:r>
              <a:rPr lang="zh-CN" altLang="en-US" dirty="0" smtClean="0"/>
              <a:t> （续）</a:t>
            </a:r>
            <a:endParaRPr lang="en-US" altLang="zh-CN" dirty="0" smtClean="0">
              <a:latin typeface="宋体" pitchFamily="2" charset="-122"/>
            </a:endParaRPr>
          </a:p>
          <a:p>
            <a:pPr eaLnBrk="1" hangingPunct="1">
              <a:buNone/>
            </a:pPr>
            <a:r>
              <a:rPr lang="zh-CN" altLang="en-US" dirty="0" smtClean="0">
                <a:latin typeface="宋体" pitchFamily="2" charset="-122"/>
              </a:rPr>
              <a:t>（</a:t>
            </a:r>
            <a:r>
              <a:rPr lang="en-US" altLang="zh-CN" dirty="0" smtClean="0">
                <a:latin typeface="宋体" pitchFamily="2" charset="-122"/>
              </a:rPr>
              <a:t>3</a:t>
            </a:r>
            <a:r>
              <a:rPr lang="zh-CN" altLang="en-US" dirty="0" smtClean="0">
                <a:latin typeface="宋体" pitchFamily="2" charset="-122"/>
              </a:rPr>
              <a:t>）支持动态建立索引结构 </a:t>
            </a:r>
            <a:endParaRPr lang="zh-CN" altLang="en-US" dirty="0" smtClean="0"/>
          </a:p>
          <a:p>
            <a:pPr lvl="1" algn="just" eaLnBrk="1" hangingPunct="1">
              <a:lnSpc>
                <a:spcPct val="160000"/>
              </a:lnSpc>
            </a:pPr>
            <a:r>
              <a:rPr lang="zh-CN" altLang="en-US" dirty="0" smtClean="0">
                <a:latin typeface="宋体" pitchFamily="2" charset="-122"/>
              </a:rPr>
              <a:t>初建</a:t>
            </a:r>
            <a:r>
              <a:rPr lang="en-US" altLang="zh-CN" dirty="0" smtClean="0"/>
              <a:t>B</a:t>
            </a:r>
            <a:r>
              <a:rPr lang="en-US" altLang="zh-CN" baseline="30000" dirty="0" smtClean="0"/>
              <a:t>+</a:t>
            </a:r>
            <a:r>
              <a:rPr lang="zh-CN" altLang="en-US" dirty="0" smtClean="0">
                <a:latin typeface="宋体" pitchFamily="2" charset="-122"/>
              </a:rPr>
              <a:t>树索引时：先对（码值，</a:t>
            </a:r>
            <a:r>
              <a:rPr lang="en-US" altLang="zh-CN" dirty="0" smtClean="0"/>
              <a:t>TID</a:t>
            </a:r>
            <a:r>
              <a:rPr lang="en-US" altLang="zh-CN" dirty="0" smtClean="0">
                <a:latin typeface="宋体" pitchFamily="2" charset="-122"/>
              </a:rPr>
              <a:t>）</a:t>
            </a:r>
            <a:r>
              <a:rPr lang="zh-CN" altLang="en-US" dirty="0" smtClean="0">
                <a:latin typeface="宋体" pitchFamily="2" charset="-122"/>
              </a:rPr>
              <a:t>排序</a:t>
            </a:r>
            <a:r>
              <a:rPr lang="zh-CN" altLang="en-US" dirty="0" smtClean="0"/>
              <a:t> </a:t>
            </a:r>
          </a:p>
        </p:txBody>
      </p:sp>
      <p:sp>
        <p:nvSpPr>
          <p:cNvPr id="4" name="Rectangle 2"/>
          <p:cNvSpPr>
            <a:spLocks noGrp="1" noChangeArrowheads="1"/>
          </p:cNvSpPr>
          <p:nvPr>
            <p:ph type="title"/>
          </p:nvPr>
        </p:nvSpPr>
        <p:spPr>
          <a:xfrm>
            <a:off x="285750" y="-92075"/>
            <a:ext cx="8401050" cy="852488"/>
          </a:xfrm>
        </p:spPr>
        <p:txBody>
          <a:bodyPr/>
          <a:lstStyle/>
          <a:p>
            <a:pPr eaLnBrk="1" hangingPunct="1"/>
            <a:r>
              <a:rPr lang="zh-CN" altLang="en-US" dirty="0" smtClean="0"/>
              <a:t>5. </a:t>
            </a:r>
            <a:r>
              <a:rPr lang="zh-CN" altLang="en-US" dirty="0" smtClean="0">
                <a:latin typeface="Times New Roman" pitchFamily="18" charset="0"/>
              </a:rPr>
              <a:t>排序</a:t>
            </a:r>
            <a:r>
              <a:rPr lang="zh-CN" altLang="en-US" dirty="0" smtClean="0"/>
              <a:t>/</a:t>
            </a:r>
            <a:r>
              <a:rPr lang="zh-CN" altLang="en-US" dirty="0" smtClean="0">
                <a:latin typeface="Times New Roman" pitchFamily="18" charset="0"/>
              </a:rPr>
              <a:t>合并子系统</a:t>
            </a:r>
          </a:p>
        </p:txBody>
      </p:sp>
    </p:spTree>
  </p:cSld>
  <p:clrMapOvr>
    <a:masterClrMapping/>
  </p:clrMapOvr>
  <p:transition spd="slow">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F40DD5EC-C7C0-45EA-A3E8-41C4C6A8DD87}" type="slidenum">
              <a:rPr lang="zh-CN" altLang="en-US"/>
              <a:pPr/>
              <a:t>61</a:t>
            </a:fld>
            <a:endParaRPr lang="en-US" altLang="zh-CN"/>
          </a:p>
        </p:txBody>
      </p:sp>
      <p:sp>
        <p:nvSpPr>
          <p:cNvPr id="156675" name="Rectangle 2"/>
          <p:cNvSpPr>
            <a:spLocks noGrp="1" noChangeArrowheads="1"/>
          </p:cNvSpPr>
          <p:nvPr>
            <p:ph type="body" idx="1"/>
          </p:nvPr>
        </p:nvSpPr>
        <p:spPr>
          <a:xfrm>
            <a:off x="637157" y="771550"/>
            <a:ext cx="8615363" cy="4222279"/>
          </a:xfrm>
        </p:spPr>
        <p:txBody>
          <a:bodyPr/>
          <a:lstStyle/>
          <a:p>
            <a:pPr eaLnBrk="1" hangingPunct="1">
              <a:spcBef>
                <a:spcPts val="0"/>
              </a:spcBef>
            </a:pPr>
            <a:r>
              <a:rPr lang="zh-CN" altLang="en-US" sz="2400" dirty="0" smtClean="0">
                <a:latin typeface="宋体" pitchFamily="2" charset="-122"/>
              </a:rPr>
              <a:t>用途</a:t>
            </a:r>
            <a:r>
              <a:rPr lang="zh-CN" altLang="en-US" sz="2400" dirty="0" smtClean="0"/>
              <a:t> （续）</a:t>
            </a:r>
            <a:endParaRPr lang="en-US" altLang="zh-CN" sz="2400" dirty="0" smtClean="0">
              <a:latin typeface="宋体" pitchFamily="2" charset="-122"/>
            </a:endParaRPr>
          </a:p>
          <a:p>
            <a:pPr eaLnBrk="1" hangingPunct="1">
              <a:spcBef>
                <a:spcPts val="600"/>
              </a:spcBef>
              <a:buNone/>
            </a:pPr>
            <a:r>
              <a:rPr lang="zh-CN" altLang="en-US" sz="2000" dirty="0" smtClean="0">
                <a:latin typeface="宋体" pitchFamily="2" charset="-122"/>
              </a:rPr>
              <a:t>（</a:t>
            </a:r>
            <a:r>
              <a:rPr lang="en-US" altLang="zh-CN" sz="2000" dirty="0" smtClean="0">
                <a:latin typeface="宋体" pitchFamily="2" charset="-122"/>
              </a:rPr>
              <a:t>4</a:t>
            </a:r>
            <a:r>
              <a:rPr lang="zh-CN" altLang="en-US" sz="2000" dirty="0" smtClean="0">
                <a:latin typeface="宋体" pitchFamily="2" charset="-122"/>
              </a:rPr>
              <a:t>）减少数据块的存取次数 </a:t>
            </a:r>
            <a:endParaRPr lang="zh-CN" altLang="en-US" sz="2000" dirty="0" smtClean="0"/>
          </a:p>
          <a:p>
            <a:pPr lvl="1" algn="just" eaLnBrk="1" hangingPunct="1">
              <a:lnSpc>
                <a:spcPct val="110000"/>
              </a:lnSpc>
              <a:spcBef>
                <a:spcPts val="600"/>
              </a:spcBef>
            </a:pPr>
            <a:r>
              <a:rPr lang="zh-CN" altLang="en-US" sz="2000" dirty="0" smtClean="0">
                <a:latin typeface="Times New Roman" pitchFamily="18" charset="0"/>
              </a:rPr>
              <a:t>通过</a:t>
            </a:r>
            <a:r>
              <a:rPr lang="en-US" altLang="zh-CN" sz="2000" dirty="0" smtClean="0"/>
              <a:t>B+</a:t>
            </a:r>
            <a:r>
              <a:rPr lang="zh-CN" altLang="en-US" sz="2000" dirty="0" smtClean="0">
                <a:latin typeface="Times New Roman" pitchFamily="18" charset="0"/>
              </a:rPr>
              <a:t>树索引存取元组</a:t>
            </a:r>
            <a:endParaRPr lang="zh-CN" altLang="en-US" sz="2000" dirty="0" smtClean="0"/>
          </a:p>
          <a:p>
            <a:pPr lvl="2" algn="just" eaLnBrk="1" hangingPunct="1">
              <a:lnSpc>
                <a:spcPct val="110000"/>
              </a:lnSpc>
              <a:spcBef>
                <a:spcPts val="600"/>
              </a:spcBef>
            </a:pPr>
            <a:r>
              <a:rPr lang="zh-CN" altLang="en-US" sz="1800" dirty="0" smtClean="0">
                <a:latin typeface="Times New Roman" pitchFamily="18" charset="0"/>
              </a:rPr>
              <a:t>首先得到（码值，</a:t>
            </a:r>
            <a:r>
              <a:rPr lang="en-US" altLang="zh-CN" sz="1800" dirty="0" smtClean="0"/>
              <a:t>TID</a:t>
            </a:r>
            <a:r>
              <a:rPr lang="en-US" altLang="zh-CN" sz="1800" dirty="0" smtClean="0">
                <a:latin typeface="Times New Roman" pitchFamily="18" charset="0"/>
              </a:rPr>
              <a:t>）</a:t>
            </a:r>
            <a:r>
              <a:rPr lang="zh-CN" altLang="en-US" sz="1800" dirty="0" smtClean="0">
                <a:latin typeface="Times New Roman" pitchFamily="18" charset="0"/>
              </a:rPr>
              <a:t>集合</a:t>
            </a:r>
            <a:endParaRPr lang="zh-CN" altLang="en-US" sz="1800" dirty="0" smtClean="0"/>
          </a:p>
          <a:p>
            <a:pPr lvl="2" algn="just" eaLnBrk="1" hangingPunct="1">
              <a:lnSpc>
                <a:spcPct val="110000"/>
              </a:lnSpc>
              <a:spcBef>
                <a:spcPts val="600"/>
              </a:spcBef>
            </a:pPr>
            <a:r>
              <a:rPr lang="zh-CN" altLang="en-US" sz="1800" dirty="0" smtClean="0">
                <a:latin typeface="Times New Roman" pitchFamily="18" charset="0"/>
              </a:rPr>
              <a:t>然后根据</a:t>
            </a:r>
            <a:r>
              <a:rPr lang="en-US" altLang="zh-CN" sz="1800" dirty="0" smtClean="0"/>
              <a:t>TID</a:t>
            </a:r>
            <a:r>
              <a:rPr lang="zh-CN" altLang="en-US" sz="1800" dirty="0" smtClean="0">
                <a:latin typeface="Times New Roman" pitchFamily="18" charset="0"/>
              </a:rPr>
              <a:t>存取相应的元组</a:t>
            </a:r>
            <a:endParaRPr lang="zh-CN" altLang="en-US" sz="1800" dirty="0" smtClean="0"/>
          </a:p>
          <a:p>
            <a:pPr lvl="1" algn="just" eaLnBrk="1" hangingPunct="1">
              <a:lnSpc>
                <a:spcPct val="110000"/>
              </a:lnSpc>
              <a:spcBef>
                <a:spcPts val="600"/>
              </a:spcBef>
            </a:pPr>
            <a:r>
              <a:rPr lang="zh-CN" altLang="en-US" sz="2000" dirty="0" smtClean="0">
                <a:latin typeface="Times New Roman" pitchFamily="18" charset="0"/>
              </a:rPr>
              <a:t>当</a:t>
            </a:r>
            <a:r>
              <a:rPr lang="en-US" altLang="zh-CN" sz="2000" dirty="0" smtClean="0"/>
              <a:t>TID</a:t>
            </a:r>
            <a:r>
              <a:rPr lang="zh-CN" altLang="en-US" sz="2000" dirty="0" smtClean="0">
                <a:latin typeface="Times New Roman" pitchFamily="18" charset="0"/>
              </a:rPr>
              <a:t>是用数据块号加位移来表示时</a:t>
            </a:r>
            <a:endParaRPr lang="zh-CN" altLang="en-US" sz="2000" dirty="0" smtClean="0"/>
          </a:p>
          <a:p>
            <a:pPr lvl="2" algn="just" eaLnBrk="1" hangingPunct="1">
              <a:lnSpc>
                <a:spcPct val="110000"/>
              </a:lnSpc>
              <a:spcBef>
                <a:spcPts val="600"/>
              </a:spcBef>
            </a:pPr>
            <a:r>
              <a:rPr lang="zh-CN" altLang="en-US" sz="1800" dirty="0" smtClean="0">
                <a:latin typeface="Times New Roman" pitchFamily="18" charset="0"/>
              </a:rPr>
              <a:t>可以首先对</a:t>
            </a:r>
            <a:r>
              <a:rPr lang="en-US" altLang="zh-CN" sz="1800" dirty="0" smtClean="0"/>
              <a:t>TID</a:t>
            </a:r>
            <a:r>
              <a:rPr lang="zh-CN" altLang="en-US" sz="1800" dirty="0" smtClean="0">
                <a:latin typeface="Times New Roman" pitchFamily="18" charset="0"/>
              </a:rPr>
              <a:t>排序，使相同或临近块号的</a:t>
            </a:r>
            <a:r>
              <a:rPr lang="en-US" altLang="zh-CN" sz="1800" dirty="0" smtClean="0"/>
              <a:t>TID</a:t>
            </a:r>
            <a:r>
              <a:rPr lang="zh-CN" altLang="en-US" sz="1800" dirty="0" smtClean="0">
                <a:latin typeface="Times New Roman" pitchFamily="18" charset="0"/>
              </a:rPr>
              <a:t>聚集在一起</a:t>
            </a:r>
            <a:endParaRPr lang="zh-CN" altLang="en-US" sz="1800" dirty="0" smtClean="0"/>
          </a:p>
          <a:p>
            <a:pPr lvl="2" algn="just" eaLnBrk="1" hangingPunct="1">
              <a:lnSpc>
                <a:spcPct val="110000"/>
              </a:lnSpc>
              <a:spcBef>
                <a:spcPts val="600"/>
              </a:spcBef>
            </a:pPr>
            <a:r>
              <a:rPr lang="zh-CN" altLang="en-US" sz="1800" dirty="0" smtClean="0">
                <a:latin typeface="Times New Roman" pitchFamily="18" charset="0"/>
              </a:rPr>
              <a:t>然后按数据块号顺序存取物理数据块</a:t>
            </a:r>
            <a:endParaRPr lang="zh-CN" altLang="en-US" sz="1800" dirty="0" smtClean="0"/>
          </a:p>
          <a:p>
            <a:pPr lvl="1" algn="just" eaLnBrk="1" hangingPunct="1">
              <a:lnSpc>
                <a:spcPct val="110000"/>
              </a:lnSpc>
              <a:spcBef>
                <a:spcPts val="600"/>
              </a:spcBef>
            </a:pPr>
            <a:r>
              <a:rPr lang="zh-CN" altLang="en-US" sz="2000" dirty="0" smtClean="0">
                <a:latin typeface="Times New Roman" pitchFamily="18" charset="0"/>
              </a:rPr>
              <a:t>优点</a:t>
            </a:r>
          </a:p>
          <a:p>
            <a:pPr lvl="2" algn="just" eaLnBrk="1" hangingPunct="1">
              <a:lnSpc>
                <a:spcPct val="110000"/>
              </a:lnSpc>
              <a:spcBef>
                <a:spcPts val="600"/>
              </a:spcBef>
            </a:pPr>
            <a:r>
              <a:rPr lang="zh-CN" altLang="en-US" sz="1800" dirty="0" smtClean="0">
                <a:latin typeface="Times New Roman" pitchFamily="18" charset="0"/>
              </a:rPr>
              <a:t>可避免无序状态下重复读块的情况，减少数据块的存取次数</a:t>
            </a:r>
            <a:endParaRPr lang="zh-CN" altLang="en-US" sz="1800" dirty="0" smtClean="0">
              <a:latin typeface="宋体" pitchFamily="2" charset="-122"/>
            </a:endParaRPr>
          </a:p>
        </p:txBody>
      </p:sp>
      <p:sp>
        <p:nvSpPr>
          <p:cNvPr id="4" name="Rectangle 2"/>
          <p:cNvSpPr>
            <a:spLocks noGrp="1" noChangeArrowheads="1"/>
          </p:cNvSpPr>
          <p:nvPr>
            <p:ph type="title"/>
          </p:nvPr>
        </p:nvSpPr>
        <p:spPr>
          <a:xfrm>
            <a:off x="285750" y="-92075"/>
            <a:ext cx="8401050" cy="852488"/>
          </a:xfrm>
        </p:spPr>
        <p:txBody>
          <a:bodyPr/>
          <a:lstStyle/>
          <a:p>
            <a:pPr eaLnBrk="1" hangingPunct="1"/>
            <a:r>
              <a:rPr lang="zh-CN" altLang="en-US" dirty="0" smtClean="0"/>
              <a:t>5. </a:t>
            </a:r>
            <a:r>
              <a:rPr lang="zh-CN" altLang="en-US" dirty="0" smtClean="0">
                <a:latin typeface="Times New Roman" pitchFamily="18" charset="0"/>
              </a:rPr>
              <a:t>排序</a:t>
            </a:r>
            <a:r>
              <a:rPr lang="zh-CN" altLang="en-US" dirty="0" smtClean="0"/>
              <a:t>/</a:t>
            </a:r>
            <a:r>
              <a:rPr lang="zh-CN" altLang="en-US" dirty="0" smtClean="0">
                <a:latin typeface="Times New Roman" pitchFamily="18" charset="0"/>
              </a:rPr>
              <a:t>合并子系统</a:t>
            </a:r>
          </a:p>
        </p:txBody>
      </p:sp>
    </p:spTree>
  </p:cSld>
  <p:clrMapOvr>
    <a:masterClrMapping/>
  </p:clrMapOvr>
  <p:transition spd="slow">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270F6417-2957-444D-8C7E-CEAA1EB03654}" type="slidenum">
              <a:rPr lang="zh-CN" altLang="en-US"/>
              <a:pPr/>
              <a:t>62</a:t>
            </a:fld>
            <a:endParaRPr lang="en-US" altLang="zh-CN"/>
          </a:p>
        </p:txBody>
      </p:sp>
      <p:sp>
        <p:nvSpPr>
          <p:cNvPr id="157699" name="Rectangle 2"/>
          <p:cNvSpPr>
            <a:spLocks noGrp="1" noChangeArrowheads="1"/>
          </p:cNvSpPr>
          <p:nvPr>
            <p:ph type="title"/>
          </p:nvPr>
        </p:nvSpPr>
        <p:spPr>
          <a:xfrm>
            <a:off x="285750" y="-92075"/>
            <a:ext cx="8401050" cy="852488"/>
          </a:xfrm>
        </p:spPr>
        <p:txBody>
          <a:bodyPr/>
          <a:lstStyle/>
          <a:p>
            <a:pPr eaLnBrk="1" hangingPunct="1"/>
            <a:r>
              <a:rPr lang="zh-CN" altLang="en-US" dirty="0" smtClean="0"/>
              <a:t>6. </a:t>
            </a:r>
            <a:r>
              <a:rPr lang="zh-CN" altLang="en-US" dirty="0" smtClean="0">
                <a:latin typeface="Times New Roman" pitchFamily="18" charset="0"/>
              </a:rPr>
              <a:t>存取路径维护子系统</a:t>
            </a:r>
          </a:p>
        </p:txBody>
      </p:sp>
      <p:sp>
        <p:nvSpPr>
          <p:cNvPr id="157700" name="Rectangle 3"/>
          <p:cNvSpPr>
            <a:spLocks noGrp="1" noChangeArrowheads="1"/>
          </p:cNvSpPr>
          <p:nvPr>
            <p:ph type="body" idx="1"/>
          </p:nvPr>
        </p:nvSpPr>
        <p:spPr>
          <a:xfrm>
            <a:off x="419100" y="915988"/>
            <a:ext cx="8401050" cy="3640137"/>
          </a:xfrm>
        </p:spPr>
        <p:txBody>
          <a:bodyPr/>
          <a:lstStyle/>
          <a:p>
            <a:pPr eaLnBrk="1" hangingPunct="1"/>
            <a:r>
              <a:rPr lang="en-US" altLang="zh-CN" dirty="0" smtClean="0"/>
              <a:t>B</a:t>
            </a:r>
            <a:r>
              <a:rPr lang="en-US" altLang="zh-CN" baseline="30000" dirty="0" smtClean="0"/>
              <a:t>+</a:t>
            </a:r>
            <a:r>
              <a:rPr lang="zh-CN" altLang="en-US" dirty="0" smtClean="0">
                <a:latin typeface="宋体" pitchFamily="2" charset="-122"/>
              </a:rPr>
              <a:t>树的维护算法</a:t>
            </a:r>
            <a:r>
              <a:rPr lang="zh-CN" altLang="en-US" dirty="0" smtClean="0"/>
              <a:t> </a:t>
            </a:r>
          </a:p>
          <a:p>
            <a:pPr lvl="1" eaLnBrk="1" hangingPunct="1"/>
            <a:r>
              <a:rPr lang="zh-CN" altLang="en-US" dirty="0" smtClean="0"/>
              <a:t>初始建立</a:t>
            </a:r>
            <a:r>
              <a:rPr lang="en-US" altLang="zh-CN" dirty="0" smtClean="0"/>
              <a:t>B+</a:t>
            </a:r>
            <a:r>
              <a:rPr lang="zh-CN" altLang="en-US" dirty="0" smtClean="0"/>
              <a:t>树索引</a:t>
            </a:r>
          </a:p>
          <a:p>
            <a:pPr lvl="1" eaLnBrk="1" hangingPunct="1"/>
            <a:r>
              <a:rPr lang="zh-CN" altLang="en-US" dirty="0" smtClean="0"/>
              <a:t>插入</a:t>
            </a:r>
          </a:p>
          <a:p>
            <a:pPr lvl="1" eaLnBrk="1" hangingPunct="1"/>
            <a:r>
              <a:rPr lang="zh-CN" altLang="en-US" dirty="0" smtClean="0"/>
              <a:t>删除</a:t>
            </a:r>
          </a:p>
          <a:p>
            <a:pPr lvl="1" eaLnBrk="1" hangingPunct="1"/>
            <a:r>
              <a:rPr lang="zh-CN" altLang="en-US" dirty="0" smtClean="0"/>
              <a:t>更新</a:t>
            </a:r>
          </a:p>
        </p:txBody>
      </p:sp>
    </p:spTree>
  </p:cSld>
  <p:clrMapOvr>
    <a:masterClrMapping/>
  </p:clrMapOvr>
  <p:transition spd="slow">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1FA6C02F-E8B1-4561-A7AF-4D7B60F74EC0}" type="slidenum">
              <a:rPr lang="zh-CN" altLang="en-US"/>
              <a:pPr/>
              <a:t>63</a:t>
            </a:fld>
            <a:endParaRPr lang="en-US" altLang="zh-CN"/>
          </a:p>
        </p:txBody>
      </p:sp>
      <p:sp>
        <p:nvSpPr>
          <p:cNvPr id="158723" name="Rectangle 2"/>
          <p:cNvSpPr>
            <a:spLocks noGrp="1" noChangeArrowheads="1"/>
          </p:cNvSpPr>
          <p:nvPr>
            <p:ph type="title"/>
          </p:nvPr>
        </p:nvSpPr>
        <p:spPr>
          <a:xfrm>
            <a:off x="285750" y="-92075"/>
            <a:ext cx="8401050" cy="852488"/>
          </a:xfrm>
        </p:spPr>
        <p:txBody>
          <a:bodyPr/>
          <a:lstStyle/>
          <a:p>
            <a:pPr eaLnBrk="1" hangingPunct="1"/>
            <a:r>
              <a:rPr lang="zh-CN" altLang="en-US" dirty="0" smtClean="0"/>
              <a:t>7. </a:t>
            </a:r>
            <a:r>
              <a:rPr lang="zh-CN" altLang="en-US" dirty="0" smtClean="0">
                <a:latin typeface="Times New Roman" pitchFamily="18" charset="0"/>
              </a:rPr>
              <a:t>封锁子系统</a:t>
            </a:r>
          </a:p>
        </p:txBody>
      </p:sp>
      <p:sp>
        <p:nvSpPr>
          <p:cNvPr id="158724" name="Rectangle 3"/>
          <p:cNvSpPr>
            <a:spLocks noGrp="1" noChangeArrowheads="1"/>
          </p:cNvSpPr>
          <p:nvPr>
            <p:ph type="body" idx="1"/>
          </p:nvPr>
        </p:nvSpPr>
        <p:spPr>
          <a:xfrm>
            <a:off x="762000" y="915988"/>
            <a:ext cx="7924800" cy="2800350"/>
          </a:xfrm>
        </p:spPr>
        <p:txBody>
          <a:bodyPr/>
          <a:lstStyle/>
          <a:p>
            <a:pPr algn="just" eaLnBrk="1" hangingPunct="1"/>
            <a:r>
              <a:rPr lang="en-US" altLang="zh-CN" smtClean="0"/>
              <a:t>DBMS</a:t>
            </a:r>
            <a:r>
              <a:rPr lang="zh-CN" altLang="en-US" smtClean="0">
                <a:latin typeface="Times New Roman" pitchFamily="18" charset="0"/>
              </a:rPr>
              <a:t>封锁技术和操作系统的封锁技术相比，内容更加丰富，技术更加复杂。</a:t>
            </a:r>
            <a:endParaRPr lang="zh-CN" altLang="en-US" smtClean="0"/>
          </a:p>
          <a:p>
            <a:pPr eaLnBrk="1" hangingPunct="1"/>
            <a:r>
              <a:rPr lang="zh-CN" altLang="en-US" smtClean="0">
                <a:latin typeface="宋体" pitchFamily="2" charset="-122"/>
              </a:rPr>
              <a:t>实现手段依赖于操作系统提供的环境。例如，封锁表的设计</a:t>
            </a:r>
            <a:r>
              <a:rPr lang="zh-CN" altLang="en-US" smtClean="0"/>
              <a:t> </a:t>
            </a:r>
          </a:p>
        </p:txBody>
      </p:sp>
    </p:spTree>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3"/>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8A47F145-18D5-474A-ACC5-B2F2ACE92B02}" type="slidenum">
              <a:rPr lang="zh-CN" altLang="en-US"/>
              <a:pPr/>
              <a:t>64</a:t>
            </a:fld>
            <a:endParaRPr lang="en-US" altLang="zh-CN"/>
          </a:p>
        </p:txBody>
      </p:sp>
      <p:graphicFrame>
        <p:nvGraphicFramePr>
          <p:cNvPr id="17410" name="Object 2"/>
          <p:cNvGraphicFramePr>
            <a:graphicFrameLocks noChangeAspect="1"/>
          </p:cNvGraphicFramePr>
          <p:nvPr/>
        </p:nvGraphicFramePr>
        <p:xfrm>
          <a:off x="0" y="171450"/>
          <a:ext cx="9144000" cy="4972050"/>
        </p:xfrm>
        <a:graphic>
          <a:graphicData uri="http://schemas.openxmlformats.org/presentationml/2006/ole">
            <p:oleObj spid="_x0000_s17410" name="Document" r:id="rId4" imgW="5417640" imgH="3385800" progId="Word.Document.8">
              <p:link updateAutomatic="1"/>
            </p:oleObj>
          </a:graphicData>
        </a:graphic>
      </p:graphicFrame>
    </p:spTree>
  </p:cSld>
  <p:clrMapOvr>
    <a:masterClrMapping/>
  </p:clrMapOvr>
  <p:transition spd="slow">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76EC7718-9259-4FD1-94A6-3FADA03F45FB}" type="slidenum">
              <a:rPr lang="zh-CN" altLang="en-US">
                <a:latin typeface="+mj-lt"/>
              </a:rPr>
              <a:pPr/>
              <a:t>65</a:t>
            </a:fld>
            <a:endParaRPr lang="en-US" altLang="zh-CN">
              <a:latin typeface="+mj-lt"/>
            </a:endParaRPr>
          </a:p>
        </p:txBody>
      </p:sp>
      <p:sp>
        <p:nvSpPr>
          <p:cNvPr id="25603" name="Rectangle 2"/>
          <p:cNvSpPr>
            <a:spLocks noGrp="1" noChangeArrowheads="1"/>
          </p:cNvSpPr>
          <p:nvPr>
            <p:ph type="title"/>
          </p:nvPr>
        </p:nvSpPr>
        <p:spPr>
          <a:xfrm>
            <a:off x="285750" y="-92075"/>
            <a:ext cx="8401050" cy="852488"/>
          </a:xfrm>
        </p:spPr>
        <p:txBody>
          <a:bodyPr/>
          <a:lstStyle/>
          <a:p>
            <a:pPr eaLnBrk="1" hangingPunct="1"/>
            <a:r>
              <a:rPr lang="zh-CN" altLang="en-US" dirty="0" smtClean="0"/>
              <a:t>第</a:t>
            </a:r>
            <a:r>
              <a:rPr lang="en-US" altLang="zh-CN" dirty="0" smtClean="0"/>
              <a:t>12</a:t>
            </a:r>
            <a:r>
              <a:rPr lang="zh-CN" altLang="en-US" dirty="0" smtClean="0"/>
              <a:t>章  数据库管理系统</a:t>
            </a:r>
          </a:p>
        </p:txBody>
      </p:sp>
      <p:sp>
        <p:nvSpPr>
          <p:cNvPr id="25604" name="Rectangle 3"/>
          <p:cNvSpPr>
            <a:spLocks noGrp="1" noChangeArrowheads="1"/>
          </p:cNvSpPr>
          <p:nvPr>
            <p:ph type="body" idx="1"/>
          </p:nvPr>
        </p:nvSpPr>
        <p:spPr>
          <a:xfrm>
            <a:off x="635000" y="842963"/>
            <a:ext cx="8401050" cy="3636962"/>
          </a:xfrm>
        </p:spPr>
        <p:txBody>
          <a:bodyPr/>
          <a:lstStyle/>
          <a:p>
            <a:pPr algn="just" eaLnBrk="1" hangingPunct="1">
              <a:spcBef>
                <a:spcPct val="20000"/>
              </a:spcBef>
              <a:spcAft>
                <a:spcPct val="20000"/>
              </a:spcAft>
            </a:pPr>
            <a:r>
              <a:rPr lang="en-US" altLang="zh-CN" sz="2400" dirty="0" smtClean="0">
                <a:latin typeface="+mj-lt"/>
              </a:rPr>
              <a:t>12.1 DBMS</a:t>
            </a:r>
            <a:r>
              <a:rPr lang="zh-CN" altLang="en-US" sz="2400" dirty="0" smtClean="0">
                <a:latin typeface="+mj-lt"/>
              </a:rPr>
              <a:t>的基本功能</a:t>
            </a:r>
            <a:endParaRPr lang="zh-CN" altLang="en-US" sz="2400" b="0" dirty="0" smtClean="0">
              <a:latin typeface="+mj-lt"/>
            </a:endParaRPr>
          </a:p>
          <a:p>
            <a:pPr algn="just" eaLnBrk="1" hangingPunct="1">
              <a:spcBef>
                <a:spcPct val="20000"/>
              </a:spcBef>
              <a:spcAft>
                <a:spcPct val="20000"/>
              </a:spcAft>
            </a:pPr>
            <a:r>
              <a:rPr lang="en-US" altLang="zh-CN" sz="2400" dirty="0" smtClean="0">
                <a:latin typeface="+mj-lt"/>
              </a:rPr>
              <a:t>12.2 DBMS</a:t>
            </a:r>
            <a:r>
              <a:rPr lang="zh-CN" altLang="en-US" sz="2400" dirty="0" smtClean="0">
                <a:latin typeface="+mj-lt"/>
              </a:rPr>
              <a:t>的系统结构</a:t>
            </a:r>
          </a:p>
          <a:p>
            <a:pPr algn="just"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3</a:t>
            </a:r>
            <a:r>
              <a:rPr lang="zh-CN" altLang="en-US" sz="2400" dirty="0" smtClean="0">
                <a:latin typeface="+mj-lt"/>
              </a:rPr>
              <a:t> 语言处理层</a:t>
            </a:r>
            <a:endParaRPr lang="zh-CN" altLang="en-US" sz="2400" b="0" dirty="0" smtClean="0">
              <a:latin typeface="+mj-lt"/>
            </a:endParaRPr>
          </a:p>
          <a:p>
            <a:pPr algn="just"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4</a:t>
            </a:r>
            <a:r>
              <a:rPr lang="zh-CN" altLang="en-US" sz="2400" dirty="0" smtClean="0">
                <a:latin typeface="+mj-lt"/>
              </a:rPr>
              <a:t> 数据存取层</a:t>
            </a:r>
            <a:endParaRPr lang="zh-CN" altLang="en-US" sz="2400" b="0" dirty="0" smtClean="0">
              <a:latin typeface="+mj-lt"/>
            </a:endParaRPr>
          </a:p>
          <a:p>
            <a:pPr algn="just" eaLnBrk="1" hangingPunct="1">
              <a:spcBef>
                <a:spcPct val="20000"/>
              </a:spcBef>
              <a:spcAft>
                <a:spcPct val="20000"/>
              </a:spcAft>
            </a:pPr>
            <a:r>
              <a:rPr lang="zh-CN" altLang="en-US" sz="2400" dirty="0" smtClean="0">
                <a:solidFill>
                  <a:srgbClr val="FF0000"/>
                </a:solidFill>
                <a:latin typeface="+mj-lt"/>
              </a:rPr>
              <a:t>1</a:t>
            </a:r>
            <a:r>
              <a:rPr lang="en-US" altLang="zh-CN" sz="2400" dirty="0" smtClean="0">
                <a:solidFill>
                  <a:srgbClr val="FF0000"/>
                </a:solidFill>
                <a:latin typeface="+mj-lt"/>
              </a:rPr>
              <a:t>2</a:t>
            </a:r>
            <a:r>
              <a:rPr lang="zh-CN" altLang="en-US" sz="2400" dirty="0" smtClean="0">
                <a:solidFill>
                  <a:srgbClr val="FF0000"/>
                </a:solidFill>
                <a:latin typeface="+mj-lt"/>
              </a:rPr>
              <a:t>.</a:t>
            </a:r>
            <a:r>
              <a:rPr lang="en-US" altLang="zh-CN" sz="2400" dirty="0" smtClean="0">
                <a:solidFill>
                  <a:srgbClr val="FF0000"/>
                </a:solidFill>
                <a:latin typeface="+mj-lt"/>
              </a:rPr>
              <a:t>5</a:t>
            </a:r>
            <a:r>
              <a:rPr lang="zh-CN" altLang="en-US" sz="2400" dirty="0" smtClean="0">
                <a:solidFill>
                  <a:srgbClr val="FF0000"/>
                </a:solidFill>
                <a:latin typeface="+mj-lt"/>
              </a:rPr>
              <a:t> 缓冲区管理</a:t>
            </a:r>
            <a:endParaRPr lang="zh-CN" altLang="en-US" sz="2400" b="0" dirty="0" smtClean="0">
              <a:solidFill>
                <a:srgbClr val="FF0000"/>
              </a:solidFill>
              <a:latin typeface="+mj-lt"/>
            </a:endParaRPr>
          </a:p>
          <a:p>
            <a:pPr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6 </a:t>
            </a:r>
            <a:r>
              <a:rPr lang="zh-CN" altLang="en-US" sz="2400" dirty="0" smtClean="0">
                <a:latin typeface="+mj-lt"/>
              </a:rPr>
              <a:t>数据库的物理组织 </a:t>
            </a:r>
            <a:endParaRPr lang="en-US" altLang="zh-CN" sz="2400" dirty="0" smtClean="0">
              <a:latin typeface="+mj-lt"/>
            </a:endParaRPr>
          </a:p>
          <a:p>
            <a:pPr eaLnBrk="1" hangingPunct="1">
              <a:spcBef>
                <a:spcPct val="20000"/>
              </a:spcBef>
              <a:spcAft>
                <a:spcPct val="20000"/>
              </a:spcAft>
            </a:pPr>
            <a:r>
              <a:rPr lang="en-US" altLang="zh-CN" sz="2400" dirty="0" smtClean="0">
                <a:latin typeface="+mj-lt"/>
              </a:rPr>
              <a:t>12.7 </a:t>
            </a:r>
            <a:r>
              <a:rPr lang="zh-CN" altLang="en-US" sz="2400" dirty="0" smtClean="0">
                <a:latin typeface="+mj-lt"/>
              </a:rPr>
              <a:t>小结</a:t>
            </a:r>
          </a:p>
        </p:txBody>
      </p:sp>
    </p:spTree>
  </p:cSld>
  <p:clrMapOvr>
    <a:masterClrMapping/>
  </p:clrMapOvr>
  <p:transition spd="slow">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1B7EE281-348E-4564-884D-3E8CE0EBF02F}" type="slidenum">
              <a:rPr lang="zh-CN" altLang="en-US"/>
              <a:pPr/>
              <a:t>66</a:t>
            </a:fld>
            <a:endParaRPr lang="en-US" altLang="zh-CN"/>
          </a:p>
        </p:txBody>
      </p:sp>
      <p:sp>
        <p:nvSpPr>
          <p:cNvPr id="160771" name="Rectangle 2"/>
          <p:cNvSpPr>
            <a:spLocks noGrp="1" noChangeArrowheads="1"/>
          </p:cNvSpPr>
          <p:nvPr>
            <p:ph type="title"/>
          </p:nvPr>
        </p:nvSpPr>
        <p:spPr>
          <a:xfrm>
            <a:off x="285750" y="-92075"/>
            <a:ext cx="8401050" cy="852488"/>
          </a:xfrm>
        </p:spPr>
        <p:txBody>
          <a:bodyPr/>
          <a:lstStyle/>
          <a:p>
            <a:pPr eaLnBrk="1" hangingPunct="1"/>
            <a:r>
              <a:rPr lang="zh-CN" altLang="en-US" sz="3600" dirty="0" smtClean="0"/>
              <a:t>1</a:t>
            </a:r>
            <a:r>
              <a:rPr lang="en-US" altLang="zh-CN" sz="3600" dirty="0" smtClean="0"/>
              <a:t>2</a:t>
            </a:r>
            <a:r>
              <a:rPr lang="zh-CN" altLang="en-US" sz="3600" dirty="0" smtClean="0"/>
              <a:t>.</a:t>
            </a:r>
            <a:r>
              <a:rPr lang="en-US" altLang="zh-CN" sz="3600" dirty="0" smtClean="0"/>
              <a:t>5</a:t>
            </a:r>
            <a:r>
              <a:rPr lang="zh-CN" altLang="en-US" sz="3600" dirty="0" smtClean="0"/>
              <a:t>  缓冲区管理</a:t>
            </a:r>
          </a:p>
        </p:txBody>
      </p:sp>
      <p:sp>
        <p:nvSpPr>
          <p:cNvPr id="160772" name="Rectangle 3"/>
          <p:cNvSpPr>
            <a:spLocks noGrp="1" noChangeArrowheads="1"/>
          </p:cNvSpPr>
          <p:nvPr>
            <p:ph type="body" idx="1"/>
          </p:nvPr>
        </p:nvSpPr>
        <p:spPr>
          <a:xfrm>
            <a:off x="419100" y="699542"/>
            <a:ext cx="8401050" cy="3640137"/>
          </a:xfrm>
        </p:spPr>
        <p:txBody>
          <a:bodyPr/>
          <a:lstStyle/>
          <a:p>
            <a:pPr eaLnBrk="1" hangingPunct="1">
              <a:spcBef>
                <a:spcPts val="600"/>
              </a:spcBef>
            </a:pPr>
            <a:r>
              <a:rPr lang="zh-CN" altLang="en-US" dirty="0" smtClean="0">
                <a:latin typeface="Times New Roman" pitchFamily="18" charset="0"/>
              </a:rPr>
              <a:t>数据存储层位于数据存取层的下面</a:t>
            </a:r>
            <a:endParaRPr lang="en-US" altLang="zh-CN" dirty="0" smtClean="0">
              <a:latin typeface="Times New Roman" pitchFamily="18" charset="0"/>
            </a:endParaRPr>
          </a:p>
          <a:p>
            <a:pPr eaLnBrk="1" hangingPunct="1">
              <a:spcBef>
                <a:spcPts val="600"/>
              </a:spcBef>
            </a:pPr>
            <a:r>
              <a:rPr lang="zh-CN" altLang="en-US" dirty="0" smtClean="0">
                <a:latin typeface="宋体" pitchFamily="2" charset="-122"/>
              </a:rPr>
              <a:t>功能</a:t>
            </a:r>
            <a:r>
              <a:rPr lang="zh-CN" altLang="en-US" dirty="0" smtClean="0"/>
              <a:t> </a:t>
            </a:r>
          </a:p>
          <a:p>
            <a:pPr lvl="1" algn="just" eaLnBrk="1" hangingPunct="1">
              <a:spcBef>
                <a:spcPts val="600"/>
              </a:spcBef>
            </a:pPr>
            <a:r>
              <a:rPr lang="zh-CN" altLang="en-US" dirty="0" smtClean="0">
                <a:latin typeface="Times New Roman" pitchFamily="18" charset="0"/>
              </a:rPr>
              <a:t>缓冲区管理</a:t>
            </a:r>
            <a:endParaRPr lang="zh-CN" altLang="en-US" dirty="0" smtClean="0"/>
          </a:p>
          <a:p>
            <a:pPr lvl="1" algn="just" eaLnBrk="1" hangingPunct="1">
              <a:spcBef>
                <a:spcPts val="600"/>
              </a:spcBef>
            </a:pPr>
            <a:r>
              <a:rPr lang="zh-CN" altLang="en-US" dirty="0" smtClean="0">
                <a:latin typeface="Times New Roman" pitchFamily="18" charset="0"/>
              </a:rPr>
              <a:t>内外存交换</a:t>
            </a:r>
            <a:endParaRPr lang="zh-CN" altLang="en-US" dirty="0" smtClean="0"/>
          </a:p>
          <a:p>
            <a:pPr lvl="1" algn="just" eaLnBrk="1" hangingPunct="1">
              <a:spcBef>
                <a:spcPts val="600"/>
              </a:spcBef>
            </a:pPr>
            <a:r>
              <a:rPr lang="zh-CN" altLang="en-US" dirty="0" smtClean="0">
                <a:latin typeface="Times New Roman" pitchFamily="18" charset="0"/>
              </a:rPr>
              <a:t>外存管理</a:t>
            </a:r>
            <a:endParaRPr lang="zh-CN" altLang="en-US" dirty="0" smtClean="0"/>
          </a:p>
          <a:p>
            <a:pPr algn="just" eaLnBrk="1" hangingPunct="1">
              <a:spcBef>
                <a:spcPts val="600"/>
              </a:spcBef>
            </a:pPr>
            <a:r>
              <a:rPr lang="zh-CN" altLang="en-US" dirty="0" smtClean="0">
                <a:latin typeface="宋体" pitchFamily="2" charset="-122"/>
              </a:rPr>
              <a:t>接口</a:t>
            </a:r>
          </a:p>
          <a:p>
            <a:pPr lvl="1" algn="just" eaLnBrk="1" hangingPunct="1">
              <a:spcBef>
                <a:spcPts val="600"/>
              </a:spcBef>
            </a:pPr>
            <a:r>
              <a:rPr lang="zh-CN" altLang="en-US" dirty="0" smtClean="0">
                <a:latin typeface="Times New Roman" pitchFamily="18" charset="0"/>
              </a:rPr>
              <a:t>向数据存取层提供由定长页面组成的系统缓冲区</a:t>
            </a:r>
            <a:endParaRPr lang="zh-CN" altLang="en-US" dirty="0" smtClean="0"/>
          </a:p>
        </p:txBody>
      </p:sp>
    </p:spTree>
  </p:cSld>
  <p:clrMapOvr>
    <a:masterClrMapping/>
  </p:clrMapOvr>
  <p:transition spd="slow">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E977C4E1-17C1-4A9D-8C4E-0418E927DC1A}" type="slidenum">
              <a:rPr lang="zh-CN" altLang="en-US">
                <a:latin typeface="+mj-lt"/>
              </a:rPr>
              <a:pPr/>
              <a:t>67</a:t>
            </a:fld>
            <a:endParaRPr lang="en-US" altLang="zh-CN">
              <a:latin typeface="+mj-lt"/>
            </a:endParaRPr>
          </a:p>
        </p:txBody>
      </p:sp>
      <p:sp>
        <p:nvSpPr>
          <p:cNvPr id="165891" name="Rectangle 2"/>
          <p:cNvSpPr>
            <a:spLocks noGrp="1" noChangeArrowheads="1"/>
          </p:cNvSpPr>
          <p:nvPr>
            <p:ph type="title"/>
          </p:nvPr>
        </p:nvSpPr>
        <p:spPr>
          <a:xfrm>
            <a:off x="285750" y="-92075"/>
            <a:ext cx="8401050" cy="852488"/>
          </a:xfrm>
        </p:spPr>
        <p:txBody>
          <a:bodyPr/>
          <a:lstStyle/>
          <a:p>
            <a:pPr eaLnBrk="1" hangingPunct="1"/>
            <a:r>
              <a:rPr lang="en-US" altLang="zh-CN" dirty="0" smtClean="0"/>
              <a:t>12.5  </a:t>
            </a:r>
            <a:r>
              <a:rPr lang="zh-CN" altLang="en-US" dirty="0" smtClean="0"/>
              <a:t>缓冲区管理</a:t>
            </a:r>
          </a:p>
        </p:txBody>
      </p:sp>
      <p:sp>
        <p:nvSpPr>
          <p:cNvPr id="165892" name="Rectangle 3"/>
          <p:cNvSpPr>
            <a:spLocks noGrp="1" noChangeArrowheads="1"/>
          </p:cNvSpPr>
          <p:nvPr>
            <p:ph type="body" idx="1"/>
          </p:nvPr>
        </p:nvSpPr>
        <p:spPr>
          <a:xfrm>
            <a:off x="492125" y="760414"/>
            <a:ext cx="8401050" cy="3795712"/>
          </a:xfrm>
        </p:spPr>
        <p:txBody>
          <a:bodyPr/>
          <a:lstStyle/>
          <a:p>
            <a:pPr eaLnBrk="1" hangingPunct="1"/>
            <a:r>
              <a:rPr lang="zh-CN" altLang="en-US" sz="1600" dirty="0" smtClean="0"/>
              <a:t>系统缓冲区设立的原因 </a:t>
            </a:r>
          </a:p>
          <a:p>
            <a:pPr lvl="1" eaLnBrk="1" hangingPunct="1"/>
            <a:r>
              <a:rPr lang="zh-CN" altLang="en-US" sz="1600" dirty="0" smtClean="0"/>
              <a:t>提供</a:t>
            </a:r>
            <a:r>
              <a:rPr lang="en-US" altLang="zh-CN" sz="1600" dirty="0" smtClean="0"/>
              <a:t>DBMS</a:t>
            </a:r>
            <a:r>
              <a:rPr lang="zh-CN" altLang="en-US" sz="1600" dirty="0" smtClean="0"/>
              <a:t>的设备独立性 </a:t>
            </a:r>
          </a:p>
          <a:p>
            <a:pPr lvl="1" algn="just" eaLnBrk="1" hangingPunct="1"/>
            <a:r>
              <a:rPr lang="zh-CN" altLang="en-US" sz="1600" dirty="0" smtClean="0"/>
              <a:t>提高存取效率：异步读写：预读，延迟写 </a:t>
            </a:r>
          </a:p>
          <a:p>
            <a:pPr eaLnBrk="1" hangingPunct="1"/>
            <a:r>
              <a:rPr lang="zh-CN" altLang="en-US" sz="1600" dirty="0" smtClean="0">
                <a:latin typeface="+mj-lt"/>
              </a:rPr>
              <a:t>缓冲区大小 </a:t>
            </a:r>
          </a:p>
          <a:p>
            <a:pPr lvl="1" algn="just" eaLnBrk="1" hangingPunct="1"/>
            <a:r>
              <a:rPr lang="zh-CN" altLang="en-US" sz="1600" dirty="0" smtClean="0">
                <a:latin typeface="+mj-lt"/>
              </a:rPr>
              <a:t>太大： 占据内存空间</a:t>
            </a:r>
          </a:p>
          <a:p>
            <a:pPr lvl="1" eaLnBrk="1" hangingPunct="1"/>
            <a:r>
              <a:rPr lang="zh-CN" altLang="en-US" sz="1600" dirty="0" smtClean="0">
                <a:latin typeface="+mj-lt"/>
              </a:rPr>
              <a:t>太小： 频频缺页调页，造成“抖动”，影响效率 </a:t>
            </a:r>
          </a:p>
          <a:p>
            <a:pPr eaLnBrk="1" hangingPunct="1"/>
            <a:r>
              <a:rPr lang="zh-CN" altLang="en-US" sz="1600" dirty="0" smtClean="0">
                <a:latin typeface="+mj-lt"/>
              </a:rPr>
              <a:t>数据库缓冲区及上下接口</a:t>
            </a:r>
          </a:p>
          <a:p>
            <a:pPr eaLnBrk="1" hangingPunct="1"/>
            <a:r>
              <a:rPr lang="zh-CN" altLang="en-US" sz="1600" dirty="0" smtClean="0">
                <a:latin typeface="+mj-lt"/>
              </a:rPr>
              <a:t>缓冲区管理示意图 </a:t>
            </a:r>
          </a:p>
        </p:txBody>
      </p:sp>
      <p:sp>
        <p:nvSpPr>
          <p:cNvPr id="165893" name="AutoShape 4">
            <a:hlinkClick r:id="rId3" action="ppaction://hlinksldjump" highlightClick="1"/>
          </p:cNvPr>
          <p:cNvSpPr>
            <a:spLocks noChangeArrowheads="1"/>
          </p:cNvSpPr>
          <p:nvPr/>
        </p:nvSpPr>
        <p:spPr bwMode="auto">
          <a:xfrm>
            <a:off x="3448040" y="3714758"/>
            <a:ext cx="304800" cy="228600"/>
          </a:xfrm>
          <a:prstGeom prst="actionButtonForwardNext">
            <a:avLst/>
          </a:prstGeom>
          <a:solidFill>
            <a:schemeClr val="accent1"/>
          </a:solidFill>
          <a:ln w="9525">
            <a:solidFill>
              <a:schemeClr val="tx1"/>
            </a:solidFill>
            <a:miter lim="800000"/>
            <a:headEnd/>
            <a:tailEnd/>
          </a:ln>
        </p:spPr>
        <p:txBody>
          <a:bodyPr wrap="none" anchor="ctr"/>
          <a:lstStyle/>
          <a:p>
            <a:endParaRPr lang="zh-CN" altLang="en-US">
              <a:latin typeface="+mj-lt"/>
            </a:endParaRPr>
          </a:p>
        </p:txBody>
      </p:sp>
      <p:sp>
        <p:nvSpPr>
          <p:cNvPr id="165894" name="AutoShape 5">
            <a:hlinkClick r:id="rId4" action="ppaction://hlinksldjump" highlightClick="1"/>
          </p:cNvPr>
          <p:cNvSpPr>
            <a:spLocks noChangeArrowheads="1"/>
          </p:cNvSpPr>
          <p:nvPr/>
        </p:nvSpPr>
        <p:spPr bwMode="auto">
          <a:xfrm>
            <a:off x="3143240" y="4214824"/>
            <a:ext cx="304800" cy="228600"/>
          </a:xfrm>
          <a:prstGeom prst="actionButtonForwardNext">
            <a:avLst/>
          </a:prstGeom>
          <a:solidFill>
            <a:schemeClr val="accent1"/>
          </a:solidFill>
          <a:ln w="9525">
            <a:solidFill>
              <a:schemeClr val="tx1"/>
            </a:solidFill>
            <a:miter lim="800000"/>
            <a:headEnd/>
            <a:tailEnd/>
          </a:ln>
        </p:spPr>
        <p:txBody>
          <a:bodyPr wrap="none" anchor="ctr"/>
          <a:lstStyle/>
          <a:p>
            <a:endParaRPr lang="zh-CN" altLang="en-US">
              <a:latin typeface="+mj-lt"/>
            </a:endParaRPr>
          </a:p>
        </p:txBody>
      </p:sp>
    </p:spTree>
  </p:cSld>
  <p:clrMapOvr>
    <a:masterClrMapping/>
  </p:clrMapOvr>
  <p:transition spd="slow">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灯片编号占位符 3"/>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53091A3C-61BE-4597-95BB-ABC9BA102E2D}" type="slidenum">
              <a:rPr lang="zh-CN" altLang="en-US"/>
              <a:pPr/>
              <a:t>68</a:t>
            </a:fld>
            <a:endParaRPr lang="en-US" altLang="zh-CN"/>
          </a:p>
        </p:txBody>
      </p:sp>
      <p:sp>
        <p:nvSpPr>
          <p:cNvPr id="18437" name="AutoShape 4">
            <a:hlinkClick r:id="rId3" action="ppaction://hlinksldjump" highlightClick="1"/>
          </p:cNvPr>
          <p:cNvSpPr>
            <a:spLocks noChangeArrowheads="1"/>
          </p:cNvSpPr>
          <p:nvPr/>
        </p:nvSpPr>
        <p:spPr bwMode="auto">
          <a:xfrm>
            <a:off x="8316913" y="4803775"/>
            <a:ext cx="381000" cy="285750"/>
          </a:xfrm>
          <a:prstGeom prst="actionButtonReturn">
            <a:avLst/>
          </a:prstGeom>
          <a:solidFill>
            <a:schemeClr val="accent1"/>
          </a:solidFill>
          <a:ln w="9525">
            <a:solidFill>
              <a:schemeClr val="tx1"/>
            </a:solidFill>
            <a:miter lim="800000"/>
            <a:headEnd/>
            <a:tailEnd/>
          </a:ln>
        </p:spPr>
        <p:txBody>
          <a:bodyPr wrap="none" anchor="ctr"/>
          <a:lstStyle/>
          <a:p>
            <a:endParaRPr lang="zh-CN" altLang="en-US"/>
          </a:p>
        </p:txBody>
      </p:sp>
      <p:pic>
        <p:nvPicPr>
          <p:cNvPr id="2" name="Picture 3" descr="12z8"/>
          <p:cNvPicPr>
            <a:picLocks noChangeAspect="1" noChangeArrowheads="1"/>
          </p:cNvPicPr>
          <p:nvPr/>
        </p:nvPicPr>
        <p:blipFill>
          <a:blip r:embed="rId4" cstate="print"/>
          <a:srcRect/>
          <a:stretch>
            <a:fillRect/>
          </a:stretch>
        </p:blipFill>
        <p:spPr bwMode="auto">
          <a:xfrm>
            <a:off x="805636" y="51469"/>
            <a:ext cx="7459756" cy="4752305"/>
          </a:xfrm>
          <a:prstGeom prst="rect">
            <a:avLst/>
          </a:prstGeom>
          <a:noFill/>
          <a:ln w="9525">
            <a:noFill/>
            <a:miter lim="800000"/>
            <a:headEnd/>
            <a:tailEnd/>
          </a:ln>
        </p:spPr>
      </p:pic>
    </p:spTree>
  </p:cSld>
  <p:clrMapOvr>
    <a:masterClrMapping/>
  </p:clrMapOvr>
  <p:transition spd="slow">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灯片编号占位符 3"/>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CF87083C-1C51-4D95-85D9-2B7A78059712}" type="slidenum">
              <a:rPr lang="zh-CN" altLang="en-US"/>
              <a:pPr/>
              <a:t>69</a:t>
            </a:fld>
            <a:endParaRPr lang="en-US" altLang="zh-CN"/>
          </a:p>
        </p:txBody>
      </p:sp>
      <p:pic>
        <p:nvPicPr>
          <p:cNvPr id="2" name="Picture 3" descr="12z9"/>
          <p:cNvPicPr>
            <a:picLocks noChangeAspect="1" noChangeArrowheads="1"/>
          </p:cNvPicPr>
          <p:nvPr/>
        </p:nvPicPr>
        <p:blipFill>
          <a:blip r:embed="rId3" cstate="print"/>
          <a:srcRect/>
          <a:stretch>
            <a:fillRect/>
          </a:stretch>
        </p:blipFill>
        <p:spPr bwMode="auto">
          <a:xfrm>
            <a:off x="2285984" y="142858"/>
            <a:ext cx="4373678" cy="4643452"/>
          </a:xfrm>
          <a:prstGeom prst="rect">
            <a:avLst/>
          </a:prstGeom>
          <a:noFill/>
          <a:ln w="9525">
            <a:noFill/>
            <a:miter lim="800000"/>
            <a:headEnd/>
            <a:tailEnd/>
          </a:ln>
        </p:spPr>
      </p:pic>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D55E2AE5-4563-4EC4-99A4-931F3D01F393}" type="slidenum">
              <a:rPr lang="zh-CN" altLang="en-US"/>
              <a:pPr/>
              <a:t>7</a:t>
            </a:fld>
            <a:endParaRPr lang="en-US" altLang="zh-CN"/>
          </a:p>
        </p:txBody>
      </p:sp>
      <p:sp>
        <p:nvSpPr>
          <p:cNvPr id="43011" name="Rectangle 2"/>
          <p:cNvSpPr>
            <a:spLocks noGrp="1" noChangeArrowheads="1"/>
          </p:cNvSpPr>
          <p:nvPr>
            <p:ph type="title"/>
          </p:nvPr>
        </p:nvSpPr>
        <p:spPr>
          <a:xfrm>
            <a:off x="285750" y="-92075"/>
            <a:ext cx="8401050" cy="852488"/>
          </a:xfrm>
        </p:spPr>
        <p:txBody>
          <a:bodyPr/>
          <a:lstStyle/>
          <a:p>
            <a:pPr eaLnBrk="1" hangingPunct="1"/>
            <a:r>
              <a:rPr lang="en-US" altLang="zh-CN" dirty="0" smtClean="0"/>
              <a:t>2. </a:t>
            </a:r>
            <a:r>
              <a:rPr lang="zh-CN" altLang="en-US" dirty="0" smtClean="0">
                <a:latin typeface="宋体" pitchFamily="2" charset="-122"/>
              </a:rPr>
              <a:t>数据组织、存储和管理</a:t>
            </a:r>
          </a:p>
        </p:txBody>
      </p:sp>
      <p:sp>
        <p:nvSpPr>
          <p:cNvPr id="43012" name="Rectangle 3"/>
          <p:cNvSpPr>
            <a:spLocks noGrp="1" noChangeArrowheads="1"/>
          </p:cNvSpPr>
          <p:nvPr>
            <p:ph type="body" idx="1"/>
          </p:nvPr>
        </p:nvSpPr>
        <p:spPr>
          <a:xfrm>
            <a:off x="285750" y="842963"/>
            <a:ext cx="8401050" cy="3641725"/>
          </a:xfrm>
        </p:spPr>
        <p:txBody>
          <a:bodyPr/>
          <a:lstStyle/>
          <a:p>
            <a:pPr algn="just" eaLnBrk="1" hangingPunct="1"/>
            <a:r>
              <a:rPr lang="zh-CN" altLang="en-US" dirty="0" smtClean="0">
                <a:latin typeface="Times New Roman" pitchFamily="18" charset="0"/>
              </a:rPr>
              <a:t>任务：</a:t>
            </a:r>
            <a:r>
              <a:rPr lang="zh-CN" altLang="en-US" dirty="0" smtClean="0"/>
              <a:t>确定以何种文件结构和存取方式在存储器上组织这些数据</a:t>
            </a:r>
          </a:p>
          <a:p>
            <a:pPr lvl="1" algn="just" eaLnBrk="1" hangingPunct="1"/>
            <a:r>
              <a:rPr lang="zh-CN" altLang="en-US" sz="2800" dirty="0" smtClean="0">
                <a:latin typeface="Times New Roman" pitchFamily="18" charset="0"/>
              </a:rPr>
              <a:t>索引方法</a:t>
            </a:r>
          </a:p>
          <a:p>
            <a:pPr lvl="1" algn="just" eaLnBrk="1" hangingPunct="1"/>
            <a:r>
              <a:rPr lang="en-US" altLang="zh-CN" sz="2800" dirty="0" smtClean="0"/>
              <a:t>Hash</a:t>
            </a:r>
            <a:r>
              <a:rPr lang="zh-CN" altLang="en-US" sz="2800" dirty="0" smtClean="0"/>
              <a:t>方法</a:t>
            </a:r>
            <a:endParaRPr lang="zh-CN" altLang="en-US" sz="2800" dirty="0" smtClean="0">
              <a:latin typeface="Times New Roman" pitchFamily="18" charset="0"/>
            </a:endParaRPr>
          </a:p>
          <a:p>
            <a:pPr lvl="1" algn="just" eaLnBrk="1" hangingPunct="1"/>
            <a:r>
              <a:rPr lang="zh-CN" altLang="en-US" sz="2800" dirty="0" smtClean="0">
                <a:latin typeface="Times New Roman" pitchFamily="18" charset="0"/>
              </a:rPr>
              <a:t>顺序存储方法  等等</a:t>
            </a:r>
          </a:p>
          <a:p>
            <a:pPr eaLnBrk="1" hangingPunct="1">
              <a:spcBef>
                <a:spcPct val="60000"/>
              </a:spcBef>
            </a:pPr>
            <a:r>
              <a:rPr lang="zh-CN" altLang="en-US" dirty="0" smtClean="0">
                <a:latin typeface="宋体" pitchFamily="2" charset="-122"/>
              </a:rPr>
              <a:t>实现数据之间的联系</a:t>
            </a:r>
            <a:r>
              <a:rPr lang="zh-CN" altLang="en-US" dirty="0" smtClean="0"/>
              <a:t> </a:t>
            </a:r>
          </a:p>
        </p:txBody>
      </p:sp>
    </p:spTree>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3414D7A6-A07E-4C9F-9F12-55CCA6A08322}" type="slidenum">
              <a:rPr lang="zh-CN" altLang="en-US">
                <a:latin typeface="+mj-lt"/>
              </a:rPr>
              <a:pPr/>
              <a:t>70</a:t>
            </a:fld>
            <a:endParaRPr lang="en-US" altLang="zh-CN">
              <a:latin typeface="+mj-lt"/>
            </a:endParaRPr>
          </a:p>
        </p:txBody>
      </p:sp>
      <p:sp>
        <p:nvSpPr>
          <p:cNvPr id="166915" name="Rectangle 2"/>
          <p:cNvSpPr>
            <a:spLocks noGrp="1" noChangeArrowheads="1"/>
          </p:cNvSpPr>
          <p:nvPr>
            <p:ph type="title"/>
          </p:nvPr>
        </p:nvSpPr>
        <p:spPr>
          <a:xfrm>
            <a:off x="285750" y="-92075"/>
            <a:ext cx="8401050" cy="852488"/>
          </a:xfrm>
        </p:spPr>
        <p:txBody>
          <a:bodyPr/>
          <a:lstStyle/>
          <a:p>
            <a:pPr eaLnBrk="1" hangingPunct="1"/>
            <a:r>
              <a:rPr lang="en-US" altLang="zh-CN" dirty="0" smtClean="0"/>
              <a:t>12.5  </a:t>
            </a:r>
            <a:r>
              <a:rPr lang="zh-CN" altLang="en-US" dirty="0" smtClean="0"/>
              <a:t>缓冲区管理</a:t>
            </a:r>
          </a:p>
        </p:txBody>
      </p:sp>
      <p:sp>
        <p:nvSpPr>
          <p:cNvPr id="166916" name="Rectangle 3"/>
          <p:cNvSpPr>
            <a:spLocks noGrp="1" noChangeArrowheads="1"/>
          </p:cNvSpPr>
          <p:nvPr>
            <p:ph type="body" idx="1"/>
          </p:nvPr>
        </p:nvSpPr>
        <p:spPr>
          <a:xfrm>
            <a:off x="755650" y="868363"/>
            <a:ext cx="7848600" cy="4256087"/>
          </a:xfrm>
        </p:spPr>
        <p:txBody>
          <a:bodyPr/>
          <a:lstStyle/>
          <a:p>
            <a:pPr eaLnBrk="1" hangingPunct="1">
              <a:spcBef>
                <a:spcPct val="80000"/>
              </a:spcBef>
            </a:pPr>
            <a:r>
              <a:rPr lang="zh-CN" altLang="en-US" sz="2400" dirty="0" smtClean="0">
                <a:latin typeface="+mj-lt"/>
              </a:rPr>
              <a:t>缓冲区淘汰算法 </a:t>
            </a:r>
          </a:p>
          <a:p>
            <a:pPr lvl="1" algn="just" eaLnBrk="1" hangingPunct="1">
              <a:spcBef>
                <a:spcPts val="600"/>
              </a:spcBef>
            </a:pPr>
            <a:r>
              <a:rPr lang="en-US" altLang="zh-CN" sz="2000" dirty="0" smtClean="0">
                <a:latin typeface="+mj-lt"/>
              </a:rPr>
              <a:t>FIFO</a:t>
            </a:r>
            <a:r>
              <a:rPr lang="zh-CN" altLang="en-US" sz="2000" dirty="0" smtClean="0">
                <a:latin typeface="+mj-lt"/>
              </a:rPr>
              <a:t>法</a:t>
            </a:r>
          </a:p>
          <a:p>
            <a:pPr lvl="1" algn="just" eaLnBrk="1" hangingPunct="1">
              <a:spcBef>
                <a:spcPts val="600"/>
              </a:spcBef>
            </a:pPr>
            <a:r>
              <a:rPr lang="en-US" altLang="zh-CN" sz="2000" dirty="0" smtClean="0">
                <a:latin typeface="+mj-lt"/>
              </a:rPr>
              <a:t>LRU</a:t>
            </a:r>
            <a:r>
              <a:rPr lang="zh-CN" altLang="en-US" sz="2000" dirty="0" smtClean="0">
                <a:latin typeface="+mj-lt"/>
              </a:rPr>
              <a:t>法</a:t>
            </a:r>
          </a:p>
          <a:p>
            <a:pPr lvl="1" algn="just" eaLnBrk="1" hangingPunct="1">
              <a:spcBef>
                <a:spcPts val="600"/>
              </a:spcBef>
            </a:pPr>
            <a:r>
              <a:rPr lang="en-US" altLang="zh-CN" sz="2000" dirty="0" smtClean="0">
                <a:latin typeface="+mj-lt"/>
              </a:rPr>
              <a:t>SCH</a:t>
            </a:r>
            <a:r>
              <a:rPr lang="zh-CN" altLang="en-US" sz="2000" dirty="0" smtClean="0">
                <a:latin typeface="+mj-lt"/>
              </a:rPr>
              <a:t>法</a:t>
            </a:r>
          </a:p>
          <a:p>
            <a:pPr lvl="1" eaLnBrk="1" hangingPunct="1">
              <a:spcBef>
                <a:spcPts val="600"/>
              </a:spcBef>
            </a:pPr>
            <a:r>
              <a:rPr lang="en-US" altLang="zh-CN" sz="2000" dirty="0" smtClean="0">
                <a:latin typeface="+mj-lt"/>
              </a:rPr>
              <a:t>RAND</a:t>
            </a:r>
            <a:r>
              <a:rPr lang="zh-CN" altLang="en-US" sz="2000" dirty="0" smtClean="0">
                <a:latin typeface="+mj-lt"/>
              </a:rPr>
              <a:t>法 </a:t>
            </a:r>
            <a:endParaRPr lang="en-US" altLang="zh-CN" sz="2000" dirty="0" smtClean="0">
              <a:latin typeface="+mj-lt"/>
            </a:endParaRPr>
          </a:p>
          <a:p>
            <a:pPr eaLnBrk="1" hangingPunct="1"/>
            <a:r>
              <a:rPr lang="zh-CN" altLang="en-US" sz="2400" dirty="0" smtClean="0">
                <a:latin typeface="+mj-lt"/>
              </a:rPr>
              <a:t>缓冲区查找算法 </a:t>
            </a:r>
          </a:p>
          <a:p>
            <a:pPr lvl="1" algn="just" eaLnBrk="1" hangingPunct="1">
              <a:spcBef>
                <a:spcPts val="600"/>
              </a:spcBef>
            </a:pPr>
            <a:r>
              <a:rPr lang="zh-CN" altLang="en-US" sz="2000" dirty="0" smtClean="0">
                <a:latin typeface="+mj-lt"/>
              </a:rPr>
              <a:t>顺序查找算法</a:t>
            </a:r>
          </a:p>
          <a:p>
            <a:pPr lvl="1" eaLnBrk="1" hangingPunct="1">
              <a:spcBef>
                <a:spcPts val="600"/>
              </a:spcBef>
            </a:pPr>
            <a:r>
              <a:rPr lang="zh-CN" altLang="en-US" sz="2000" dirty="0" smtClean="0">
                <a:latin typeface="+mj-lt"/>
              </a:rPr>
              <a:t>折半查找算法 </a:t>
            </a:r>
          </a:p>
          <a:p>
            <a:pPr lvl="1" eaLnBrk="1" hangingPunct="1">
              <a:spcBef>
                <a:spcPts val="600"/>
              </a:spcBef>
            </a:pPr>
            <a:r>
              <a:rPr lang="en-US" altLang="zh-CN" sz="2000" dirty="0" smtClean="0">
                <a:latin typeface="+mj-lt"/>
              </a:rPr>
              <a:t>hash</a:t>
            </a:r>
            <a:r>
              <a:rPr lang="zh-CN" altLang="en-US" sz="2000" dirty="0" smtClean="0">
                <a:latin typeface="+mj-lt"/>
              </a:rPr>
              <a:t>查找算法 </a:t>
            </a:r>
          </a:p>
          <a:p>
            <a:pPr lvl="1" eaLnBrk="1" hangingPunct="1">
              <a:spcBef>
                <a:spcPts val="600"/>
              </a:spcBef>
            </a:pPr>
            <a:endParaRPr lang="zh-CN" altLang="en-US" sz="2000" dirty="0" smtClean="0">
              <a:latin typeface="+mj-lt"/>
            </a:endParaRPr>
          </a:p>
        </p:txBody>
      </p:sp>
    </p:spTree>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76EC7718-9259-4FD1-94A6-3FADA03F45FB}" type="slidenum">
              <a:rPr lang="zh-CN" altLang="en-US">
                <a:latin typeface="+mj-lt"/>
              </a:rPr>
              <a:pPr/>
              <a:t>71</a:t>
            </a:fld>
            <a:endParaRPr lang="en-US" altLang="zh-CN">
              <a:latin typeface="+mj-lt"/>
            </a:endParaRPr>
          </a:p>
        </p:txBody>
      </p:sp>
      <p:sp>
        <p:nvSpPr>
          <p:cNvPr id="25603" name="Rectangle 2"/>
          <p:cNvSpPr>
            <a:spLocks noGrp="1" noChangeArrowheads="1"/>
          </p:cNvSpPr>
          <p:nvPr>
            <p:ph type="title"/>
          </p:nvPr>
        </p:nvSpPr>
        <p:spPr>
          <a:xfrm>
            <a:off x="285750" y="-92075"/>
            <a:ext cx="8401050" cy="852488"/>
          </a:xfrm>
        </p:spPr>
        <p:txBody>
          <a:bodyPr/>
          <a:lstStyle/>
          <a:p>
            <a:pPr eaLnBrk="1" hangingPunct="1"/>
            <a:r>
              <a:rPr lang="zh-CN" altLang="en-US" dirty="0" smtClean="0"/>
              <a:t>第</a:t>
            </a:r>
            <a:r>
              <a:rPr lang="en-US" altLang="zh-CN" dirty="0" smtClean="0"/>
              <a:t>12</a:t>
            </a:r>
            <a:r>
              <a:rPr lang="zh-CN" altLang="en-US" dirty="0" smtClean="0"/>
              <a:t>章  数据库管理系统</a:t>
            </a:r>
          </a:p>
        </p:txBody>
      </p:sp>
      <p:sp>
        <p:nvSpPr>
          <p:cNvPr id="25604" name="Rectangle 3"/>
          <p:cNvSpPr>
            <a:spLocks noGrp="1" noChangeArrowheads="1"/>
          </p:cNvSpPr>
          <p:nvPr>
            <p:ph type="body" idx="1"/>
          </p:nvPr>
        </p:nvSpPr>
        <p:spPr>
          <a:xfrm>
            <a:off x="635000" y="842963"/>
            <a:ext cx="8401050" cy="3636962"/>
          </a:xfrm>
        </p:spPr>
        <p:txBody>
          <a:bodyPr/>
          <a:lstStyle/>
          <a:p>
            <a:pPr algn="just" eaLnBrk="1" hangingPunct="1">
              <a:spcBef>
                <a:spcPct val="20000"/>
              </a:spcBef>
              <a:spcAft>
                <a:spcPct val="20000"/>
              </a:spcAft>
            </a:pPr>
            <a:r>
              <a:rPr lang="en-US" altLang="zh-CN" sz="2400" dirty="0" smtClean="0">
                <a:latin typeface="+mj-lt"/>
              </a:rPr>
              <a:t>12.1 DBMS</a:t>
            </a:r>
            <a:r>
              <a:rPr lang="zh-CN" altLang="en-US" sz="2400" dirty="0" smtClean="0">
                <a:latin typeface="+mj-lt"/>
              </a:rPr>
              <a:t>的基本功能</a:t>
            </a:r>
            <a:endParaRPr lang="zh-CN" altLang="en-US" sz="2400" b="0" dirty="0" smtClean="0">
              <a:latin typeface="+mj-lt"/>
            </a:endParaRPr>
          </a:p>
          <a:p>
            <a:pPr algn="just" eaLnBrk="1" hangingPunct="1">
              <a:spcBef>
                <a:spcPct val="20000"/>
              </a:spcBef>
              <a:spcAft>
                <a:spcPct val="20000"/>
              </a:spcAft>
            </a:pPr>
            <a:r>
              <a:rPr lang="en-US" altLang="zh-CN" sz="2400" dirty="0" smtClean="0">
                <a:latin typeface="+mj-lt"/>
              </a:rPr>
              <a:t>12.2 DBMS</a:t>
            </a:r>
            <a:r>
              <a:rPr lang="zh-CN" altLang="en-US" sz="2400" dirty="0" smtClean="0">
                <a:latin typeface="+mj-lt"/>
              </a:rPr>
              <a:t>的系统结构</a:t>
            </a:r>
          </a:p>
          <a:p>
            <a:pPr algn="just"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3</a:t>
            </a:r>
            <a:r>
              <a:rPr lang="zh-CN" altLang="en-US" sz="2400" dirty="0" smtClean="0">
                <a:latin typeface="+mj-lt"/>
              </a:rPr>
              <a:t> 语言处理层</a:t>
            </a:r>
            <a:endParaRPr lang="zh-CN" altLang="en-US" sz="2400" b="0" dirty="0" smtClean="0">
              <a:latin typeface="+mj-lt"/>
            </a:endParaRPr>
          </a:p>
          <a:p>
            <a:pPr algn="just"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4</a:t>
            </a:r>
            <a:r>
              <a:rPr lang="zh-CN" altLang="en-US" sz="2400" dirty="0" smtClean="0">
                <a:latin typeface="+mj-lt"/>
              </a:rPr>
              <a:t> 数据存取层</a:t>
            </a:r>
            <a:endParaRPr lang="zh-CN" altLang="en-US" sz="2400" b="0" dirty="0" smtClean="0">
              <a:latin typeface="+mj-lt"/>
            </a:endParaRPr>
          </a:p>
          <a:p>
            <a:pPr algn="just"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5</a:t>
            </a:r>
            <a:r>
              <a:rPr lang="zh-CN" altLang="en-US" sz="2400" dirty="0" smtClean="0">
                <a:latin typeface="+mj-lt"/>
              </a:rPr>
              <a:t> 数缓冲区管理</a:t>
            </a:r>
            <a:endParaRPr lang="zh-CN" altLang="en-US" sz="2400" b="0" dirty="0" smtClean="0">
              <a:latin typeface="+mj-lt"/>
            </a:endParaRPr>
          </a:p>
          <a:p>
            <a:pPr eaLnBrk="1" hangingPunct="1">
              <a:spcBef>
                <a:spcPct val="20000"/>
              </a:spcBef>
              <a:spcAft>
                <a:spcPct val="20000"/>
              </a:spcAft>
            </a:pPr>
            <a:r>
              <a:rPr lang="zh-CN" altLang="en-US" sz="2400" dirty="0" smtClean="0">
                <a:solidFill>
                  <a:srgbClr val="FF0000"/>
                </a:solidFill>
                <a:latin typeface="+mj-lt"/>
              </a:rPr>
              <a:t>1</a:t>
            </a:r>
            <a:r>
              <a:rPr lang="en-US" altLang="zh-CN" sz="2400" dirty="0" smtClean="0">
                <a:solidFill>
                  <a:srgbClr val="FF0000"/>
                </a:solidFill>
                <a:latin typeface="+mj-lt"/>
              </a:rPr>
              <a:t>2</a:t>
            </a:r>
            <a:r>
              <a:rPr lang="zh-CN" altLang="en-US" sz="2400" dirty="0" smtClean="0">
                <a:solidFill>
                  <a:srgbClr val="FF0000"/>
                </a:solidFill>
                <a:latin typeface="+mj-lt"/>
              </a:rPr>
              <a:t>.</a:t>
            </a:r>
            <a:r>
              <a:rPr lang="en-US" altLang="zh-CN" sz="2400" dirty="0" smtClean="0">
                <a:solidFill>
                  <a:srgbClr val="FF0000"/>
                </a:solidFill>
                <a:latin typeface="+mj-lt"/>
              </a:rPr>
              <a:t>6 </a:t>
            </a:r>
            <a:r>
              <a:rPr lang="zh-CN" altLang="en-US" sz="2400" dirty="0" smtClean="0">
                <a:solidFill>
                  <a:srgbClr val="FF0000"/>
                </a:solidFill>
                <a:latin typeface="+mj-lt"/>
              </a:rPr>
              <a:t>数据库的物理组织 </a:t>
            </a:r>
            <a:endParaRPr lang="en-US" altLang="zh-CN" sz="2400" dirty="0" smtClean="0">
              <a:solidFill>
                <a:srgbClr val="FF0000"/>
              </a:solidFill>
              <a:latin typeface="+mj-lt"/>
            </a:endParaRPr>
          </a:p>
          <a:p>
            <a:pPr eaLnBrk="1" hangingPunct="1">
              <a:spcBef>
                <a:spcPct val="20000"/>
              </a:spcBef>
              <a:spcAft>
                <a:spcPct val="20000"/>
              </a:spcAft>
            </a:pPr>
            <a:r>
              <a:rPr lang="en-US" altLang="zh-CN" sz="2400" dirty="0" smtClean="0">
                <a:latin typeface="+mj-lt"/>
              </a:rPr>
              <a:t>12.7 </a:t>
            </a:r>
            <a:r>
              <a:rPr lang="zh-CN" altLang="en-US" sz="2400" dirty="0" smtClean="0">
                <a:latin typeface="+mj-lt"/>
              </a:rPr>
              <a:t>小结</a:t>
            </a:r>
          </a:p>
        </p:txBody>
      </p:sp>
    </p:spTree>
  </p:cSld>
  <p:clrMapOvr>
    <a:masterClrMapping/>
  </p:clrMapOvr>
  <p:transition spd="slow">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DDEE1FF1-FC8F-4408-92BE-3374E6B7D471}" type="slidenum">
              <a:rPr lang="zh-CN" altLang="en-US">
                <a:latin typeface="+mj-lt"/>
              </a:rPr>
              <a:pPr/>
              <a:t>72</a:t>
            </a:fld>
            <a:endParaRPr lang="en-US" altLang="zh-CN">
              <a:latin typeface="+mj-lt"/>
            </a:endParaRPr>
          </a:p>
        </p:txBody>
      </p:sp>
      <p:sp>
        <p:nvSpPr>
          <p:cNvPr id="172035" name="Rectangle 2"/>
          <p:cNvSpPr>
            <a:spLocks noGrp="1" noChangeArrowheads="1"/>
          </p:cNvSpPr>
          <p:nvPr>
            <p:ph type="title"/>
          </p:nvPr>
        </p:nvSpPr>
        <p:spPr>
          <a:xfrm>
            <a:off x="285750" y="-92075"/>
            <a:ext cx="8401050" cy="852488"/>
          </a:xfrm>
        </p:spPr>
        <p:txBody>
          <a:bodyPr/>
          <a:lstStyle/>
          <a:p>
            <a:pPr eaLnBrk="1" hangingPunct="1"/>
            <a:r>
              <a:rPr lang="en-US" altLang="zh-CN" dirty="0" smtClean="0"/>
              <a:t>12.6 </a:t>
            </a:r>
            <a:r>
              <a:rPr lang="zh-CN" altLang="en-US" dirty="0" smtClean="0"/>
              <a:t>数据库的物理组织 </a:t>
            </a:r>
          </a:p>
        </p:txBody>
      </p:sp>
      <p:sp>
        <p:nvSpPr>
          <p:cNvPr id="172036" name="Rectangle 3"/>
          <p:cNvSpPr>
            <a:spLocks noGrp="1" noChangeArrowheads="1"/>
          </p:cNvSpPr>
          <p:nvPr>
            <p:ph type="body" idx="1"/>
          </p:nvPr>
        </p:nvSpPr>
        <p:spPr>
          <a:xfrm>
            <a:off x="457200" y="760413"/>
            <a:ext cx="8229600" cy="3200400"/>
          </a:xfrm>
        </p:spPr>
        <p:txBody>
          <a:bodyPr/>
          <a:lstStyle/>
          <a:p>
            <a:pPr eaLnBrk="1" hangingPunct="1"/>
            <a:r>
              <a:rPr lang="zh-CN" altLang="en-US" sz="2400" dirty="0" smtClean="0"/>
              <a:t>衡量数据组织优劣的标准</a:t>
            </a:r>
          </a:p>
          <a:p>
            <a:pPr lvl="1" algn="just" eaLnBrk="1" hangingPunct="1"/>
            <a:r>
              <a:rPr lang="zh-CN" altLang="en-US" sz="2000" dirty="0" smtClean="0"/>
              <a:t>存储效率高，节省存储空间；</a:t>
            </a:r>
          </a:p>
          <a:p>
            <a:pPr lvl="1" eaLnBrk="1" hangingPunct="1"/>
            <a:r>
              <a:rPr lang="zh-CN" altLang="en-US" sz="2000" dirty="0" smtClean="0"/>
              <a:t>存取效率高，速度快，代价小 </a:t>
            </a:r>
          </a:p>
          <a:p>
            <a:pPr eaLnBrk="1" hangingPunct="1"/>
            <a:r>
              <a:rPr lang="zh-CN" altLang="en-US" sz="2400" dirty="0" smtClean="0">
                <a:latin typeface="+mj-lt"/>
              </a:rPr>
              <a:t>数据库中存储的数据</a:t>
            </a:r>
          </a:p>
          <a:p>
            <a:pPr lvl="1" algn="just" eaLnBrk="1" hangingPunct="1">
              <a:spcBef>
                <a:spcPts val="600"/>
              </a:spcBef>
            </a:pPr>
            <a:r>
              <a:rPr lang="zh-CN" altLang="en-US" sz="2000" dirty="0" smtClean="0">
                <a:solidFill>
                  <a:srgbClr val="FF0000"/>
                </a:solidFill>
                <a:latin typeface="+mj-lt"/>
              </a:rPr>
              <a:t>数据描述，</a:t>
            </a:r>
            <a:r>
              <a:rPr lang="zh-CN" altLang="en-US" sz="2000" dirty="0" smtClean="0">
                <a:latin typeface="+mj-lt"/>
              </a:rPr>
              <a:t>即数据外模式、模式、内模式。存放在数据字典中。</a:t>
            </a:r>
            <a:endParaRPr lang="en-US" altLang="zh-CN" sz="2000" dirty="0" smtClean="0">
              <a:latin typeface="+mj-lt"/>
            </a:endParaRPr>
          </a:p>
          <a:p>
            <a:pPr lvl="1" algn="just" eaLnBrk="1" hangingPunct="1">
              <a:spcBef>
                <a:spcPts val="600"/>
              </a:spcBef>
            </a:pPr>
            <a:r>
              <a:rPr lang="zh-CN" altLang="en-US" sz="2000" dirty="0" smtClean="0">
                <a:solidFill>
                  <a:srgbClr val="FF0000"/>
                </a:solidFill>
                <a:latin typeface="+mj-lt"/>
              </a:rPr>
              <a:t>数据本身</a:t>
            </a:r>
          </a:p>
          <a:p>
            <a:pPr lvl="1" algn="just" eaLnBrk="1" hangingPunct="1">
              <a:spcBef>
                <a:spcPts val="600"/>
              </a:spcBef>
            </a:pPr>
            <a:r>
              <a:rPr lang="zh-CN" altLang="en-US" sz="2000" dirty="0" smtClean="0">
                <a:solidFill>
                  <a:srgbClr val="FF0000"/>
                </a:solidFill>
                <a:latin typeface="+mj-lt"/>
              </a:rPr>
              <a:t>数据之间的联系</a:t>
            </a:r>
          </a:p>
          <a:p>
            <a:pPr lvl="1" eaLnBrk="1" hangingPunct="1">
              <a:spcBef>
                <a:spcPts val="600"/>
              </a:spcBef>
            </a:pPr>
            <a:r>
              <a:rPr lang="zh-CN" altLang="en-US" sz="2000" dirty="0" smtClean="0">
                <a:solidFill>
                  <a:srgbClr val="FF0000"/>
                </a:solidFill>
                <a:latin typeface="+mj-lt"/>
              </a:rPr>
              <a:t>存取路径   </a:t>
            </a:r>
          </a:p>
        </p:txBody>
      </p:sp>
    </p:spTree>
  </p:cSld>
  <p:clrMapOvr>
    <a:masterClrMapping/>
  </p:clrMapOvr>
  <p:transition spd="slow">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en-US" altLang="zh-CN" sz="3200" dirty="0" smtClean="0">
                <a:ea typeface="宋体" pitchFamily="2" charset="-122"/>
              </a:rPr>
              <a:t>12.6  </a:t>
            </a:r>
            <a:r>
              <a:rPr lang="zh-CN" altLang="en-US" sz="3200" dirty="0">
                <a:ea typeface="宋体" pitchFamily="2" charset="-122"/>
              </a:rPr>
              <a:t>数据库物理组织（续）</a:t>
            </a:r>
          </a:p>
        </p:txBody>
      </p:sp>
      <p:sp>
        <p:nvSpPr>
          <p:cNvPr id="1040387" name="Rectangle 3"/>
          <p:cNvSpPr>
            <a:spLocks noGrp="1" noChangeArrowheads="1"/>
          </p:cNvSpPr>
          <p:nvPr>
            <p:ph type="body" idx="1"/>
          </p:nvPr>
        </p:nvSpPr>
        <p:spPr>
          <a:xfrm>
            <a:off x="609570" y="571486"/>
            <a:ext cx="8534430" cy="4265686"/>
          </a:xfrm>
        </p:spPr>
        <p:txBody>
          <a:bodyPr/>
          <a:lstStyle/>
          <a:p>
            <a:r>
              <a:rPr lang="zh-CN" altLang="en-US" sz="1800" dirty="0">
                <a:ea typeface="宋体" pitchFamily="2" charset="-122"/>
              </a:rPr>
              <a:t>数据字典</a:t>
            </a:r>
            <a:r>
              <a:rPr lang="en-US" altLang="zh-CN" sz="1800" dirty="0">
                <a:ea typeface="宋体" pitchFamily="2" charset="-122"/>
              </a:rPr>
              <a:t>(DD)</a:t>
            </a:r>
            <a:r>
              <a:rPr lang="zh-CN" altLang="en-US" sz="1800" dirty="0">
                <a:ea typeface="宋体" pitchFamily="2" charset="-122"/>
              </a:rPr>
              <a:t>的组织</a:t>
            </a:r>
          </a:p>
          <a:p>
            <a:pPr lvl="1"/>
            <a:r>
              <a:rPr lang="zh-CN" altLang="en-US" sz="1600" dirty="0">
                <a:ea typeface="宋体" pitchFamily="2" charset="-122"/>
              </a:rPr>
              <a:t>数据量比较小</a:t>
            </a:r>
          </a:p>
          <a:p>
            <a:pPr lvl="1"/>
            <a:r>
              <a:rPr lang="zh-CN" altLang="en-US" sz="1600" dirty="0">
                <a:ea typeface="宋体" pitchFamily="2" charset="-122"/>
              </a:rPr>
              <a:t>使用频繁</a:t>
            </a:r>
          </a:p>
          <a:p>
            <a:r>
              <a:rPr lang="zh-CN" altLang="en-US" sz="1800" dirty="0">
                <a:ea typeface="宋体" pitchFamily="2" charset="-122"/>
              </a:rPr>
              <a:t>数据及数据联系的组织</a:t>
            </a:r>
          </a:p>
          <a:p>
            <a:pPr lvl="1"/>
            <a:r>
              <a:rPr lang="zh-CN" altLang="en-US" sz="1600" dirty="0">
                <a:ea typeface="宋体" pitchFamily="2" charset="-122"/>
              </a:rPr>
              <a:t>网状、层次数据库：邻接法和链接法</a:t>
            </a:r>
          </a:p>
          <a:p>
            <a:pPr lvl="1"/>
            <a:r>
              <a:rPr lang="zh-CN" altLang="en-US" sz="1600" dirty="0">
                <a:ea typeface="宋体" pitchFamily="2" charset="-122"/>
              </a:rPr>
              <a:t>关系数据库：表</a:t>
            </a:r>
          </a:p>
          <a:p>
            <a:r>
              <a:rPr lang="zh-CN" altLang="en-US" sz="1800" dirty="0">
                <a:ea typeface="宋体" pitchFamily="2" charset="-122"/>
              </a:rPr>
              <a:t>存取路径的组织</a:t>
            </a:r>
          </a:p>
          <a:p>
            <a:pPr lvl="1"/>
            <a:r>
              <a:rPr lang="zh-CN" altLang="en-US" sz="1600" dirty="0">
                <a:ea typeface="宋体" pitchFamily="2" charset="-122"/>
              </a:rPr>
              <a:t>网状、层次数据库：数据之间的联系</a:t>
            </a:r>
          </a:p>
          <a:p>
            <a:pPr lvl="1"/>
            <a:r>
              <a:rPr lang="zh-CN" altLang="en-US" sz="1600" dirty="0">
                <a:ea typeface="宋体" pitchFamily="2" charset="-122"/>
              </a:rPr>
              <a:t>关系数据库：</a:t>
            </a:r>
            <a:r>
              <a:rPr lang="en-US" altLang="zh-CN" sz="1600" dirty="0">
                <a:ea typeface="宋体" pitchFamily="2" charset="-122"/>
              </a:rPr>
              <a:t>B</a:t>
            </a:r>
            <a:r>
              <a:rPr lang="zh-CN" altLang="en-US" sz="1600" dirty="0">
                <a:ea typeface="宋体" pitchFamily="2" charset="-122"/>
              </a:rPr>
              <a:t>树类文件结构和</a:t>
            </a:r>
            <a:r>
              <a:rPr lang="en-US" altLang="zh-CN" sz="1600" dirty="0">
                <a:ea typeface="宋体" pitchFamily="2" charset="-122"/>
              </a:rPr>
              <a:t>Hash</a:t>
            </a:r>
            <a:r>
              <a:rPr lang="zh-CN" altLang="en-US" sz="1600" dirty="0">
                <a:ea typeface="宋体" pitchFamily="2" charset="-122"/>
              </a:rPr>
              <a:t>文件结构</a:t>
            </a:r>
          </a:p>
        </p:txBody>
      </p:sp>
    </p:spTree>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76EC7718-9259-4FD1-94A6-3FADA03F45FB}" type="slidenum">
              <a:rPr lang="zh-CN" altLang="en-US">
                <a:latin typeface="+mj-lt"/>
              </a:rPr>
              <a:pPr/>
              <a:t>74</a:t>
            </a:fld>
            <a:endParaRPr lang="en-US" altLang="zh-CN">
              <a:latin typeface="+mj-lt"/>
            </a:endParaRPr>
          </a:p>
        </p:txBody>
      </p:sp>
      <p:sp>
        <p:nvSpPr>
          <p:cNvPr id="25603" name="Rectangle 2"/>
          <p:cNvSpPr>
            <a:spLocks noGrp="1" noChangeArrowheads="1"/>
          </p:cNvSpPr>
          <p:nvPr>
            <p:ph type="title"/>
          </p:nvPr>
        </p:nvSpPr>
        <p:spPr>
          <a:xfrm>
            <a:off x="285750" y="-92075"/>
            <a:ext cx="8401050" cy="852488"/>
          </a:xfrm>
        </p:spPr>
        <p:txBody>
          <a:bodyPr/>
          <a:lstStyle/>
          <a:p>
            <a:pPr eaLnBrk="1" hangingPunct="1"/>
            <a:r>
              <a:rPr lang="zh-CN" altLang="en-US" dirty="0" smtClean="0"/>
              <a:t>第</a:t>
            </a:r>
            <a:r>
              <a:rPr lang="en-US" altLang="zh-CN" dirty="0" smtClean="0"/>
              <a:t>12</a:t>
            </a:r>
            <a:r>
              <a:rPr lang="zh-CN" altLang="en-US" dirty="0" smtClean="0"/>
              <a:t>章  数据库管理系统</a:t>
            </a:r>
          </a:p>
        </p:txBody>
      </p:sp>
      <p:sp>
        <p:nvSpPr>
          <p:cNvPr id="25604" name="Rectangle 3"/>
          <p:cNvSpPr>
            <a:spLocks noGrp="1" noChangeArrowheads="1"/>
          </p:cNvSpPr>
          <p:nvPr>
            <p:ph type="body" idx="1"/>
          </p:nvPr>
        </p:nvSpPr>
        <p:spPr>
          <a:xfrm>
            <a:off x="635000" y="842963"/>
            <a:ext cx="8401050" cy="3636962"/>
          </a:xfrm>
        </p:spPr>
        <p:txBody>
          <a:bodyPr/>
          <a:lstStyle/>
          <a:p>
            <a:pPr algn="just" eaLnBrk="1" hangingPunct="1">
              <a:spcBef>
                <a:spcPct val="20000"/>
              </a:spcBef>
              <a:spcAft>
                <a:spcPct val="20000"/>
              </a:spcAft>
            </a:pPr>
            <a:r>
              <a:rPr lang="en-US" altLang="zh-CN" sz="2400" dirty="0" smtClean="0">
                <a:latin typeface="+mj-lt"/>
              </a:rPr>
              <a:t>12.1 DBMS</a:t>
            </a:r>
            <a:r>
              <a:rPr lang="zh-CN" altLang="en-US" sz="2400" dirty="0" smtClean="0">
                <a:latin typeface="+mj-lt"/>
              </a:rPr>
              <a:t>的基本功能</a:t>
            </a:r>
            <a:endParaRPr lang="zh-CN" altLang="en-US" sz="2400" b="0" dirty="0" smtClean="0">
              <a:latin typeface="+mj-lt"/>
            </a:endParaRPr>
          </a:p>
          <a:p>
            <a:pPr algn="just" eaLnBrk="1" hangingPunct="1">
              <a:spcBef>
                <a:spcPct val="20000"/>
              </a:spcBef>
              <a:spcAft>
                <a:spcPct val="20000"/>
              </a:spcAft>
            </a:pPr>
            <a:r>
              <a:rPr lang="en-US" altLang="zh-CN" sz="2400" dirty="0" smtClean="0">
                <a:latin typeface="+mj-lt"/>
              </a:rPr>
              <a:t>12.2 DBMS</a:t>
            </a:r>
            <a:r>
              <a:rPr lang="zh-CN" altLang="en-US" sz="2400" dirty="0" smtClean="0">
                <a:latin typeface="+mj-lt"/>
              </a:rPr>
              <a:t>的系统结构</a:t>
            </a:r>
          </a:p>
          <a:p>
            <a:pPr algn="just"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3</a:t>
            </a:r>
            <a:r>
              <a:rPr lang="zh-CN" altLang="en-US" sz="2400" dirty="0" smtClean="0">
                <a:latin typeface="+mj-lt"/>
              </a:rPr>
              <a:t> 语言处理层</a:t>
            </a:r>
            <a:endParaRPr lang="zh-CN" altLang="en-US" sz="2400" b="0" dirty="0" smtClean="0">
              <a:latin typeface="+mj-lt"/>
            </a:endParaRPr>
          </a:p>
          <a:p>
            <a:pPr algn="just"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4</a:t>
            </a:r>
            <a:r>
              <a:rPr lang="zh-CN" altLang="en-US" sz="2400" dirty="0" smtClean="0">
                <a:latin typeface="+mj-lt"/>
              </a:rPr>
              <a:t> 数据存取层</a:t>
            </a:r>
            <a:endParaRPr lang="zh-CN" altLang="en-US" sz="2400" b="0" dirty="0" smtClean="0">
              <a:latin typeface="+mj-lt"/>
            </a:endParaRPr>
          </a:p>
          <a:p>
            <a:pPr algn="just"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5</a:t>
            </a:r>
            <a:r>
              <a:rPr lang="zh-CN" altLang="en-US" sz="2400" dirty="0" smtClean="0">
                <a:latin typeface="+mj-lt"/>
              </a:rPr>
              <a:t> 数缓冲区管理</a:t>
            </a:r>
            <a:endParaRPr lang="zh-CN" altLang="en-US" sz="2400" b="0" dirty="0" smtClean="0">
              <a:latin typeface="+mj-lt"/>
            </a:endParaRPr>
          </a:p>
          <a:p>
            <a:pPr eaLnBrk="1" hangingPunct="1">
              <a:spcBef>
                <a:spcPct val="20000"/>
              </a:spcBef>
              <a:spcAft>
                <a:spcPct val="20000"/>
              </a:spcAft>
            </a:pPr>
            <a:r>
              <a:rPr lang="zh-CN" altLang="en-US" sz="2400" dirty="0" smtClean="0">
                <a:latin typeface="+mj-lt"/>
              </a:rPr>
              <a:t>1</a:t>
            </a:r>
            <a:r>
              <a:rPr lang="en-US" altLang="zh-CN" sz="2400" dirty="0" smtClean="0">
                <a:latin typeface="+mj-lt"/>
              </a:rPr>
              <a:t>2</a:t>
            </a:r>
            <a:r>
              <a:rPr lang="zh-CN" altLang="en-US" sz="2400" dirty="0" smtClean="0">
                <a:latin typeface="+mj-lt"/>
              </a:rPr>
              <a:t>.</a:t>
            </a:r>
            <a:r>
              <a:rPr lang="en-US" altLang="zh-CN" sz="2400" dirty="0" smtClean="0">
                <a:latin typeface="+mj-lt"/>
              </a:rPr>
              <a:t>6 </a:t>
            </a:r>
            <a:r>
              <a:rPr lang="zh-CN" altLang="en-US" sz="2400" dirty="0" smtClean="0">
                <a:latin typeface="+mj-lt"/>
              </a:rPr>
              <a:t>数据库的物理组织 </a:t>
            </a:r>
            <a:endParaRPr lang="en-US" altLang="zh-CN" sz="2400" dirty="0" smtClean="0">
              <a:latin typeface="+mj-lt"/>
            </a:endParaRPr>
          </a:p>
          <a:p>
            <a:pPr eaLnBrk="1" hangingPunct="1">
              <a:spcBef>
                <a:spcPct val="20000"/>
              </a:spcBef>
              <a:spcAft>
                <a:spcPct val="20000"/>
              </a:spcAft>
            </a:pPr>
            <a:r>
              <a:rPr lang="en-US" altLang="zh-CN" sz="2400" dirty="0" smtClean="0">
                <a:solidFill>
                  <a:srgbClr val="FF0000"/>
                </a:solidFill>
                <a:latin typeface="+mj-lt"/>
              </a:rPr>
              <a:t>12.7 </a:t>
            </a:r>
            <a:r>
              <a:rPr lang="zh-CN" altLang="en-US" sz="2400" dirty="0" smtClean="0">
                <a:solidFill>
                  <a:srgbClr val="FF0000"/>
                </a:solidFill>
                <a:latin typeface="+mj-lt"/>
              </a:rPr>
              <a:t>小结</a:t>
            </a:r>
          </a:p>
        </p:txBody>
      </p:sp>
    </p:spTree>
  </p:cSld>
  <p:clrMapOvr>
    <a:masterClrMapping/>
  </p:clrMapOvr>
  <p:transition spd="slow">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2762D322-3BDE-4353-9691-D8BB884089D3}" type="slidenum">
              <a:rPr lang="zh-CN" altLang="en-US">
                <a:latin typeface="+mn-lt"/>
              </a:rPr>
              <a:pPr/>
              <a:t>75</a:t>
            </a:fld>
            <a:endParaRPr lang="en-US" altLang="zh-CN">
              <a:latin typeface="+mn-lt"/>
            </a:endParaRPr>
          </a:p>
        </p:txBody>
      </p:sp>
      <p:sp>
        <p:nvSpPr>
          <p:cNvPr id="176131" name="Rectangle 2"/>
          <p:cNvSpPr>
            <a:spLocks noGrp="1" noChangeArrowheads="1"/>
          </p:cNvSpPr>
          <p:nvPr>
            <p:ph type="title"/>
          </p:nvPr>
        </p:nvSpPr>
        <p:spPr>
          <a:xfrm>
            <a:off x="285750" y="-92075"/>
            <a:ext cx="8401050" cy="852488"/>
          </a:xfrm>
        </p:spPr>
        <p:txBody>
          <a:bodyPr/>
          <a:lstStyle/>
          <a:p>
            <a:pPr eaLnBrk="1" hangingPunct="1"/>
            <a:r>
              <a:rPr lang="en-US" altLang="zh-CN" dirty="0" smtClean="0">
                <a:latin typeface="+mn-lt"/>
              </a:rPr>
              <a:t>12.7 </a:t>
            </a:r>
            <a:r>
              <a:rPr lang="zh-CN" altLang="en-US" dirty="0" smtClean="0">
                <a:latin typeface="+mn-lt"/>
              </a:rPr>
              <a:t>小结</a:t>
            </a:r>
          </a:p>
        </p:txBody>
      </p:sp>
      <p:sp>
        <p:nvSpPr>
          <p:cNvPr id="176132" name="Rectangle 3"/>
          <p:cNvSpPr>
            <a:spLocks noGrp="1" noChangeArrowheads="1"/>
          </p:cNvSpPr>
          <p:nvPr>
            <p:ph type="body" idx="1"/>
          </p:nvPr>
        </p:nvSpPr>
        <p:spPr>
          <a:xfrm>
            <a:off x="285750" y="760413"/>
            <a:ext cx="8429684" cy="3143250"/>
          </a:xfrm>
        </p:spPr>
        <p:txBody>
          <a:bodyPr/>
          <a:lstStyle/>
          <a:p>
            <a:r>
              <a:rPr lang="zh-CN" altLang="en-US" dirty="0" smtClean="0"/>
              <a:t>本章</a:t>
            </a:r>
            <a:r>
              <a:rPr lang="zh-CN" altLang="en-US" dirty="0" smtClean="0"/>
              <a:t>是数据库管理员和数据库应用系统开发人员应该掌握的内容</a:t>
            </a:r>
            <a:r>
              <a:rPr lang="zh-CN" altLang="en-US" dirty="0" smtClean="0"/>
              <a:t>。</a:t>
            </a:r>
            <a:endParaRPr lang="en-US" altLang="zh-CN" dirty="0" smtClean="0"/>
          </a:p>
          <a:p>
            <a:r>
              <a:rPr lang="zh-CN" altLang="en-US" dirty="0" smtClean="0"/>
              <a:t>主要</a:t>
            </a:r>
            <a:r>
              <a:rPr lang="zh-CN" altLang="en-US" dirty="0" smtClean="0"/>
              <a:t>讨论数据库管理系统的基本功能、系统结构及主要的实现</a:t>
            </a:r>
            <a:r>
              <a:rPr lang="zh-CN" altLang="en-US" dirty="0" smtClean="0"/>
              <a:t>技术</a:t>
            </a:r>
            <a:r>
              <a:rPr lang="zh-CN" altLang="en-US" dirty="0" smtClean="0"/>
              <a:t>。</a:t>
            </a:r>
          </a:p>
          <a:p>
            <a:r>
              <a:rPr lang="zh-CN" altLang="en-US" dirty="0" smtClean="0"/>
              <a:t>介绍</a:t>
            </a:r>
            <a:r>
              <a:rPr lang="zh-CN" altLang="en-US" dirty="0" smtClean="0"/>
              <a:t>了关系数据库管理系统语言</a:t>
            </a:r>
            <a:r>
              <a:rPr lang="zh-CN" altLang="en-US" dirty="0" smtClean="0"/>
              <a:t>处理、数据存取、缓冲区</a:t>
            </a:r>
            <a:r>
              <a:rPr lang="zh-CN" altLang="en-US" dirty="0" smtClean="0"/>
              <a:t>管理</a:t>
            </a:r>
            <a:r>
              <a:rPr lang="zh-CN" altLang="en-US" dirty="0" smtClean="0"/>
              <a:t>、数据物理组织等各个层次的主要任务和功能、涉及的主要概念和问题</a:t>
            </a:r>
            <a:r>
              <a:rPr lang="zh-CN" altLang="en-US" dirty="0" smtClean="0"/>
              <a:t>。</a:t>
            </a:r>
            <a:endParaRPr lang="en-US" altLang="zh-CN" dirty="0" smtClean="0"/>
          </a:p>
        </p:txBody>
      </p:sp>
    </p:spTree>
  </p:cSld>
  <p:clrMapOvr>
    <a:masterClrMapping/>
  </p:clrMapOvr>
  <p:transition spd="slow">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6D940DDA-4E19-4E62-BCF1-3F8CA1BBCD04}" type="slidenum">
              <a:rPr lang="zh-CN" altLang="en-US">
                <a:latin typeface="+mn-lt"/>
              </a:rPr>
              <a:pPr/>
              <a:t>76</a:t>
            </a:fld>
            <a:endParaRPr lang="en-US" altLang="zh-CN">
              <a:latin typeface="+mn-lt"/>
            </a:endParaRPr>
          </a:p>
        </p:txBody>
      </p:sp>
      <p:sp>
        <p:nvSpPr>
          <p:cNvPr id="178179" name="Rectangle 2"/>
          <p:cNvSpPr>
            <a:spLocks noGrp="1" noChangeArrowheads="1"/>
          </p:cNvSpPr>
          <p:nvPr>
            <p:ph type="title"/>
          </p:nvPr>
        </p:nvSpPr>
        <p:spPr>
          <a:xfrm>
            <a:off x="285750" y="-92075"/>
            <a:ext cx="8401050" cy="852488"/>
          </a:xfrm>
        </p:spPr>
        <p:txBody>
          <a:bodyPr/>
          <a:lstStyle/>
          <a:p>
            <a:pPr eaLnBrk="1" hangingPunct="1"/>
            <a:r>
              <a:rPr lang="en-US" altLang="zh-CN" dirty="0" smtClean="0">
                <a:latin typeface="+mn-lt"/>
              </a:rPr>
              <a:t>12.7 </a:t>
            </a:r>
            <a:r>
              <a:rPr lang="zh-CN" altLang="en-US" dirty="0" smtClean="0">
                <a:latin typeface="+mn-lt"/>
              </a:rPr>
              <a:t>小结</a:t>
            </a:r>
          </a:p>
        </p:txBody>
      </p:sp>
      <p:sp>
        <p:nvSpPr>
          <p:cNvPr id="178180" name="Rectangle 3"/>
          <p:cNvSpPr>
            <a:spLocks noGrp="1" noChangeArrowheads="1"/>
          </p:cNvSpPr>
          <p:nvPr>
            <p:ph type="body" idx="1"/>
          </p:nvPr>
        </p:nvSpPr>
        <p:spPr>
          <a:xfrm>
            <a:off x="285750" y="1000114"/>
            <a:ext cx="8186766" cy="3143250"/>
          </a:xfrm>
        </p:spPr>
        <p:txBody>
          <a:bodyPr/>
          <a:lstStyle/>
          <a:p>
            <a:r>
              <a:rPr lang="zh-CN" altLang="en-US" dirty="0" smtClean="0"/>
              <a:t>数据库领域过去所取得的主要成就之一就是数据建模和数据库管理系统核心的研究与开发</a:t>
            </a:r>
            <a:r>
              <a:rPr lang="zh-CN" altLang="en-US" dirty="0" smtClean="0"/>
              <a:t>。</a:t>
            </a:r>
            <a:endParaRPr lang="en-US" altLang="zh-CN" dirty="0" smtClean="0"/>
          </a:p>
          <a:p>
            <a:r>
              <a:rPr lang="en-US" dirty="0" smtClean="0"/>
              <a:t>40</a:t>
            </a:r>
            <a:r>
              <a:rPr lang="zh-CN" altLang="en-US" dirty="0" smtClean="0"/>
              <a:t>多年来，数据库研究人员深入研究了这些技术并且取得了辉煌的成就</a:t>
            </a:r>
            <a:r>
              <a:rPr lang="zh-CN" altLang="en-US" dirty="0" smtClean="0"/>
              <a:t>。</a:t>
            </a:r>
            <a:endParaRPr lang="en-US" altLang="zh-CN" dirty="0" smtClean="0"/>
          </a:p>
          <a:p>
            <a:r>
              <a:rPr lang="zh-CN" altLang="en-US" dirty="0" smtClean="0"/>
              <a:t>数据库系统研究的历史有力地说明进行基础研究可以带来商业上的成功</a:t>
            </a:r>
            <a:r>
              <a:rPr lang="zh-CN" altLang="en-US" dirty="0" smtClean="0"/>
              <a:t>。</a:t>
            </a:r>
            <a:endParaRPr lang="zh-CN" altLang="en-US" dirty="0" smtClean="0"/>
          </a:p>
          <a:p>
            <a:endParaRPr lang="zh-CN" altLang="en-US" sz="2400" dirty="0"/>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BB996C74-6273-4B99-BCB0-C114D8C8B9CB}" type="slidenum">
              <a:rPr lang="zh-CN" altLang="en-US"/>
              <a:pPr/>
              <a:t>8</a:t>
            </a:fld>
            <a:endParaRPr lang="en-US" altLang="zh-CN"/>
          </a:p>
        </p:txBody>
      </p:sp>
      <p:sp>
        <p:nvSpPr>
          <p:cNvPr id="44035" name="Rectangle 2"/>
          <p:cNvSpPr>
            <a:spLocks noGrp="1" noChangeArrowheads="1"/>
          </p:cNvSpPr>
          <p:nvPr>
            <p:ph type="title"/>
          </p:nvPr>
        </p:nvSpPr>
        <p:spPr>
          <a:xfrm>
            <a:off x="285750" y="-92075"/>
            <a:ext cx="8401050" cy="852488"/>
          </a:xfrm>
        </p:spPr>
        <p:txBody>
          <a:bodyPr/>
          <a:lstStyle/>
          <a:p>
            <a:pPr eaLnBrk="1" hangingPunct="1"/>
            <a:r>
              <a:rPr lang="en-US" altLang="zh-CN" dirty="0" smtClean="0"/>
              <a:t>2. </a:t>
            </a:r>
            <a:r>
              <a:rPr lang="zh-CN" altLang="en-US" dirty="0" smtClean="0">
                <a:latin typeface="宋体" pitchFamily="2" charset="-122"/>
              </a:rPr>
              <a:t>数据组织、存储和管理</a:t>
            </a:r>
          </a:p>
        </p:txBody>
      </p:sp>
      <p:sp>
        <p:nvSpPr>
          <p:cNvPr id="44036" name="Rectangle 3"/>
          <p:cNvSpPr>
            <a:spLocks noGrp="1" noChangeArrowheads="1"/>
          </p:cNvSpPr>
          <p:nvPr>
            <p:ph type="body" idx="1"/>
          </p:nvPr>
        </p:nvSpPr>
        <p:spPr>
          <a:xfrm>
            <a:off x="285750" y="842963"/>
            <a:ext cx="8401050" cy="3641725"/>
          </a:xfrm>
        </p:spPr>
        <p:txBody>
          <a:bodyPr/>
          <a:lstStyle/>
          <a:p>
            <a:pPr algn="just" eaLnBrk="1" hangingPunct="1"/>
            <a:r>
              <a:rPr lang="zh-CN" altLang="en-US" dirty="0" smtClean="0">
                <a:latin typeface="Times New Roman" pitchFamily="18" charset="0"/>
              </a:rPr>
              <a:t>目标</a:t>
            </a:r>
            <a:endParaRPr lang="zh-CN" altLang="en-US" dirty="0" smtClean="0"/>
          </a:p>
          <a:p>
            <a:pPr lvl="1" algn="just" eaLnBrk="1" hangingPunct="1"/>
            <a:r>
              <a:rPr lang="zh-CN" altLang="en-US" dirty="0" smtClean="0">
                <a:latin typeface="Times New Roman" pitchFamily="18" charset="0"/>
              </a:rPr>
              <a:t>提高存储空间利用率</a:t>
            </a:r>
            <a:endParaRPr lang="zh-CN" altLang="en-US" dirty="0" smtClean="0"/>
          </a:p>
          <a:p>
            <a:pPr lvl="1" eaLnBrk="1" hangingPunct="1"/>
            <a:r>
              <a:rPr lang="zh-CN" altLang="en-US" dirty="0" smtClean="0">
                <a:latin typeface="宋体" pitchFamily="2" charset="-122"/>
              </a:rPr>
              <a:t>提高随机查找、顺序查找、增、删、改等操作的</a:t>
            </a:r>
            <a:endParaRPr lang="en-US" altLang="zh-CN" dirty="0" smtClean="0">
              <a:latin typeface="宋体" pitchFamily="2" charset="-122"/>
            </a:endParaRPr>
          </a:p>
          <a:p>
            <a:pPr lvl="1" eaLnBrk="1" hangingPunct="1">
              <a:buNone/>
            </a:pPr>
            <a:r>
              <a:rPr lang="en-US" altLang="zh-CN" dirty="0" smtClean="0">
                <a:latin typeface="宋体" pitchFamily="2" charset="-122"/>
              </a:rPr>
              <a:t>  </a:t>
            </a:r>
            <a:r>
              <a:rPr lang="zh-CN" altLang="en-US" dirty="0" smtClean="0">
                <a:latin typeface="宋体" pitchFamily="2" charset="-122"/>
              </a:rPr>
              <a:t>时间效率</a:t>
            </a:r>
            <a:r>
              <a:rPr lang="zh-CN" altLang="en-US" dirty="0" smtClean="0"/>
              <a:t> </a:t>
            </a: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4294967295"/>
          </p:nvPr>
        </p:nvSpPr>
        <p:spPr bwMode="auto">
          <a:xfrm>
            <a:off x="84138" y="4849813"/>
            <a:ext cx="587375" cy="274637"/>
          </a:xfrm>
          <a:prstGeom prst="rect">
            <a:avLst/>
          </a:prstGeom>
          <a:noFill/>
          <a:ln>
            <a:miter lim="800000"/>
            <a:headEnd/>
            <a:tailEnd/>
          </a:ln>
        </p:spPr>
        <p:txBody>
          <a:bodyPr/>
          <a:lstStyle/>
          <a:p>
            <a:fld id="{0C3E0E1F-06B3-43F7-A3FF-D5903ECB4634}" type="slidenum">
              <a:rPr lang="zh-CN" altLang="en-US"/>
              <a:pPr/>
              <a:t>9</a:t>
            </a:fld>
            <a:endParaRPr lang="en-US" altLang="zh-CN"/>
          </a:p>
        </p:txBody>
      </p:sp>
      <p:sp>
        <p:nvSpPr>
          <p:cNvPr id="39939" name="Rectangle 2"/>
          <p:cNvSpPr>
            <a:spLocks noGrp="1" noChangeArrowheads="1"/>
          </p:cNvSpPr>
          <p:nvPr>
            <p:ph type="title"/>
          </p:nvPr>
        </p:nvSpPr>
        <p:spPr>
          <a:xfrm>
            <a:off x="285750" y="-92075"/>
            <a:ext cx="8401050" cy="852488"/>
          </a:xfrm>
        </p:spPr>
        <p:txBody>
          <a:bodyPr/>
          <a:lstStyle/>
          <a:p>
            <a:pPr eaLnBrk="1" hangingPunct="1"/>
            <a:r>
              <a:rPr lang="en-US" altLang="zh-CN" dirty="0" smtClean="0"/>
              <a:t>3</a:t>
            </a:r>
            <a:r>
              <a:rPr lang="zh-CN" altLang="en-US" dirty="0" smtClean="0"/>
              <a:t>.</a:t>
            </a:r>
            <a:r>
              <a:rPr lang="zh-CN" altLang="en-US" dirty="0" smtClean="0">
                <a:latin typeface="Times New Roman" pitchFamily="18" charset="0"/>
                <a:cs typeface="Times New Roman" pitchFamily="18" charset="0"/>
              </a:rPr>
              <a:t> </a:t>
            </a:r>
            <a:r>
              <a:rPr lang="zh-CN" altLang="en-US" dirty="0" smtClean="0">
                <a:latin typeface="Times New Roman" pitchFamily="18" charset="0"/>
              </a:rPr>
              <a:t>数据存取</a:t>
            </a:r>
            <a:endParaRPr lang="zh-CN" altLang="en-US" dirty="0" smtClean="0"/>
          </a:p>
        </p:txBody>
      </p:sp>
      <p:sp>
        <p:nvSpPr>
          <p:cNvPr id="39940" name="Rectangle 3"/>
          <p:cNvSpPr>
            <a:spLocks noGrp="1" noChangeArrowheads="1"/>
          </p:cNvSpPr>
          <p:nvPr>
            <p:ph type="body" idx="1"/>
          </p:nvPr>
        </p:nvSpPr>
        <p:spPr>
          <a:xfrm>
            <a:off x="285750" y="730250"/>
            <a:ext cx="8401050" cy="3641725"/>
          </a:xfrm>
        </p:spPr>
        <p:txBody>
          <a:bodyPr/>
          <a:lstStyle/>
          <a:p>
            <a:pPr algn="just" eaLnBrk="1" hangingPunct="1">
              <a:lnSpc>
                <a:spcPct val="110000"/>
              </a:lnSpc>
            </a:pPr>
            <a:r>
              <a:rPr lang="zh-CN" altLang="en-US" sz="2400" dirty="0" smtClean="0">
                <a:latin typeface="Times New Roman" pitchFamily="18" charset="0"/>
              </a:rPr>
              <a:t>数据操纵语言（</a:t>
            </a:r>
            <a:r>
              <a:rPr lang="en-US" altLang="zh-CN" sz="2400" dirty="0" smtClean="0">
                <a:latin typeface="Times New Roman" pitchFamily="18" charset="0"/>
              </a:rPr>
              <a:t>DML）</a:t>
            </a:r>
          </a:p>
          <a:p>
            <a:pPr lvl="1" algn="just" eaLnBrk="1" hangingPunct="1">
              <a:lnSpc>
                <a:spcPct val="110000"/>
              </a:lnSpc>
              <a:spcBef>
                <a:spcPts val="600"/>
              </a:spcBef>
            </a:pPr>
            <a:r>
              <a:rPr lang="zh-CN" altLang="en-US" sz="2000" dirty="0" smtClean="0">
                <a:latin typeface="Times New Roman" pitchFamily="18" charset="0"/>
              </a:rPr>
              <a:t>检索</a:t>
            </a:r>
          </a:p>
          <a:p>
            <a:pPr lvl="1" algn="just" eaLnBrk="1" hangingPunct="1">
              <a:lnSpc>
                <a:spcPct val="110000"/>
              </a:lnSpc>
              <a:spcBef>
                <a:spcPts val="600"/>
              </a:spcBef>
            </a:pPr>
            <a:r>
              <a:rPr lang="zh-CN" altLang="en-US" sz="2000" dirty="0" smtClean="0">
                <a:latin typeface="Times New Roman" pitchFamily="18" charset="0"/>
              </a:rPr>
              <a:t>插入</a:t>
            </a:r>
          </a:p>
          <a:p>
            <a:pPr lvl="1" algn="just" eaLnBrk="1" hangingPunct="1">
              <a:lnSpc>
                <a:spcPct val="110000"/>
              </a:lnSpc>
              <a:spcBef>
                <a:spcPts val="600"/>
              </a:spcBef>
            </a:pPr>
            <a:r>
              <a:rPr lang="zh-CN" altLang="en-US" sz="2000" dirty="0" smtClean="0">
                <a:latin typeface="Times New Roman" pitchFamily="18" charset="0"/>
              </a:rPr>
              <a:t>修改</a:t>
            </a:r>
          </a:p>
          <a:p>
            <a:pPr lvl="1" algn="just" eaLnBrk="1" hangingPunct="1">
              <a:lnSpc>
                <a:spcPct val="110000"/>
              </a:lnSpc>
              <a:spcBef>
                <a:spcPts val="600"/>
              </a:spcBef>
            </a:pPr>
            <a:r>
              <a:rPr lang="zh-CN" altLang="en-US" sz="2000" dirty="0" smtClean="0">
                <a:latin typeface="Times New Roman" pitchFamily="18" charset="0"/>
              </a:rPr>
              <a:t>删除</a:t>
            </a:r>
          </a:p>
          <a:p>
            <a:pPr algn="just" eaLnBrk="1" hangingPunct="1">
              <a:lnSpc>
                <a:spcPct val="110000"/>
              </a:lnSpc>
            </a:pPr>
            <a:r>
              <a:rPr lang="zh-CN" altLang="en-US" sz="2400" dirty="0" smtClean="0">
                <a:latin typeface="Times New Roman" pitchFamily="18" charset="0"/>
              </a:rPr>
              <a:t>两类</a:t>
            </a:r>
            <a:r>
              <a:rPr lang="en-US" altLang="zh-CN" sz="2400" dirty="0" smtClean="0">
                <a:latin typeface="Times New Roman" pitchFamily="18" charset="0"/>
              </a:rPr>
              <a:t>DML</a:t>
            </a:r>
          </a:p>
          <a:p>
            <a:pPr lvl="1" algn="just" eaLnBrk="1" hangingPunct="1">
              <a:lnSpc>
                <a:spcPct val="110000"/>
              </a:lnSpc>
              <a:spcBef>
                <a:spcPts val="600"/>
              </a:spcBef>
            </a:pPr>
            <a:r>
              <a:rPr lang="zh-CN" altLang="en-US" sz="2000" dirty="0" smtClean="0">
                <a:latin typeface="Times New Roman" pitchFamily="18" charset="0"/>
              </a:rPr>
              <a:t>宿主型语言</a:t>
            </a:r>
            <a:endParaRPr lang="zh-CN" altLang="en-US" sz="2000" dirty="0" smtClean="0"/>
          </a:p>
          <a:p>
            <a:pPr lvl="1" algn="just" eaLnBrk="1" hangingPunct="1">
              <a:lnSpc>
                <a:spcPct val="110000"/>
              </a:lnSpc>
              <a:spcBef>
                <a:spcPts val="600"/>
              </a:spcBef>
            </a:pPr>
            <a:r>
              <a:rPr lang="zh-CN" altLang="en-US" sz="2000" dirty="0" smtClean="0">
                <a:latin typeface="Times New Roman" pitchFamily="18" charset="0"/>
              </a:rPr>
              <a:t>自立（独立）型语言</a:t>
            </a:r>
            <a:endParaRPr lang="zh-CN" altLang="en-US" sz="1800" dirty="0" smtClean="0"/>
          </a:p>
        </p:txBody>
      </p:sp>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数据库系统概论">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4170</TotalTime>
  <Words>2885</Words>
  <Application>Microsoft Office PowerPoint</Application>
  <PresentationFormat>全屏显示(16:9)</PresentationFormat>
  <Paragraphs>569</Paragraphs>
  <Slides>76</Slides>
  <Notes>64</Notes>
  <HiddenSlides>2</HiddenSlides>
  <MMClips>0</MMClips>
  <ScaleCrop>false</ScaleCrop>
  <HeadingPairs>
    <vt:vector size="6" baseType="variant">
      <vt:variant>
        <vt:lpstr>主题</vt:lpstr>
      </vt:variant>
      <vt:variant>
        <vt:i4>1</vt:i4>
      </vt:variant>
      <vt:variant>
        <vt:lpstr>链接</vt:lpstr>
      </vt:variant>
      <vt:variant>
        <vt:i4>1</vt:i4>
      </vt:variant>
      <vt:variant>
        <vt:lpstr>幻灯片标题</vt:lpstr>
      </vt:variant>
      <vt:variant>
        <vt:i4>76</vt:i4>
      </vt:variant>
    </vt:vector>
  </HeadingPairs>
  <TitlesOfParts>
    <vt:vector size="78" baseType="lpstr">
      <vt:lpstr>数据库系统概论</vt:lpstr>
      <vt:lpstr>C:\20160101 王珊MOOC 6G\PPT\操作系统和数据库管理系统封锁技术的比较.doc</vt:lpstr>
      <vt:lpstr>幻灯片 1</vt:lpstr>
      <vt:lpstr>数据库在计算机系统中的位置</vt:lpstr>
      <vt:lpstr>第12章  数据库管理系统</vt:lpstr>
      <vt:lpstr>12.1  DBMS的基本功能</vt:lpstr>
      <vt:lpstr>1. 数据库的定义和创建</vt:lpstr>
      <vt:lpstr>2. 数据组织、存储和管理</vt:lpstr>
      <vt:lpstr>2. 数据组织、存储和管理</vt:lpstr>
      <vt:lpstr>2. 数据组织、存储和管理</vt:lpstr>
      <vt:lpstr>3. 数据存取</vt:lpstr>
      <vt:lpstr>4. 数据库事务管理和运行管理</vt:lpstr>
      <vt:lpstr>5. 数据库的建立和维护</vt:lpstr>
      <vt:lpstr>6. 其他功能 </vt:lpstr>
      <vt:lpstr>第12章  数据库管理系统</vt:lpstr>
      <vt:lpstr>12.2 DBMS的系统结构</vt:lpstr>
      <vt:lpstr>DBMS的层次结构</vt:lpstr>
      <vt:lpstr>幻灯片 16</vt:lpstr>
      <vt:lpstr>应用层</vt:lpstr>
      <vt:lpstr>语言处理层</vt:lpstr>
      <vt:lpstr>数据存取层</vt:lpstr>
      <vt:lpstr>数据存储层</vt:lpstr>
      <vt:lpstr>12.2 DBMS系统结构</vt:lpstr>
      <vt:lpstr>DBMS的运行过程示例</vt:lpstr>
      <vt:lpstr>第12章  数据库管理系统</vt:lpstr>
      <vt:lpstr>12.3 语言处理层 </vt:lpstr>
      <vt:lpstr>语言处理层的任务和工作步骤</vt:lpstr>
      <vt:lpstr>语言处理层的任务和工作步骤</vt:lpstr>
      <vt:lpstr>语言处理层的任务和工作步骤</vt:lpstr>
      <vt:lpstr>语言处理层的任务和工作步骤</vt:lpstr>
      <vt:lpstr>语言处理层的任务和工作步骤</vt:lpstr>
      <vt:lpstr>语言处理层的任务和工作步骤</vt:lpstr>
      <vt:lpstr>语言处理层的任务和工作步骤</vt:lpstr>
      <vt:lpstr>数据操纵语句的处理过程</vt:lpstr>
      <vt:lpstr>数据操纵语句的处理过程（续）</vt:lpstr>
      <vt:lpstr>数据操纵语句的处理过程（续）</vt:lpstr>
      <vt:lpstr>数据操纵语句的处理过程（续）</vt:lpstr>
      <vt:lpstr>语言处理层的任务和工作步骤</vt:lpstr>
      <vt:lpstr>12.3 语言处理层</vt:lpstr>
      <vt:lpstr>解释方法</vt:lpstr>
      <vt:lpstr>解释方法</vt:lpstr>
      <vt:lpstr>12.3 语言处理层 </vt:lpstr>
      <vt:lpstr>预编译方法</vt:lpstr>
      <vt:lpstr>预编译方法</vt:lpstr>
      <vt:lpstr>幻灯片 43</vt:lpstr>
      <vt:lpstr>预编译方法</vt:lpstr>
      <vt:lpstr> 预编译方法</vt:lpstr>
      <vt:lpstr>第12章  数据库管理系统</vt:lpstr>
      <vt:lpstr>12.4 数据存取层</vt:lpstr>
      <vt:lpstr>12.4 数据存取层</vt:lpstr>
      <vt:lpstr>12.4 数据存取层</vt:lpstr>
      <vt:lpstr>12.4 数据存取层</vt:lpstr>
      <vt:lpstr>数据存取层的系统结构</vt:lpstr>
      <vt:lpstr>12.4 数据存取层</vt:lpstr>
      <vt:lpstr>数据存取层的功能子系统</vt:lpstr>
      <vt:lpstr>1. 记录存取子系统</vt:lpstr>
      <vt:lpstr>2. 事务管理子系统</vt:lpstr>
      <vt:lpstr>3.日志登记子系统</vt:lpstr>
      <vt:lpstr>4. 控制信息管理模块</vt:lpstr>
      <vt:lpstr>5. 排序/合并子系统</vt:lpstr>
      <vt:lpstr>5. 排序/合并子系统</vt:lpstr>
      <vt:lpstr>5. 排序/合并子系统</vt:lpstr>
      <vt:lpstr>5. 排序/合并子系统</vt:lpstr>
      <vt:lpstr>6. 存取路径维护子系统</vt:lpstr>
      <vt:lpstr>7. 封锁子系统</vt:lpstr>
      <vt:lpstr>幻灯片 64</vt:lpstr>
      <vt:lpstr>第12章  数据库管理系统</vt:lpstr>
      <vt:lpstr>12.5  缓冲区管理</vt:lpstr>
      <vt:lpstr>12.5  缓冲区管理</vt:lpstr>
      <vt:lpstr>幻灯片 68</vt:lpstr>
      <vt:lpstr>幻灯片 69</vt:lpstr>
      <vt:lpstr>12.5  缓冲区管理</vt:lpstr>
      <vt:lpstr>第12章  数据库管理系统</vt:lpstr>
      <vt:lpstr>12.6 数据库的物理组织 </vt:lpstr>
      <vt:lpstr>12.6  数据库物理组织（续）</vt:lpstr>
      <vt:lpstr>第12章  数据库管理系统</vt:lpstr>
      <vt:lpstr>12.7 小结</vt:lpstr>
      <vt:lpstr>12.7 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LENOVO</cp:lastModifiedBy>
  <cp:revision>357</cp:revision>
  <dcterms:modified xsi:type="dcterms:W3CDTF">2016-04-29T21:10:54Z</dcterms:modified>
</cp:coreProperties>
</file>