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航" initials="张" lastIdx="1" clrIdx="0">
    <p:extLst>
      <p:ext uri="{19B8F6BF-5375-455C-9EA6-DF929625EA0E}">
        <p15:presenceInfo xmlns:p15="http://schemas.microsoft.com/office/powerpoint/2012/main" userId="77d2046a6a5edd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2" autoAdjust="0"/>
  </p:normalViewPr>
  <p:slideViewPr>
    <p:cSldViewPr snapToGrid="0">
      <p:cViewPr varScale="1">
        <p:scale>
          <a:sx n="48" d="100"/>
          <a:sy n="48" d="100"/>
        </p:scale>
        <p:origin x="53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5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5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8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0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9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3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BC5C-361A-4102-AC4F-CE8B4AA9DFD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102D-4877-4296-BDAD-48598553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495" y="1327652"/>
            <a:ext cx="10515600" cy="439938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移动互联网大作业</a:t>
            </a:r>
            <a:r>
              <a:rPr lang="en-US" altLang="zh-CN" sz="5400" dirty="0" smtClean="0"/>
              <a:t>APP</a:t>
            </a:r>
            <a:r>
              <a:rPr lang="zh-CN" altLang="en-US" sz="5400" dirty="0" smtClean="0"/>
              <a:t>系统说明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4361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8548"/>
            <a:ext cx="9144000" cy="10587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系统总体框架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95" y="1363794"/>
            <a:ext cx="4484126" cy="513183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34474"/>
            <a:ext cx="5117432" cy="3990473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activity_main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Retrofit</a:t>
            </a:r>
            <a:r>
              <a:rPr lang="zh-CN" altLang="en-US" dirty="0" smtClean="0"/>
              <a:t>向网络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请求，获取返回的数据并用其构造一个</a:t>
            </a:r>
            <a:r>
              <a:rPr lang="en-US" altLang="zh-CN" dirty="0" err="1" smtClean="0"/>
              <a:t>RecyclerView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RecyclerView</a:t>
            </a:r>
            <a:r>
              <a:rPr lang="zh-CN" altLang="en-US" dirty="0" smtClean="0"/>
              <a:t>中，每个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都使用</a:t>
            </a:r>
            <a:r>
              <a:rPr lang="en-US" altLang="zh-CN" dirty="0" smtClean="0"/>
              <a:t>Glide</a:t>
            </a:r>
            <a:r>
              <a:rPr lang="zh-CN" altLang="en-US" dirty="0" smtClean="0"/>
              <a:t>来从网络获取封面图和头像，并将其展示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err="1" smtClean="0"/>
              <a:t>video_play</a:t>
            </a:r>
            <a:r>
              <a:rPr lang="zh-CN" altLang="en-US" dirty="0" smtClean="0"/>
              <a:t>中包括用来播放视频的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，控制视频暂停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继续的控件</a:t>
            </a:r>
            <a:r>
              <a:rPr lang="en-US" altLang="zh-CN" dirty="0" err="1" smtClean="0"/>
              <a:t>ImageButton</a:t>
            </a:r>
            <a:r>
              <a:rPr lang="zh-CN" altLang="en-US" dirty="0" smtClean="0"/>
              <a:t>，一起其他一下展示信息的控件包括</a:t>
            </a:r>
            <a:r>
              <a:rPr lang="en-US" altLang="zh-CN" dirty="0" err="1" smtClean="0"/>
              <a:t>SeekBar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898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系统使用的一些创新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、考虑到抖音界面所显示的用户头像都是圆形，而获取的</a:t>
            </a:r>
            <a:r>
              <a:rPr lang="en-US" altLang="zh-CN" dirty="0" smtClean="0"/>
              <a:t>avatar</a:t>
            </a:r>
            <a:r>
              <a:rPr lang="zh-CN" altLang="en-US" dirty="0" smtClean="0"/>
              <a:t>网络图片是矩形，因此导入第三方依赖包</a:t>
            </a:r>
            <a:r>
              <a:rPr lang="en-US" altLang="zh-CN" dirty="0" err="1" smtClean="0"/>
              <a:t>RoundedImageView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implementation ‘com.makeramen:roundedimageview:2.2.1’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、另一方面，单纯的显示视频信息中的</a:t>
            </a:r>
            <a:r>
              <a:rPr lang="en-US" altLang="zh-CN" dirty="0" err="1" smtClean="0"/>
              <a:t>likecount</a:t>
            </a:r>
            <a:r>
              <a:rPr lang="zh-CN" altLang="en-US" dirty="0" smtClean="0"/>
              <a:t>太过单调，添加红心图片</a:t>
            </a:r>
            <a:r>
              <a:rPr lang="en-US" altLang="zh-CN" dirty="0" smtClean="0"/>
              <a:t>redheart.png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3" y="4399798"/>
            <a:ext cx="1362075" cy="1266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80775" y="5616894"/>
            <a:ext cx="145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edheart.png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8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、在视频播放界面，为了方便用户查看视频进度和暂停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继续视频，分别使用</a:t>
            </a:r>
            <a:r>
              <a:rPr lang="en-US" altLang="zh-CN" dirty="0" err="1" smtClean="0"/>
              <a:t>SeekBar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ImageButton</a:t>
            </a:r>
            <a:r>
              <a:rPr lang="zh-CN" altLang="en-US" dirty="0" smtClean="0"/>
              <a:t>来显示进度条和暂停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继续按钮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906" y="2485022"/>
            <a:ext cx="1104022" cy="1104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906" y="4783429"/>
            <a:ext cx="1104023" cy="11040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23" y="1657911"/>
            <a:ext cx="2888230" cy="45190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476" y="3385260"/>
            <a:ext cx="2895851" cy="1447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39387" y="4946031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进度条和创作者等一些信息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89759" y="358246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Play.png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69338" y="595238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Stop.png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7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23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完成系统时遇到的一些问题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9162"/>
            <a:ext cx="6557211" cy="5024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、首先最大的问题便是依赖包的导入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在导入依赖包并重新编译时，程序总是会报错，在经过上网搜索和查看课件得知，需要修改整个项目的</a:t>
            </a:r>
            <a:r>
              <a:rPr lang="en-US" altLang="zh-CN" dirty="0" err="1" smtClean="0"/>
              <a:t>bulid.gradle</a:t>
            </a:r>
            <a:r>
              <a:rPr lang="zh-CN" altLang="en-US" dirty="0" smtClean="0"/>
              <a:t>文件，从而能够在国内镜像网站下载依赖包文件。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跳转如何传递多条信息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我选择使用</a:t>
            </a:r>
            <a:r>
              <a:rPr lang="en-US" altLang="zh-CN" dirty="0" err="1" smtClean="0"/>
              <a:t>intent.putExtras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来传递多个键值对，然后使用</a:t>
            </a:r>
            <a:r>
              <a:rPr lang="en-US" altLang="zh-CN" dirty="0" err="1" smtClean="0"/>
              <a:t>intent.getStringExtra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来获取键值对对应的信息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411" y="1430799"/>
            <a:ext cx="4596778" cy="49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948" y="259497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6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210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移动互联网大作业APP系统说明</vt:lpstr>
      <vt:lpstr>系统总体框架</vt:lpstr>
      <vt:lpstr>系统使用的一些创新</vt:lpstr>
      <vt:lpstr>PowerPoint 演示文稿</vt:lpstr>
      <vt:lpstr>完成系统时遇到的一些问题</vt:lpstr>
      <vt:lpstr>谢谢观看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移动互联网大作业APP系统说明</dc:title>
  <dc:creator>张 航</dc:creator>
  <cp:lastModifiedBy>张 航</cp:lastModifiedBy>
  <cp:revision>4</cp:revision>
  <dcterms:created xsi:type="dcterms:W3CDTF">2020-06-08T00:03:33Z</dcterms:created>
  <dcterms:modified xsi:type="dcterms:W3CDTF">2020-06-08T00:29:00Z</dcterms:modified>
</cp:coreProperties>
</file>