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51F851-8541-4ACE-A391-4AF1AF0417E8}">
          <p14:sldIdLst>
            <p14:sldId id="256"/>
            <p14:sldId id="257"/>
            <p14:sldId id="267"/>
            <p14:sldId id="268"/>
            <p14:sldId id="269"/>
            <p14:sldId id="258"/>
            <p14:sldId id="270"/>
          </p14:sldIdLst>
        </p14:section>
        <p14:section name="제목 없는 구역" id="{A0BB569E-662E-419B-A014-8CE4530B9664}">
          <p14:sldIdLst>
            <p14:sldId id="25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>
        <p:scale>
          <a:sx n="75" d="100"/>
          <a:sy n="75" d="100"/>
        </p:scale>
        <p:origin x="21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ADD86-1F41-44DE-A2F5-A9803EF2505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F3641-1967-4F76-A53F-9BF32301C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7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2DEBD-641D-1C5B-EFD9-B012DB06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F4963-B603-7617-C352-39587F10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AA424-28E0-43C4-9B00-8D45A81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47360-C934-EB42-BFBA-B419AF64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AD2F2-B68C-9401-85AA-A1AB6FCB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9BD4-B056-D9BB-4357-52059000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903A7-39B0-DBF4-F231-87403DB2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54D7-FBD0-B661-B1A4-CED16EC7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FF11B-4711-E90A-8F45-452D7EE3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CDA23-1A49-4F8E-FEDB-6B8F8B15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7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CA7D87-44A5-A948-4512-8061A6F7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E26DD-37AC-70A5-3AB4-24031D9E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5270A-E9B3-4AA8-BD7D-7ABB33E8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943B9-C6AD-A212-E3D5-9D225F3E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881CB-CF13-A4A0-054C-1525263C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1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14AB6-3B02-EA90-760F-CA4EC400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15FC4-AFE1-10D0-9723-3E6B97EE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E3B49-5870-3396-EEA6-5FE4C9E0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82A23-4371-F304-EF87-2078A4B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77A48-3A13-14C9-ABDF-A0C47430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6805-9EC0-419E-BD0B-F56C0BDB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52802-9BA8-1C12-F2CE-DC52A1FC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C31FF-7EE0-3532-05D0-BBD32C5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6DC05-B712-96E7-9E25-9DECA369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905E4-AF84-9BC4-3CE4-0F29EF6F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DFD0-452E-C664-7456-5A3956BB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43029-04BE-1677-ED1A-F85B7B8E1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B3A9-4FCC-527D-4FA4-16252F17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85DCF-2FEC-3351-9CE3-900BED1A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1AA9C-4617-FB93-9C00-890BEDD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059A9-BCDF-2895-BF70-DBE9CACD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2E938-29C9-0F77-77E9-EAE0D1B0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5B3D0-59F1-9E2C-9440-3F9DB5D7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43D94-7A3E-1E26-F528-1CDB8C353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9BEE1-6240-AAC0-92A2-598C13CD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35B44-6CF9-7B9D-8E9D-66105D31C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E2180-BC12-CB2B-1D9E-B843C758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CDAA0C-DA2F-498C-BB82-9036CF07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E62F77-D906-EF8F-8756-5D4D25E0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BFA8-2E5C-377C-EEF1-975CCD27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5C33B-B69B-ADFC-633C-B5F0DEF7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A9F7D-565B-C140-C32B-E25837F9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F67E2-11F2-AB11-0F27-C86A2CB5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1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C110A-71BB-0B4C-28EF-F601ACB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31D3E8-AEDB-9F89-2B41-42FCAD4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48D76-94A8-2C05-9C16-0BD1828F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C0FDB-1E89-8A5A-17F7-EDE8A4B1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D534B-0FDF-9A7B-D5E9-E23570EB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65C51-272B-39C7-0E69-0D8A8B45F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FC655-9742-C23A-26ED-D42AB62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77F53-C993-E1D5-9CDA-366B05A8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46B27-9500-DAC4-0881-30EAD71B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4182A-C64D-B1A1-EF45-ABAF79C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FBC6C-4770-9ADC-F54C-74BFCC63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5455E-D6F7-6248-27E2-EE5AE2F7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E5141-267B-DB40-58A0-40A4D92E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5E267-C86D-D657-9B7C-5A791CB0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27EBA-14BA-B271-AFC8-256F00AE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5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DD"/>
            </a:gs>
            <a:gs pos="76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980C0-2CF8-6FA0-2B7B-E877A9DF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0381F-B228-C799-A580-6D8DD2CD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B948-12DA-F208-2C58-BEC38C5AF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4C5FB-DFE1-4AD7-9E72-EF13EE0CCF2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B75FC-7FD2-B024-3DF2-F93875E88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02B21-F117-8C86-52EF-07677A63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5953-9EFD-4516-BEA3-A6EF06AAB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4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D6A458-B5A8-68CF-02A4-624AB751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PBL </a:t>
            </a:r>
            <a:r>
              <a:rPr lang="ko-KR" altLang="en-US" dirty="0">
                <a:solidFill>
                  <a:srgbClr val="FFFFFF"/>
                </a:solidFill>
              </a:rPr>
              <a:t>발표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클립아트, 아동 미술, 만화 영화, 스마일리이(가) 표시된 사진&#10;&#10;자동 생성된 설명">
            <a:extLst>
              <a:ext uri="{FF2B5EF4-FFF2-40B4-BE49-F238E27FC236}">
                <a16:creationId xmlns:a16="http://schemas.microsoft.com/office/drawing/2014/main" id="{D369CE54-0C2A-4F1B-9022-C8499B032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BE203D58-41B4-ABD2-8FC9-79502A1AB017}"/>
              </a:ext>
            </a:extLst>
          </p:cNvPr>
          <p:cNvSpPr txBox="1">
            <a:spLocks/>
          </p:cNvSpPr>
          <p:nvPr/>
        </p:nvSpPr>
        <p:spPr>
          <a:xfrm>
            <a:off x="1913383" y="5588629"/>
            <a:ext cx="1279491" cy="398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한승준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94F281-DCA2-A170-54D4-7E92C7C7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6558" y="5588628"/>
            <a:ext cx="1279491" cy="398567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이은호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9F107-1ED3-1B4B-B462-2359AF8E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673" y="2554231"/>
            <a:ext cx="3332967" cy="737165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감사합니다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그림 3" descr="만화 영화, 클립아트, 스마일리, 일러스트레이션이(가) 표시된 사진&#10;&#10;자동 생성된 설명">
            <a:extLst>
              <a:ext uri="{FF2B5EF4-FFF2-40B4-BE49-F238E27FC236}">
                <a16:creationId xmlns:a16="http://schemas.microsoft.com/office/drawing/2014/main" id="{7CFAA5DF-89E9-B5F0-8516-6DA8471BB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449">
            <a:off x="5565" y="96334"/>
            <a:ext cx="2011175" cy="2011175"/>
          </a:xfrm>
          <a:prstGeom prst="rect">
            <a:avLst/>
          </a:prstGeom>
        </p:spPr>
      </p:pic>
      <p:pic>
        <p:nvPicPr>
          <p:cNvPr id="6" name="그림 5" descr="그림, 클립아트, 아동 미술, 만화 영화이(가) 표시된 사진&#10;&#10;자동 생성된 설명">
            <a:extLst>
              <a:ext uri="{FF2B5EF4-FFF2-40B4-BE49-F238E27FC236}">
                <a16:creationId xmlns:a16="http://schemas.microsoft.com/office/drawing/2014/main" id="{6CE9800D-0894-C489-B694-BA4530F10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48626"/>
            <a:ext cx="2106387" cy="2106387"/>
          </a:xfrm>
          <a:prstGeom prst="rect">
            <a:avLst/>
          </a:prstGeom>
        </p:spPr>
      </p:pic>
      <p:pic>
        <p:nvPicPr>
          <p:cNvPr id="8" name="그림 7" descr="클립아트, 아동 미술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BDF834B6-74F2-DD14-308A-16832F49D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82" y="4751614"/>
            <a:ext cx="2106386" cy="2106386"/>
          </a:xfrm>
          <a:prstGeom prst="rect">
            <a:avLst/>
          </a:prstGeom>
        </p:spPr>
      </p:pic>
      <p:pic>
        <p:nvPicPr>
          <p:cNvPr id="10" name="그림 9" descr="클립아트, 만화 영화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072CCE36-C3CB-C4F7-321C-B74A1CC12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64" y="4947557"/>
            <a:ext cx="1910443" cy="1910443"/>
          </a:xfrm>
          <a:prstGeom prst="rect">
            <a:avLst/>
          </a:prstGeom>
        </p:spPr>
      </p:pic>
      <p:pic>
        <p:nvPicPr>
          <p:cNvPr id="12" name="그림 11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C67AB078-A27D-DB1E-1C0B-28944E18F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15" y="238923"/>
            <a:ext cx="2106386" cy="2106386"/>
          </a:xfrm>
          <a:prstGeom prst="rect">
            <a:avLst/>
          </a:prstGeom>
        </p:spPr>
      </p:pic>
      <p:pic>
        <p:nvPicPr>
          <p:cNvPr id="14" name="그림 13" descr="그림, 클립아트, 아동 미술, 일러스트레이션이(가) 표시된 사진&#10;&#10;자동 생성된 설명">
            <a:extLst>
              <a:ext uri="{FF2B5EF4-FFF2-40B4-BE49-F238E27FC236}">
                <a16:creationId xmlns:a16="http://schemas.microsoft.com/office/drawing/2014/main" id="{A08952DE-0ABD-57FE-E61E-3860B470C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1614"/>
            <a:ext cx="2106386" cy="2106386"/>
          </a:xfrm>
          <a:prstGeom prst="rect">
            <a:avLst/>
          </a:prstGeom>
        </p:spPr>
      </p:pic>
      <p:pic>
        <p:nvPicPr>
          <p:cNvPr id="16" name="그림 15" descr="아동 미술, 클립아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6FA5BBBC-E249-D9E8-547E-36AC01EC4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87" y="5069226"/>
            <a:ext cx="1802116" cy="1802116"/>
          </a:xfrm>
          <a:prstGeom prst="rect">
            <a:avLst/>
          </a:prstGeom>
        </p:spPr>
      </p:pic>
      <p:pic>
        <p:nvPicPr>
          <p:cNvPr id="18" name="그림 17" descr="그림, 아동 미술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FF9BB24-2642-28F2-1807-AB6AFCEE23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721" y="4947556"/>
            <a:ext cx="1910444" cy="1910444"/>
          </a:xfrm>
          <a:prstGeom prst="rect">
            <a:avLst/>
          </a:prstGeom>
        </p:spPr>
      </p:pic>
      <p:pic>
        <p:nvPicPr>
          <p:cNvPr id="22" name="그림 21" descr="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7B656091-D3AA-CAC9-FADB-FC42DD09C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97" y="1392343"/>
            <a:ext cx="2106386" cy="2106386"/>
          </a:xfrm>
          <a:prstGeom prst="rect">
            <a:avLst/>
          </a:prstGeom>
        </p:spPr>
      </p:pic>
      <p:pic>
        <p:nvPicPr>
          <p:cNvPr id="24" name="그림 23" descr="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F3372C1B-3AE3-C6B9-B893-9774F7B5AA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4787" y="1392343"/>
            <a:ext cx="2106385" cy="2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225B7-14C7-141C-5F47-9D719555FC5E}"/>
              </a:ext>
            </a:extLst>
          </p:cNvPr>
          <p:cNvSpPr/>
          <p:nvPr/>
        </p:nvSpPr>
        <p:spPr>
          <a:xfrm>
            <a:off x="670855" y="1473910"/>
            <a:ext cx="1343010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8730E1-F91B-9BF1-6C67-0FBA9FFCBC29}"/>
              </a:ext>
            </a:extLst>
          </p:cNvPr>
          <p:cNvSpPr/>
          <p:nvPr/>
        </p:nvSpPr>
        <p:spPr>
          <a:xfrm>
            <a:off x="339896" y="3432653"/>
            <a:ext cx="1322439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62B6D-0DD6-9390-DA12-65090F77826C}"/>
              </a:ext>
            </a:extLst>
          </p:cNvPr>
          <p:cNvSpPr/>
          <p:nvPr/>
        </p:nvSpPr>
        <p:spPr>
          <a:xfrm>
            <a:off x="2132444" y="3429195"/>
            <a:ext cx="1295950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52443F-52DB-F628-AB5B-DF622DFE4298}"/>
              </a:ext>
            </a:extLst>
          </p:cNvPr>
          <p:cNvSpPr/>
          <p:nvPr/>
        </p:nvSpPr>
        <p:spPr>
          <a:xfrm>
            <a:off x="5759990" y="3429000"/>
            <a:ext cx="1295950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638E6-08DD-B676-4150-80874BC996D7}"/>
              </a:ext>
            </a:extLst>
          </p:cNvPr>
          <p:cNvSpPr/>
          <p:nvPr/>
        </p:nvSpPr>
        <p:spPr>
          <a:xfrm>
            <a:off x="3932973" y="3432458"/>
            <a:ext cx="1322438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주문이력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385221D0-3308-BF91-C0D8-CA021B77C90F}"/>
              </a:ext>
            </a:extLst>
          </p:cNvPr>
          <p:cNvSpPr/>
          <p:nvPr/>
        </p:nvSpPr>
        <p:spPr>
          <a:xfrm>
            <a:off x="3250527" y="1980659"/>
            <a:ext cx="1295951" cy="90788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C551CD-017E-2DEE-0DCA-CE230CB6181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013865" y="1730641"/>
            <a:ext cx="1236662" cy="70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B1F7BB-A855-0FA1-6841-826BC993D699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3898503" y="2888546"/>
            <a:ext cx="2509462" cy="54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3A26D47-DA8E-B9CD-62B5-B8A4C0B547DB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898503" y="2888546"/>
            <a:ext cx="695689" cy="54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ED6335-E6F9-DA70-6AC5-65F3E7A2C180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flipH="1">
            <a:off x="2780419" y="2888546"/>
            <a:ext cx="1118084" cy="540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18CCC3-732D-2A5B-4051-8A822B308CE5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1001116" y="2888546"/>
            <a:ext cx="2897387" cy="54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276C10-BD18-2D14-F0E4-3DFE1388054C}"/>
              </a:ext>
            </a:extLst>
          </p:cNvPr>
          <p:cNvSpPr/>
          <p:nvPr/>
        </p:nvSpPr>
        <p:spPr>
          <a:xfrm>
            <a:off x="10457534" y="1473910"/>
            <a:ext cx="1241411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</a:t>
            </a:r>
          </a:p>
        </p:txBody>
      </p: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9A96CD3-6572-1290-A6CD-E75B3923DBFF}"/>
              </a:ext>
            </a:extLst>
          </p:cNvPr>
          <p:cNvSpPr/>
          <p:nvPr/>
        </p:nvSpPr>
        <p:spPr>
          <a:xfrm>
            <a:off x="7823323" y="1980660"/>
            <a:ext cx="1295950" cy="90788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6F4DE66-7631-0D32-56BF-81FFB90E9B74}"/>
              </a:ext>
            </a:extLst>
          </p:cNvPr>
          <p:cNvCxnSpPr>
            <a:cxnSpLocks/>
            <a:stCxn id="56" idx="2"/>
            <a:endCxn id="13" idx="0"/>
          </p:cNvCxnSpPr>
          <p:nvPr/>
        </p:nvCxnSpPr>
        <p:spPr>
          <a:xfrm flipH="1">
            <a:off x="6407965" y="2888547"/>
            <a:ext cx="2063333" cy="540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08FF8FA-D449-220B-08F3-16FB8DD159F6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>
            <a:off x="9119273" y="1730641"/>
            <a:ext cx="1338261" cy="7039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972797-2D2B-614F-DF11-3CFC8E3F09B2}"/>
              </a:ext>
            </a:extLst>
          </p:cNvPr>
          <p:cNvSpPr/>
          <p:nvPr/>
        </p:nvSpPr>
        <p:spPr>
          <a:xfrm>
            <a:off x="9323070" y="3430269"/>
            <a:ext cx="1295950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F521E63-4960-054F-EB85-94E730AD5A52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8471298" y="2888547"/>
            <a:ext cx="1499747" cy="5417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8D1C2085-A5AE-818B-A7D7-87C0B1BD68DA}"/>
              </a:ext>
            </a:extLst>
          </p:cNvPr>
          <p:cNvSpPr/>
          <p:nvPr/>
        </p:nvSpPr>
        <p:spPr>
          <a:xfrm>
            <a:off x="8744623" y="4401831"/>
            <a:ext cx="1295950" cy="90788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3D65E8-7838-CEE8-E77E-D4DAD76372D4}"/>
              </a:ext>
            </a:extLst>
          </p:cNvPr>
          <p:cNvCxnSpPr>
            <a:stCxn id="61" idx="2"/>
            <a:endCxn id="79" idx="0"/>
          </p:cNvCxnSpPr>
          <p:nvPr/>
        </p:nvCxnSpPr>
        <p:spPr>
          <a:xfrm flipH="1">
            <a:off x="9392598" y="3943730"/>
            <a:ext cx="578447" cy="4581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0A730FE2-7B69-875C-A6BE-A942017D3FFD}"/>
              </a:ext>
            </a:extLst>
          </p:cNvPr>
          <p:cNvSpPr/>
          <p:nvPr/>
        </p:nvSpPr>
        <p:spPr>
          <a:xfrm>
            <a:off x="4925266" y="4430702"/>
            <a:ext cx="1295950" cy="907887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34B3734-6DD4-4DA5-00FD-8950D02EC1AE}"/>
              </a:ext>
            </a:extLst>
          </p:cNvPr>
          <p:cNvCxnSpPr>
            <a:stCxn id="14" idx="2"/>
            <a:endCxn id="101" idx="0"/>
          </p:cNvCxnSpPr>
          <p:nvPr/>
        </p:nvCxnSpPr>
        <p:spPr>
          <a:xfrm>
            <a:off x="4594192" y="3945919"/>
            <a:ext cx="979049" cy="48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D3EB867-8CAF-0146-7240-E01AF07E39E1}"/>
              </a:ext>
            </a:extLst>
          </p:cNvPr>
          <p:cNvSpPr/>
          <p:nvPr/>
        </p:nvSpPr>
        <p:spPr>
          <a:xfrm>
            <a:off x="6834944" y="5155575"/>
            <a:ext cx="1295950" cy="5134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주문메뉴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12FEFC0-6E84-EA5F-9FD6-851F2054AF43}"/>
              </a:ext>
            </a:extLst>
          </p:cNvPr>
          <p:cNvCxnSpPr>
            <a:stCxn id="101" idx="3"/>
            <a:endCxn id="104" idx="1"/>
          </p:cNvCxnSpPr>
          <p:nvPr/>
        </p:nvCxnSpPr>
        <p:spPr>
          <a:xfrm>
            <a:off x="6221216" y="4884646"/>
            <a:ext cx="613728" cy="5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AE19B0F-4098-393F-EBCA-B0BCEC0F1390}"/>
              </a:ext>
            </a:extLst>
          </p:cNvPr>
          <p:cNvCxnSpPr>
            <a:stCxn id="104" idx="3"/>
            <a:endCxn id="79" idx="1"/>
          </p:cNvCxnSpPr>
          <p:nvPr/>
        </p:nvCxnSpPr>
        <p:spPr>
          <a:xfrm flipV="1">
            <a:off x="8130894" y="4855775"/>
            <a:ext cx="613729" cy="5565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92C773FD-3DF9-EAE9-51F4-7C744E539497}"/>
              </a:ext>
            </a:extLst>
          </p:cNvPr>
          <p:cNvSpPr/>
          <p:nvPr/>
        </p:nvSpPr>
        <p:spPr>
          <a:xfrm>
            <a:off x="202593" y="2244102"/>
            <a:ext cx="707869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743864E-1BED-9CF6-2966-3A67F1A50900}"/>
              </a:ext>
            </a:extLst>
          </p:cNvPr>
          <p:cNvSpPr/>
          <p:nvPr/>
        </p:nvSpPr>
        <p:spPr>
          <a:xfrm>
            <a:off x="634491" y="2610513"/>
            <a:ext cx="707869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번호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99B301C-E3E3-C031-8C2F-F7F14FCB0DE6}"/>
              </a:ext>
            </a:extLst>
          </p:cNvPr>
          <p:cNvSpPr/>
          <p:nvPr/>
        </p:nvSpPr>
        <p:spPr>
          <a:xfrm>
            <a:off x="1383687" y="2610513"/>
            <a:ext cx="707869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등급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AFB1031-3B43-C471-EE16-6CED13E64B28}"/>
              </a:ext>
            </a:extLst>
          </p:cNvPr>
          <p:cNvSpPr/>
          <p:nvPr/>
        </p:nvSpPr>
        <p:spPr>
          <a:xfrm>
            <a:off x="1878981" y="2244102"/>
            <a:ext cx="911750" cy="4467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가입일</a:t>
            </a:r>
            <a:endParaRPr lang="ko-KR" altLang="en-US" sz="1200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220EB92-EAD5-9BA7-8C13-DCF0B0305E63}"/>
              </a:ext>
            </a:extLst>
          </p:cNvPr>
          <p:cNvCxnSpPr>
            <a:stCxn id="10" idx="2"/>
            <a:endCxn id="137" idx="0"/>
          </p:cNvCxnSpPr>
          <p:nvPr/>
        </p:nvCxnSpPr>
        <p:spPr>
          <a:xfrm flipH="1">
            <a:off x="556528" y="1987371"/>
            <a:ext cx="785832" cy="25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455F43F-665D-609A-2CC7-D7D3803C08CB}"/>
              </a:ext>
            </a:extLst>
          </p:cNvPr>
          <p:cNvCxnSpPr>
            <a:stCxn id="10" idx="2"/>
            <a:endCxn id="138" idx="0"/>
          </p:cNvCxnSpPr>
          <p:nvPr/>
        </p:nvCxnSpPr>
        <p:spPr>
          <a:xfrm flipH="1">
            <a:off x="988426" y="1987371"/>
            <a:ext cx="353934" cy="62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6EA35F48-4994-D24E-FD83-4633E4F8A03F}"/>
              </a:ext>
            </a:extLst>
          </p:cNvPr>
          <p:cNvCxnSpPr>
            <a:stCxn id="10" idx="2"/>
            <a:endCxn id="139" idx="0"/>
          </p:cNvCxnSpPr>
          <p:nvPr/>
        </p:nvCxnSpPr>
        <p:spPr>
          <a:xfrm>
            <a:off x="1342360" y="1987371"/>
            <a:ext cx="395262" cy="62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A1C8008F-1CDA-5B80-85DD-2990EBF720B4}"/>
              </a:ext>
            </a:extLst>
          </p:cNvPr>
          <p:cNvCxnSpPr>
            <a:cxnSpLocks/>
            <a:stCxn id="10" idx="2"/>
            <a:endCxn id="140" idx="0"/>
          </p:cNvCxnSpPr>
          <p:nvPr/>
        </p:nvCxnSpPr>
        <p:spPr>
          <a:xfrm>
            <a:off x="1342360" y="1987371"/>
            <a:ext cx="992496" cy="25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>
            <a:extLst>
              <a:ext uri="{FF2B5EF4-FFF2-40B4-BE49-F238E27FC236}">
                <a16:creationId xmlns:a16="http://schemas.microsoft.com/office/drawing/2014/main" id="{9AFF92A0-A6EC-8C14-B9BC-7E07046A3DF4}"/>
              </a:ext>
            </a:extLst>
          </p:cNvPr>
          <p:cNvSpPr/>
          <p:nvPr/>
        </p:nvSpPr>
        <p:spPr>
          <a:xfrm>
            <a:off x="10300596" y="2207631"/>
            <a:ext cx="1555288" cy="9078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가게명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기타 등등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D877AEDE-0C31-F96F-FBB0-5BD0420510E7}"/>
              </a:ext>
            </a:extLst>
          </p:cNvPr>
          <p:cNvCxnSpPr>
            <a:stCxn id="55" idx="2"/>
            <a:endCxn id="212" idx="0"/>
          </p:cNvCxnSpPr>
          <p:nvPr/>
        </p:nvCxnSpPr>
        <p:spPr>
          <a:xfrm>
            <a:off x="11078240" y="1987371"/>
            <a:ext cx="0" cy="2202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5155FC06-AAF6-F308-1165-13B98E18BD20}"/>
              </a:ext>
            </a:extLst>
          </p:cNvPr>
          <p:cNvSpPr/>
          <p:nvPr/>
        </p:nvSpPr>
        <p:spPr>
          <a:xfrm>
            <a:off x="3344232" y="4283546"/>
            <a:ext cx="1322438" cy="9078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결제수단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주문메뉴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기타 등등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50D89F9-7AF2-C189-8818-CF922FBB51F3}"/>
              </a:ext>
            </a:extLst>
          </p:cNvPr>
          <p:cNvCxnSpPr>
            <a:stCxn id="14" idx="2"/>
            <a:endCxn id="218" idx="0"/>
          </p:cNvCxnSpPr>
          <p:nvPr/>
        </p:nvCxnSpPr>
        <p:spPr>
          <a:xfrm flipH="1">
            <a:off x="4005451" y="3945919"/>
            <a:ext cx="588741" cy="33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8087F074-A5FE-04B4-7B88-0A7D32879DAE}"/>
              </a:ext>
            </a:extLst>
          </p:cNvPr>
          <p:cNvSpPr/>
          <p:nvPr/>
        </p:nvSpPr>
        <p:spPr>
          <a:xfrm>
            <a:off x="2400892" y="4480199"/>
            <a:ext cx="849635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생성일</a:t>
            </a: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BECF0AC-A517-0D81-7DFE-BAA19BEF476F}"/>
              </a:ext>
            </a:extLst>
          </p:cNvPr>
          <p:cNvSpPr/>
          <p:nvPr/>
        </p:nvSpPr>
        <p:spPr>
          <a:xfrm>
            <a:off x="1699872" y="4198937"/>
            <a:ext cx="707869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주소</a:t>
            </a: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C95D69C-6DD9-2D38-ACA6-986F21F8D445}"/>
              </a:ext>
            </a:extLst>
          </p:cNvPr>
          <p:cNvCxnSpPr>
            <a:stCxn id="12" idx="2"/>
            <a:endCxn id="222" idx="0"/>
          </p:cNvCxnSpPr>
          <p:nvPr/>
        </p:nvCxnSpPr>
        <p:spPr>
          <a:xfrm flipH="1">
            <a:off x="2053807" y="3942656"/>
            <a:ext cx="726612" cy="25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651A60-5646-0E41-970C-1C4396535C9A}"/>
              </a:ext>
            </a:extLst>
          </p:cNvPr>
          <p:cNvCxnSpPr>
            <a:stCxn id="12" idx="2"/>
            <a:endCxn id="221" idx="0"/>
          </p:cNvCxnSpPr>
          <p:nvPr/>
        </p:nvCxnSpPr>
        <p:spPr>
          <a:xfrm>
            <a:off x="2780419" y="3942656"/>
            <a:ext cx="45291" cy="53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타원 256">
            <a:extLst>
              <a:ext uri="{FF2B5EF4-FFF2-40B4-BE49-F238E27FC236}">
                <a16:creationId xmlns:a16="http://schemas.microsoft.com/office/drawing/2014/main" id="{82F1C72C-816D-0C3F-57B0-C731DB2FD74D}"/>
              </a:ext>
            </a:extLst>
          </p:cNvPr>
          <p:cNvSpPr/>
          <p:nvPr/>
        </p:nvSpPr>
        <p:spPr>
          <a:xfrm>
            <a:off x="6303569" y="4070796"/>
            <a:ext cx="979049" cy="8322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별점</a:t>
            </a:r>
            <a:endParaRPr lang="en-US" altLang="ko-KR" sz="1200" dirty="0"/>
          </a:p>
          <a:p>
            <a:pPr algn="ctr"/>
            <a:r>
              <a:rPr lang="ko-KR" altLang="en-US" sz="1200" dirty="0"/>
              <a:t>내용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작성일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D631482-D62B-DC1B-1B9A-DEDACA46DF1D}"/>
              </a:ext>
            </a:extLst>
          </p:cNvPr>
          <p:cNvCxnSpPr>
            <a:cxnSpLocks/>
            <a:stCxn id="13" idx="2"/>
            <a:endCxn id="257" idx="1"/>
          </p:cNvCxnSpPr>
          <p:nvPr/>
        </p:nvCxnSpPr>
        <p:spPr>
          <a:xfrm>
            <a:off x="6407965" y="3942461"/>
            <a:ext cx="38982" cy="25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5C577019-154A-5441-13DF-FD0E05CE5F32}"/>
              </a:ext>
            </a:extLst>
          </p:cNvPr>
          <p:cNvSpPr/>
          <p:nvPr/>
        </p:nvSpPr>
        <p:spPr>
          <a:xfrm>
            <a:off x="336258" y="4248959"/>
            <a:ext cx="1322438" cy="9078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쿠폰명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쿠폰내용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기타 등등</a:t>
            </a:r>
            <a:r>
              <a:rPr lang="en-US" altLang="ko-KR" sz="1200" dirty="0"/>
              <a:t>..</a:t>
            </a:r>
            <a:endParaRPr lang="ko-KR" altLang="en-US" sz="1200" dirty="0"/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F879DAEA-0175-BCED-26C2-6AB8B98D9B7E}"/>
              </a:ext>
            </a:extLst>
          </p:cNvPr>
          <p:cNvCxnSpPr>
            <a:stCxn id="11" idx="2"/>
            <a:endCxn id="265" idx="0"/>
          </p:cNvCxnSpPr>
          <p:nvPr/>
        </p:nvCxnSpPr>
        <p:spPr>
          <a:xfrm flipH="1">
            <a:off x="997477" y="3946114"/>
            <a:ext cx="3639" cy="30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타원 272">
            <a:extLst>
              <a:ext uri="{FF2B5EF4-FFF2-40B4-BE49-F238E27FC236}">
                <a16:creationId xmlns:a16="http://schemas.microsoft.com/office/drawing/2014/main" id="{0D952050-80FC-8347-AD9D-CF01BEA12899}"/>
              </a:ext>
            </a:extLst>
          </p:cNvPr>
          <p:cNvSpPr/>
          <p:nvPr/>
        </p:nvSpPr>
        <p:spPr>
          <a:xfrm>
            <a:off x="10129495" y="4430702"/>
            <a:ext cx="1122705" cy="8322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메뉴이름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가격</a:t>
            </a:r>
            <a:endParaRPr lang="en-US" altLang="ko-KR" sz="1200" dirty="0"/>
          </a:p>
          <a:p>
            <a:pPr algn="ctr"/>
            <a:r>
              <a:rPr lang="ko-KR" altLang="en-US" sz="1200" dirty="0"/>
              <a:t>메뉴정보</a:t>
            </a:r>
          </a:p>
        </p:txBody>
      </p: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EC2310C8-DA38-8A3C-EC5A-30BA7E806245}"/>
              </a:ext>
            </a:extLst>
          </p:cNvPr>
          <p:cNvCxnSpPr>
            <a:cxnSpLocks/>
            <a:stCxn id="61" idx="2"/>
            <a:endCxn id="273" idx="0"/>
          </p:cNvCxnSpPr>
          <p:nvPr/>
        </p:nvCxnSpPr>
        <p:spPr>
          <a:xfrm>
            <a:off x="9971045" y="3943730"/>
            <a:ext cx="719803" cy="4869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2FDD77-5540-B74A-0B52-76CC2117DE91}"/>
              </a:ext>
            </a:extLst>
          </p:cNvPr>
          <p:cNvSpPr txBox="1"/>
          <p:nvPr/>
        </p:nvSpPr>
        <p:spPr>
          <a:xfrm>
            <a:off x="556415" y="356528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ER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9397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A5C005C0-685E-577C-DDE2-AA30A1847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200"/>
            <a:ext cx="12192000" cy="8496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E44D3-3BBA-1396-DB7E-F60B7AB3CEF6}"/>
              </a:ext>
            </a:extLst>
          </p:cNvPr>
          <p:cNvSpPr txBox="1"/>
          <p:nvPr/>
        </p:nvSpPr>
        <p:spPr>
          <a:xfrm>
            <a:off x="393700" y="-342900"/>
            <a:ext cx="375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dirty="0"/>
              <a:t>ERD </a:t>
            </a:r>
            <a:r>
              <a:rPr lang="ko-KR" altLang="en-US" sz="2800" b="1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15818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D"/>
            </a:gs>
            <a:gs pos="76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405820-286E-3967-6911-F3C178D6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31863"/>
            <a:ext cx="3570288" cy="4932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57BE7D-AF8D-D281-FCC6-61DB71FF4C02}"/>
              </a:ext>
            </a:extLst>
          </p:cNvPr>
          <p:cNvSpPr txBox="1"/>
          <p:nvPr/>
        </p:nvSpPr>
        <p:spPr>
          <a:xfrm>
            <a:off x="990600" y="5491163"/>
            <a:ext cx="3570288" cy="3730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쿠폰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BA043E-6143-E069-9A20-B59F3AE2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931863"/>
            <a:ext cx="3879850" cy="4932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4CCC77-C81D-C99D-7E13-33B3C52D1E92}"/>
              </a:ext>
            </a:extLst>
          </p:cNvPr>
          <p:cNvSpPr txBox="1"/>
          <p:nvPr/>
        </p:nvSpPr>
        <p:spPr>
          <a:xfrm>
            <a:off x="4629150" y="5491163"/>
            <a:ext cx="3879850" cy="3730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가게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4029F6-054A-EBF4-7D14-4F9977E46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850" y="931863"/>
            <a:ext cx="2546350" cy="2994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0A9CF1-EE64-B031-2594-855E55349590}"/>
              </a:ext>
            </a:extLst>
          </p:cNvPr>
          <p:cNvSpPr txBox="1"/>
          <p:nvPr/>
        </p:nvSpPr>
        <p:spPr>
          <a:xfrm>
            <a:off x="8578850" y="3552825"/>
            <a:ext cx="2546350" cy="3730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05E89-25F7-62DD-F0F9-B9D695ECC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50" y="3995738"/>
            <a:ext cx="2546350" cy="1870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539F5-D3D2-33BD-D832-F9A389FCA454}"/>
              </a:ext>
            </a:extLst>
          </p:cNvPr>
          <p:cNvSpPr txBox="1"/>
          <p:nvPr/>
        </p:nvSpPr>
        <p:spPr>
          <a:xfrm>
            <a:off x="8578850" y="5491163"/>
            <a:ext cx="2546350" cy="3730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35606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D"/>
            </a:gs>
            <a:gs pos="76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05F999C-CDAF-60E3-1D0C-48BB1E92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914400"/>
            <a:ext cx="4387850" cy="4967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53083-A1CC-80A7-D6F7-5D201935BB19}"/>
              </a:ext>
            </a:extLst>
          </p:cNvPr>
          <p:cNvSpPr txBox="1"/>
          <p:nvPr/>
        </p:nvSpPr>
        <p:spPr>
          <a:xfrm>
            <a:off x="1081088" y="4889500"/>
            <a:ext cx="4387850" cy="9921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주문메뉴</a:t>
            </a: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845A8B-5D59-C1BE-9542-1B783282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914400"/>
            <a:ext cx="2398713" cy="4967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6C97E-F3B9-D4D5-5CDA-59D147675096}"/>
              </a:ext>
            </a:extLst>
          </p:cNvPr>
          <p:cNvSpPr txBox="1"/>
          <p:nvPr/>
        </p:nvSpPr>
        <p:spPr>
          <a:xfrm>
            <a:off x="5537200" y="4889500"/>
            <a:ext cx="2398713" cy="9921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주문이력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9E233C5-044D-B3C1-BDC3-15538C6A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3" y="914400"/>
            <a:ext cx="3028950" cy="4967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1FBE1D-7F9C-6CD5-4A59-8AB102476CC5}"/>
              </a:ext>
            </a:extLst>
          </p:cNvPr>
          <p:cNvSpPr txBox="1"/>
          <p:nvPr/>
        </p:nvSpPr>
        <p:spPr>
          <a:xfrm>
            <a:off x="8005763" y="4889500"/>
            <a:ext cx="3028950" cy="9921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300" b="1">
                <a:solidFill>
                  <a:srgbClr val="FFFFFF"/>
                </a:solidFill>
              </a:rPr>
              <a:t>리뷰</a:t>
            </a:r>
          </a:p>
        </p:txBody>
      </p: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F0D60E04-4271-FF31-4D74-C2358576A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22059"/>
              </p:ext>
            </p:extLst>
          </p:nvPr>
        </p:nvGraphicFramePr>
        <p:xfrm>
          <a:off x="11034713" y="6075135"/>
          <a:ext cx="1444752" cy="121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34713" y="6075135"/>
                        <a:ext cx="1444752" cy="121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0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스케치, 클립아트, 그림, 아동 미술이(가) 표시된 사진&#10;&#10;자동 생성된 설명">
            <a:extLst>
              <a:ext uri="{FF2B5EF4-FFF2-40B4-BE49-F238E27FC236}">
                <a16:creationId xmlns:a16="http://schemas.microsoft.com/office/drawing/2014/main" id="{515694CE-7DA8-6615-95A6-E93763DC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0" b="765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EFBCA0-B946-21B1-36ED-AD199727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929973" cy="1124712"/>
          </a:xfrm>
        </p:spPr>
        <p:txBody>
          <a:bodyPr anchor="b"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검색</a:t>
            </a:r>
            <a:r>
              <a:rPr lang="en-US" altLang="ko-KR" sz="3200" b="1" dirty="0">
                <a:solidFill>
                  <a:schemeClr val="bg1"/>
                </a:solidFill>
              </a:rPr>
              <a:t> ~ </a:t>
            </a:r>
            <a:r>
              <a:rPr lang="ko-KR" altLang="en-US" sz="3200" b="1" dirty="0">
                <a:solidFill>
                  <a:schemeClr val="bg1"/>
                </a:solidFill>
              </a:rPr>
              <a:t>배달 과정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F00AC57-CC6B-CC90-8E2D-A5F68A40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SQL </a:t>
            </a:r>
            <a:r>
              <a:rPr lang="ko-KR" altLang="en-US" dirty="0">
                <a:solidFill>
                  <a:schemeClr val="bg1"/>
                </a:solidFill>
              </a:rPr>
              <a:t>활용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5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D"/>
            </a:gs>
            <a:gs pos="76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4CADA-DB8D-9ACF-8FB6-F51F73F4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시나리오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2B429-8C67-C1BB-EFA4-AB2303E1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89" y="2610612"/>
            <a:ext cx="5883654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4</a:t>
            </a:r>
            <a:r>
              <a:rPr lang="ko-KR" altLang="en-US" sz="2200" b="1" dirty="0"/>
              <a:t>시간 연속으로 전공 수업을 들은 </a:t>
            </a:r>
            <a:r>
              <a:rPr lang="ko-KR" altLang="en-US" sz="2200" b="1" dirty="0" err="1"/>
              <a:t>모코코는</a:t>
            </a:r>
            <a:r>
              <a:rPr lang="ko-KR" altLang="en-US" sz="2200" b="1" dirty="0"/>
              <a:t> 쓰러지기 직전</a:t>
            </a:r>
            <a:r>
              <a:rPr lang="en-US" altLang="ko-KR" sz="2200" b="1" dirty="0"/>
              <a:t>,</a:t>
            </a:r>
            <a:r>
              <a:rPr lang="ko-KR" altLang="en-US" sz="2200" b="1" dirty="0"/>
              <a:t> </a:t>
            </a:r>
            <a:r>
              <a:rPr lang="ko-KR" altLang="en-US" sz="2200" b="1" dirty="0" err="1"/>
              <a:t>보노보노를</a:t>
            </a:r>
            <a:r>
              <a:rPr lang="ko-KR" altLang="en-US" sz="2200" b="1" dirty="0"/>
              <a:t> 찾아 함께 치킨을</a:t>
            </a:r>
            <a:r>
              <a:rPr lang="en-US" altLang="ko-KR" sz="2200" b="1" dirty="0"/>
              <a:t> </a:t>
            </a:r>
            <a:r>
              <a:rPr lang="ko-KR" altLang="en-US" sz="2200" b="1" dirty="0" err="1"/>
              <a:t>시켜먹으려합니다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  <p:pic>
        <p:nvPicPr>
          <p:cNvPr id="5" name="그림 4" descr="클립아트, 그림, 일러스트레이션, 이모티콘이(가) 표시된 사진&#10;&#10;자동 생성된 설명">
            <a:extLst>
              <a:ext uri="{FF2B5EF4-FFF2-40B4-BE49-F238E27FC236}">
                <a16:creationId xmlns:a16="http://schemas.microsoft.com/office/drawing/2014/main" id="{3A4B9F37-1BD9-2D30-48B3-BFE0247D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3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A862A33F-3612-630B-81C1-B7A6B8348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0636">
            <a:off x="-59976" y="1051586"/>
            <a:ext cx="2246842" cy="2246842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2AB5BAE2-42BD-7125-CD86-01B62540DC4C}"/>
              </a:ext>
            </a:extLst>
          </p:cNvPr>
          <p:cNvSpPr/>
          <p:nvPr/>
        </p:nvSpPr>
        <p:spPr>
          <a:xfrm>
            <a:off x="1425395" y="295390"/>
            <a:ext cx="2073232" cy="1028699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야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큰일났어</a:t>
            </a:r>
            <a:r>
              <a:rPr lang="en-US" altLang="ko-KR" dirty="0">
                <a:solidFill>
                  <a:schemeClr val="tx1"/>
                </a:solidFill>
              </a:rPr>
              <a:t>..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421D3975-E7C0-AA0E-4085-30D248C390E7}"/>
              </a:ext>
            </a:extLst>
          </p:cNvPr>
          <p:cNvSpPr/>
          <p:nvPr/>
        </p:nvSpPr>
        <p:spPr>
          <a:xfrm rot="191267">
            <a:off x="3643120" y="915674"/>
            <a:ext cx="2142755" cy="816830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왜 그러는데</a:t>
            </a:r>
            <a:r>
              <a:rPr lang="en-US" altLang="ko-KR" dirty="0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3C4D67-1C6A-96DA-BC39-2EF0B51C1154}"/>
              </a:ext>
            </a:extLst>
          </p:cNvPr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클립아트, 아동 미술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74B28DC2-33C3-8238-F52E-3AADC77C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864369"/>
            <a:ext cx="2979645" cy="29796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F41334-F689-385E-68F4-8A78E7D18DDA}"/>
              </a:ext>
            </a:extLst>
          </p:cNvPr>
          <p:cNvSpPr txBox="1"/>
          <p:nvPr/>
        </p:nvSpPr>
        <p:spPr>
          <a:xfrm>
            <a:off x="531683" y="3469195"/>
            <a:ext cx="7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승준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6B2D3-0006-CF5C-DDFD-C04C5925B031}"/>
              </a:ext>
            </a:extLst>
          </p:cNvPr>
          <p:cNvSpPr txBox="1"/>
          <p:nvPr/>
        </p:nvSpPr>
        <p:spPr>
          <a:xfrm>
            <a:off x="3110419" y="3581403"/>
            <a:ext cx="7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은호</a:t>
            </a:r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AA9A4D7A-0AA6-B493-47EC-A3DDB03B8955}"/>
              </a:ext>
            </a:extLst>
          </p:cNvPr>
          <p:cNvSpPr/>
          <p:nvPr/>
        </p:nvSpPr>
        <p:spPr>
          <a:xfrm>
            <a:off x="8812543" y="2488168"/>
            <a:ext cx="2630157" cy="1277901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배고파</a:t>
            </a:r>
          </a:p>
        </p:txBody>
      </p:sp>
      <p:pic>
        <p:nvPicPr>
          <p:cNvPr id="21" name="그림 20" descr="만화 영화, 장난감, 눈사람이(가) 표시된 사진&#10;&#10;자동 생성된 설명">
            <a:extLst>
              <a:ext uri="{FF2B5EF4-FFF2-40B4-BE49-F238E27FC236}">
                <a16:creationId xmlns:a16="http://schemas.microsoft.com/office/drawing/2014/main" id="{07CD1E4B-B109-8CD8-9EDA-95709C230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11" y="1632391"/>
            <a:ext cx="2853148" cy="19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/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클립아트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5BEA3E-3193-C426-B317-394B1389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48" y="2959554"/>
            <a:ext cx="3286806" cy="3427957"/>
          </a:xfrm>
          <a:prstGeom prst="rect">
            <a:avLst/>
          </a:prstGeom>
        </p:spPr>
      </p:pic>
      <p:pic>
        <p:nvPicPr>
          <p:cNvPr id="7" name="그림 6" descr="클립아트, 아동 미술, 만화 영화, 그림이(가) 표시된 사진&#10;&#10;자동 생성된 설명">
            <a:extLst>
              <a:ext uri="{FF2B5EF4-FFF2-40B4-BE49-F238E27FC236}">
                <a16:creationId xmlns:a16="http://schemas.microsoft.com/office/drawing/2014/main" id="{DD082357-0EAF-3014-CD5A-6724D6CF0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10" y="4636446"/>
            <a:ext cx="1585713" cy="1585713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038E7C51-9080-84A2-F4C8-D0A1EAB98BBC}"/>
              </a:ext>
            </a:extLst>
          </p:cNvPr>
          <p:cNvSpPr/>
          <p:nvPr/>
        </p:nvSpPr>
        <p:spPr>
          <a:xfrm>
            <a:off x="6702619" y="1028700"/>
            <a:ext cx="2816937" cy="1758640"/>
          </a:xfrm>
          <a:prstGeom prst="wedgeEllipseCallout">
            <a:avLst>
              <a:gd name="adj1" fmla="val -41257"/>
              <a:gd name="adj2" fmla="val 4906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치킨 </a:t>
            </a:r>
            <a:r>
              <a:rPr lang="ko-KR" altLang="en-US" sz="2000" b="1" dirty="0" err="1">
                <a:solidFill>
                  <a:schemeClr val="tx1"/>
                </a:solidFill>
              </a:rPr>
              <a:t>시켜먹기</a:t>
            </a:r>
            <a:r>
              <a:rPr lang="ko-KR" altLang="en-US" sz="2000" b="1" dirty="0">
                <a:solidFill>
                  <a:schemeClr val="tx1"/>
                </a:solidFill>
              </a:rPr>
              <a:t> 참 쉽죠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상자, 음식, 용기이(가) 표시된 사진&#10;&#10;자동 생성된 설명">
            <a:extLst>
              <a:ext uri="{FF2B5EF4-FFF2-40B4-BE49-F238E27FC236}">
                <a16:creationId xmlns:a16="http://schemas.microsoft.com/office/drawing/2014/main" id="{20101271-85F0-4E50-7333-9F12B9BC4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3783" flipH="1">
            <a:off x="2350166" y="4727287"/>
            <a:ext cx="2122401" cy="17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5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99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Microsoft Excel 워크시트</vt:lpstr>
      <vt:lpstr>PBL 발표 </vt:lpstr>
      <vt:lpstr>PowerPoint 프레젠테이션</vt:lpstr>
      <vt:lpstr>PowerPoint 프레젠테이션</vt:lpstr>
      <vt:lpstr>PowerPoint 프레젠테이션</vt:lpstr>
      <vt:lpstr>PowerPoint 프레젠테이션</vt:lpstr>
      <vt:lpstr>검색 ~ 배달 과정</vt:lpstr>
      <vt:lpstr>시나리오 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발표 </dc:title>
  <dc:creator>한승준</dc:creator>
  <cp:lastModifiedBy>한승준</cp:lastModifiedBy>
  <cp:revision>6</cp:revision>
  <dcterms:created xsi:type="dcterms:W3CDTF">2023-11-29T07:05:16Z</dcterms:created>
  <dcterms:modified xsi:type="dcterms:W3CDTF">2023-12-05T02:30:18Z</dcterms:modified>
</cp:coreProperties>
</file>