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c2923152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c292315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c2923152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c292315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c2923152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c2923152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c2923152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c292315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c2923152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c2923152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u.int/en/flagships/african-economic-foru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GDP Growth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Major African Countries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Alpha Kaba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my Data Came from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African Economic Forum: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https://au.int/en/flagships/african-economic-forum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Includes key features that equate to countries ‘success’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Tells a story within itself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GDP is a universally accepted </a:t>
            </a:r>
            <a:r>
              <a:rPr lang="en" u="sng"/>
              <a:t>key</a:t>
            </a:r>
            <a:r>
              <a:rPr lang="en"/>
              <a:t> indicator of economic success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Am I addressing?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(Business Problem)</a:t>
            </a:r>
            <a:endParaRPr sz="4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Discrepancies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There are major differences in GDP growth all across Africa, especially regionally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 wanted to detail how severe those discrepancies were and why they exist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13" y="27544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100" y="2754450"/>
            <a:ext cx="30289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writings on the walls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African GDP Growth Annually(Regional)</a:t>
            </a:r>
            <a:endParaRPr sz="1300"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Positive Correlation between GDP and essentially ‘consumer spending’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000" y="1699688"/>
            <a:ext cx="38766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28" y="1553775"/>
            <a:ext cx="3497650" cy="32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Model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639600" y="291825"/>
            <a:ext cx="334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Decision Tree Regression Model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99% Accuracy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My target was GDP growth % annually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Low error model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945" y="1739125"/>
            <a:ext cx="1665250" cy="16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711425" y="3675450"/>
            <a:ext cx="312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Limitations: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Correlation does not always = Causation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Not the widest range of features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