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9" r:id="rId27"/>
    <p:sldId id="280"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23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42326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870107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105841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918365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091722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0CF6C-748E-4B7A-BC8B-3011EF78ED13}" type="datetime1">
              <a:rPr lang="en-US" smtClean="0"/>
              <a:pPr/>
              <a:t>4/25/2023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597161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0CF6C-748E-4B7A-BC8B-3011EF78ED13}" type="datetime1">
              <a:rPr lang="en-US" smtClean="0"/>
              <a:pPr/>
              <a:t>4/25/2023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40166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7287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346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055F08A-1E71-4B2B-BB49-E743F2903911}"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371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274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548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830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B41CFF-90C9-47B3-9DA1-F2BF8D839F7E}" type="datetime1">
              <a:rPr lang="en-US" smtClean="0"/>
              <a:t>4/25/2023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28595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6048FA-06AB-4884-A69B-986B96E68A24}" type="datetime1">
              <a:rPr lang="en-US" smtClean="0"/>
              <a:t>4/25/2023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0108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DB7ABA-0172-4F9C-889D-567164F66BCD}" type="datetime1">
              <a:rPr lang="en-US" smtClean="0"/>
              <a:t>4/25/2023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41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407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E0CF6C-748E-4B7A-BC8B-3011EF78ED13}" type="datetime1">
              <a:rPr lang="en-US" smtClean="0"/>
              <a:pPr/>
              <a:t>4/25/2023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0122043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0" name="Picture 3" descr="Colorful patterns on the sky">
            <a:extLst>
              <a:ext uri="{FF2B5EF4-FFF2-40B4-BE49-F238E27FC236}">
                <a16:creationId xmlns:a16="http://schemas.microsoft.com/office/drawing/2014/main" id="{3BAAAAAC-97C8-3E68-51F9-EC0C92BFF0E7}"/>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20" y="0"/>
            <a:ext cx="12191980" cy="6857990"/>
          </a:xfrm>
          <a:prstGeom prst="rect">
            <a:avLst/>
          </a:prstGeom>
        </p:spPr>
      </p:pic>
      <p:sp>
        <p:nvSpPr>
          <p:cNvPr id="2" name="Title 1">
            <a:extLst>
              <a:ext uri="{FF2B5EF4-FFF2-40B4-BE49-F238E27FC236}">
                <a16:creationId xmlns:a16="http://schemas.microsoft.com/office/drawing/2014/main" id="{DFA2643E-B1F8-8BF8-81C1-6D97E8FF1CCF}"/>
              </a:ext>
            </a:extLst>
          </p:cNvPr>
          <p:cNvSpPr>
            <a:spLocks noGrp="1"/>
          </p:cNvSpPr>
          <p:nvPr>
            <p:ph type="ctrTitle"/>
          </p:nvPr>
        </p:nvSpPr>
        <p:spPr>
          <a:xfrm>
            <a:off x="1154955" y="1447800"/>
            <a:ext cx="8825658" cy="3329581"/>
          </a:xfrm>
        </p:spPr>
        <p:txBody>
          <a:bodyPr>
            <a:normAutofit/>
          </a:bodyPr>
          <a:lstStyle/>
          <a:p>
            <a:r>
              <a:rPr lang="en-IN" dirty="0">
                <a:cs typeface="Angsana New" panose="020B0502040204020203" pitchFamily="18" charset="-34"/>
              </a:rPr>
              <a:t>Project name:</a:t>
            </a:r>
            <a:br>
              <a:rPr lang="en-IN" dirty="0"/>
            </a:br>
            <a:r>
              <a:rPr lang="en-IN" dirty="0">
                <a:latin typeface="Abadi" panose="020B0604020202020204" pitchFamily="34" charset="0"/>
              </a:rPr>
              <a:t>Netflix Data Analysis</a:t>
            </a:r>
          </a:p>
        </p:txBody>
      </p:sp>
      <p:sp>
        <p:nvSpPr>
          <p:cNvPr id="3" name="Subtitle 2">
            <a:extLst>
              <a:ext uri="{FF2B5EF4-FFF2-40B4-BE49-F238E27FC236}">
                <a16:creationId xmlns:a16="http://schemas.microsoft.com/office/drawing/2014/main" id="{13739353-0575-8058-973E-47670DBB19D3}"/>
              </a:ext>
            </a:extLst>
          </p:cNvPr>
          <p:cNvSpPr>
            <a:spLocks noGrp="1"/>
          </p:cNvSpPr>
          <p:nvPr>
            <p:ph type="subTitle" idx="1"/>
          </p:nvPr>
        </p:nvSpPr>
        <p:spPr>
          <a:xfrm>
            <a:off x="1154955" y="4777380"/>
            <a:ext cx="8825658" cy="861420"/>
          </a:xfrm>
        </p:spPr>
        <p:txBody>
          <a:bodyPr>
            <a:normAutofit fontScale="55000" lnSpcReduction="20000"/>
          </a:bodyPr>
          <a:lstStyle/>
          <a:p>
            <a:pPr>
              <a:lnSpc>
                <a:spcPct val="90000"/>
              </a:lnSpc>
            </a:pPr>
            <a:r>
              <a:rPr lang="en-IN" sz="1700" dirty="0"/>
              <a:t>By</a:t>
            </a:r>
          </a:p>
          <a:p>
            <a:pPr>
              <a:lnSpc>
                <a:spcPct val="90000"/>
              </a:lnSpc>
            </a:pPr>
            <a:r>
              <a:rPr lang="en-IN" sz="1700" dirty="0"/>
              <a:t>Kanchan </a:t>
            </a:r>
            <a:r>
              <a:rPr lang="en-IN" sz="1700" dirty="0" err="1"/>
              <a:t>Shivdas</a:t>
            </a:r>
            <a:r>
              <a:rPr lang="en-IN" sz="1700" dirty="0"/>
              <a:t> </a:t>
            </a:r>
            <a:r>
              <a:rPr lang="en-IN" sz="1700" dirty="0" err="1"/>
              <a:t>Gode</a:t>
            </a:r>
            <a:endParaRPr lang="en-IN" sz="1700" dirty="0"/>
          </a:p>
          <a:p>
            <a:pPr>
              <a:lnSpc>
                <a:spcPct val="90000"/>
              </a:lnSpc>
            </a:pPr>
            <a:r>
              <a:rPr lang="en-IN" sz="1700" dirty="0"/>
              <a:t>Batch 2022-8414 </a:t>
            </a:r>
          </a:p>
          <a:p>
            <a:pPr>
              <a:lnSpc>
                <a:spcPct val="90000"/>
              </a:lnSpc>
            </a:pPr>
            <a:r>
              <a:rPr lang="en-IN" sz="1700" dirty="0" err="1"/>
              <a:t>Enrollment</a:t>
            </a:r>
            <a:r>
              <a:rPr lang="en-IN" sz="1700" dirty="0"/>
              <a:t> number : </a:t>
            </a:r>
            <a:r>
              <a:rPr lang="en-IN" sz="1700" b="0" i="0" dirty="0">
                <a:solidFill>
                  <a:schemeClr val="tx1"/>
                </a:solidFill>
                <a:effectLst/>
                <a:latin typeface="Clear Sans"/>
              </a:rPr>
              <a:t>EBEON1122694895</a:t>
            </a:r>
            <a:endParaRPr lang="en-IN" sz="1700" dirty="0">
              <a:solidFill>
                <a:schemeClr val="tx1"/>
              </a:solidFill>
            </a:endParaRPr>
          </a:p>
          <a:p>
            <a:pPr>
              <a:lnSpc>
                <a:spcPct val="90000"/>
              </a:lnSpc>
            </a:pPr>
            <a:endParaRPr lang="en-IN" sz="1100" dirty="0"/>
          </a:p>
        </p:txBody>
      </p:sp>
      <p:sp>
        <p:nvSpPr>
          <p:cNvPr id="29" name="Rectangle 2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7763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1BCA-4216-66C5-11B3-50BA2DA22CAE}"/>
              </a:ext>
            </a:extLst>
          </p:cNvPr>
          <p:cNvSpPr>
            <a:spLocks noGrp="1"/>
          </p:cNvSpPr>
          <p:nvPr>
            <p:ph type="title"/>
          </p:nvPr>
        </p:nvSpPr>
        <p:spPr/>
        <p:txBody>
          <a:bodyPr/>
          <a:lstStyle/>
          <a:p>
            <a:endParaRPr lang="en-IN"/>
          </a:p>
        </p:txBody>
      </p:sp>
      <p:pic>
        <p:nvPicPr>
          <p:cNvPr id="5" name="Content Placeholder 4" descr="Graphical user interface, text&#10;&#10;Description automatically generated">
            <a:extLst>
              <a:ext uri="{FF2B5EF4-FFF2-40B4-BE49-F238E27FC236}">
                <a16:creationId xmlns:a16="http://schemas.microsoft.com/office/drawing/2014/main" id="{EA8E8BF8-88E3-5D43-ABFB-94A19F3A07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144" r="-249"/>
          <a:stretch/>
        </p:blipFill>
        <p:spPr>
          <a:xfrm>
            <a:off x="159657" y="319315"/>
            <a:ext cx="11684000" cy="6357256"/>
          </a:xfrm>
        </p:spPr>
      </p:pic>
    </p:spTree>
    <p:extLst>
      <p:ext uri="{BB962C8B-B14F-4D97-AF65-F5344CB8AC3E}">
        <p14:creationId xmlns:p14="http://schemas.microsoft.com/office/powerpoint/2010/main" val="83919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63F6-869E-5240-0C54-6DAB4EFE37E6}"/>
              </a:ext>
            </a:extLst>
          </p:cNvPr>
          <p:cNvSpPr>
            <a:spLocks noGrp="1"/>
          </p:cNvSpPr>
          <p:nvPr>
            <p:ph type="title"/>
          </p:nvPr>
        </p:nvSpPr>
        <p:spPr/>
        <p:txBody>
          <a:bodyPr/>
          <a:lstStyle/>
          <a:p>
            <a:endParaRPr lang="en-IN"/>
          </a:p>
        </p:txBody>
      </p:sp>
      <p:pic>
        <p:nvPicPr>
          <p:cNvPr id="5" name="Content Placeholder 4" descr="Text&#10;&#10;Description automatically generated">
            <a:extLst>
              <a:ext uri="{FF2B5EF4-FFF2-40B4-BE49-F238E27FC236}">
                <a16:creationId xmlns:a16="http://schemas.microsoft.com/office/drawing/2014/main" id="{B5B686EC-4436-E2A1-8F48-AEA730DBD0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5" t="17151" r="-1299" b="1037"/>
          <a:stretch/>
        </p:blipFill>
        <p:spPr>
          <a:xfrm>
            <a:off x="101599" y="116114"/>
            <a:ext cx="11916229" cy="6415315"/>
          </a:xfrm>
        </p:spPr>
      </p:pic>
    </p:spTree>
    <p:extLst>
      <p:ext uri="{BB962C8B-B14F-4D97-AF65-F5344CB8AC3E}">
        <p14:creationId xmlns:p14="http://schemas.microsoft.com/office/powerpoint/2010/main" val="385413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120D-ECC1-F7B5-F82A-696B45B1CDE3}"/>
              </a:ext>
            </a:extLst>
          </p:cNvPr>
          <p:cNvSpPr>
            <a:spLocks noGrp="1"/>
          </p:cNvSpPr>
          <p:nvPr>
            <p:ph type="title"/>
          </p:nvPr>
        </p:nvSpPr>
        <p:spPr/>
        <p:txBody>
          <a:bodyPr/>
          <a:lstStyle/>
          <a:p>
            <a:endParaRPr lang="en-IN"/>
          </a:p>
        </p:txBody>
      </p:sp>
      <p:pic>
        <p:nvPicPr>
          <p:cNvPr id="5" name="Content Placeholder 4" descr="Graphical user interface, text, application&#10;&#10;Description automatically generated">
            <a:extLst>
              <a:ext uri="{FF2B5EF4-FFF2-40B4-BE49-F238E27FC236}">
                <a16:creationId xmlns:a16="http://schemas.microsoft.com/office/drawing/2014/main" id="{A20C2FAD-5576-84B1-F5E8-AC760D5F4A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3" t="17406" r="645" b="-4753"/>
          <a:stretch/>
        </p:blipFill>
        <p:spPr>
          <a:xfrm>
            <a:off x="174170" y="427318"/>
            <a:ext cx="11814629" cy="6430682"/>
          </a:xfrm>
        </p:spPr>
      </p:pic>
    </p:spTree>
    <p:extLst>
      <p:ext uri="{BB962C8B-B14F-4D97-AF65-F5344CB8AC3E}">
        <p14:creationId xmlns:p14="http://schemas.microsoft.com/office/powerpoint/2010/main" val="23876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1B5F-6F1B-7597-BA66-56678B65C534}"/>
              </a:ext>
            </a:extLst>
          </p:cNvPr>
          <p:cNvSpPr>
            <a:spLocks noGrp="1"/>
          </p:cNvSpPr>
          <p:nvPr>
            <p:ph type="title"/>
          </p:nvPr>
        </p:nvSpPr>
        <p:spPr/>
        <p:txBody>
          <a:bodyPr/>
          <a:lstStyle/>
          <a:p>
            <a:endParaRPr lang="en-IN"/>
          </a:p>
        </p:txBody>
      </p:sp>
      <p:pic>
        <p:nvPicPr>
          <p:cNvPr id="5" name="Content Placeholder 4" descr="Graphical user interface, text&#10;&#10;Description automatically generated">
            <a:extLst>
              <a:ext uri="{FF2B5EF4-FFF2-40B4-BE49-F238E27FC236}">
                <a16:creationId xmlns:a16="http://schemas.microsoft.com/office/drawing/2014/main" id="{F8A66246-9903-32E2-3F26-6732D8F285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729" r="-327"/>
          <a:stretch/>
        </p:blipFill>
        <p:spPr>
          <a:xfrm>
            <a:off x="246743" y="452718"/>
            <a:ext cx="11698514" cy="6064196"/>
          </a:xfrm>
        </p:spPr>
      </p:pic>
    </p:spTree>
    <p:extLst>
      <p:ext uri="{BB962C8B-B14F-4D97-AF65-F5344CB8AC3E}">
        <p14:creationId xmlns:p14="http://schemas.microsoft.com/office/powerpoint/2010/main" val="35123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2938-D661-6111-61D3-FBA051778D13}"/>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C7A4AAB5-305B-86B8-2139-3DA1D8D5DE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767" r="1229" b="1902"/>
          <a:stretch/>
        </p:blipFill>
        <p:spPr>
          <a:xfrm>
            <a:off x="159657" y="452718"/>
            <a:ext cx="11800114" cy="6180311"/>
          </a:xfrm>
        </p:spPr>
      </p:pic>
    </p:spTree>
    <p:extLst>
      <p:ext uri="{BB962C8B-B14F-4D97-AF65-F5344CB8AC3E}">
        <p14:creationId xmlns:p14="http://schemas.microsoft.com/office/powerpoint/2010/main" val="388651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03F8-0797-EC3C-92FF-67FB812B7AD5}"/>
              </a:ext>
            </a:extLst>
          </p:cNvPr>
          <p:cNvSpPr>
            <a:spLocks noGrp="1"/>
          </p:cNvSpPr>
          <p:nvPr>
            <p:ph type="title"/>
          </p:nvPr>
        </p:nvSpPr>
        <p:spPr/>
        <p:txBody>
          <a:bodyPr/>
          <a:lstStyle/>
          <a:p>
            <a:endParaRPr lang="en-IN"/>
          </a:p>
        </p:txBody>
      </p:sp>
      <p:pic>
        <p:nvPicPr>
          <p:cNvPr id="5" name="Content Placeholder 4" descr="Graphical user interface, website&#10;&#10;Description automatically generated">
            <a:extLst>
              <a:ext uri="{FF2B5EF4-FFF2-40B4-BE49-F238E27FC236}">
                <a16:creationId xmlns:a16="http://schemas.microsoft.com/office/drawing/2014/main" id="{8BF14CFA-0F52-02BE-5285-FAE9F8080F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729" r="646"/>
          <a:stretch/>
        </p:blipFill>
        <p:spPr>
          <a:xfrm>
            <a:off x="145143" y="116114"/>
            <a:ext cx="11596914" cy="6618515"/>
          </a:xfrm>
        </p:spPr>
      </p:pic>
    </p:spTree>
    <p:extLst>
      <p:ext uri="{BB962C8B-B14F-4D97-AF65-F5344CB8AC3E}">
        <p14:creationId xmlns:p14="http://schemas.microsoft.com/office/powerpoint/2010/main" val="234026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FE6-BF99-477B-7E45-20DD7BBB6F8E}"/>
              </a:ext>
            </a:extLst>
          </p:cNvPr>
          <p:cNvSpPr>
            <a:spLocks noGrp="1"/>
          </p:cNvSpPr>
          <p:nvPr>
            <p:ph type="title"/>
          </p:nvPr>
        </p:nvSpPr>
        <p:spPr/>
        <p:txBody>
          <a:bodyPr/>
          <a:lstStyle/>
          <a:p>
            <a:endParaRPr lang="en-IN"/>
          </a:p>
        </p:txBody>
      </p:sp>
      <p:pic>
        <p:nvPicPr>
          <p:cNvPr id="5" name="Content Placeholder 4" descr="Graphical user interface&#10;&#10;Description automatically generated with medium confidence">
            <a:extLst>
              <a:ext uri="{FF2B5EF4-FFF2-40B4-BE49-F238E27FC236}">
                <a16:creationId xmlns:a16="http://schemas.microsoft.com/office/drawing/2014/main" id="{389D0A3E-C074-6F6D-ECD1-30638D17F0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075" r="257"/>
          <a:stretch/>
        </p:blipFill>
        <p:spPr>
          <a:xfrm>
            <a:off x="145143" y="452718"/>
            <a:ext cx="11814628" cy="6223853"/>
          </a:xfrm>
        </p:spPr>
      </p:pic>
    </p:spTree>
    <p:extLst>
      <p:ext uri="{BB962C8B-B14F-4D97-AF65-F5344CB8AC3E}">
        <p14:creationId xmlns:p14="http://schemas.microsoft.com/office/powerpoint/2010/main" val="52863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CEEA-843F-0133-991C-7C6E7F28AA42}"/>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09C924BE-E2CA-748D-3695-094BD158D2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496" r="-132"/>
          <a:stretch/>
        </p:blipFill>
        <p:spPr>
          <a:xfrm>
            <a:off x="261257" y="452718"/>
            <a:ext cx="11451772" cy="6107739"/>
          </a:xfrm>
        </p:spPr>
      </p:pic>
    </p:spTree>
    <p:extLst>
      <p:ext uri="{BB962C8B-B14F-4D97-AF65-F5344CB8AC3E}">
        <p14:creationId xmlns:p14="http://schemas.microsoft.com/office/powerpoint/2010/main" val="297095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8B55-1FFD-CC90-DACB-49EDC701F4D6}"/>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F8E0688D-05D2-1DD6-82D9-050B0AE228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5" t="15075" r="63" b="-2076"/>
          <a:stretch/>
        </p:blipFill>
        <p:spPr>
          <a:xfrm>
            <a:off x="203200" y="452718"/>
            <a:ext cx="12888686" cy="6122253"/>
          </a:xfrm>
        </p:spPr>
      </p:pic>
    </p:spTree>
    <p:extLst>
      <p:ext uri="{BB962C8B-B14F-4D97-AF65-F5344CB8AC3E}">
        <p14:creationId xmlns:p14="http://schemas.microsoft.com/office/powerpoint/2010/main" val="2942688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B501-BFC4-A31A-A1E2-6E681A8D8B05}"/>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B42E69B1-9A99-E60B-CF08-DB83EBF293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767" r="646"/>
          <a:stretch/>
        </p:blipFill>
        <p:spPr>
          <a:xfrm>
            <a:off x="290286" y="319314"/>
            <a:ext cx="11509827" cy="5929085"/>
          </a:xfrm>
        </p:spPr>
      </p:pic>
    </p:spTree>
    <p:extLst>
      <p:ext uri="{BB962C8B-B14F-4D97-AF65-F5344CB8AC3E}">
        <p14:creationId xmlns:p14="http://schemas.microsoft.com/office/powerpoint/2010/main" val="153284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171C-B10B-FD87-D67E-67ACC04EF426}"/>
              </a:ext>
            </a:extLst>
          </p:cNvPr>
          <p:cNvSpPr>
            <a:spLocks noGrp="1"/>
          </p:cNvSpPr>
          <p:nvPr>
            <p:ph type="title"/>
          </p:nvPr>
        </p:nvSpPr>
        <p:spPr/>
        <p:txBody>
          <a:bodyPr/>
          <a:lstStyle/>
          <a:p>
            <a:r>
              <a:rPr lang="en-IN" sz="4800" dirty="0">
                <a:latin typeface="Abadi" panose="020B0604020104020204" pitchFamily="34" charset="0"/>
              </a:rPr>
              <a:t>Outline:</a:t>
            </a:r>
          </a:p>
        </p:txBody>
      </p:sp>
      <p:sp>
        <p:nvSpPr>
          <p:cNvPr id="3" name="Content Placeholder 2">
            <a:extLst>
              <a:ext uri="{FF2B5EF4-FFF2-40B4-BE49-F238E27FC236}">
                <a16:creationId xmlns:a16="http://schemas.microsoft.com/office/drawing/2014/main" id="{AD1D1FA8-86E7-6967-6EDF-F3F94A6D66F4}"/>
              </a:ext>
            </a:extLst>
          </p:cNvPr>
          <p:cNvSpPr>
            <a:spLocks noGrp="1"/>
          </p:cNvSpPr>
          <p:nvPr>
            <p:ph idx="1"/>
          </p:nvPr>
        </p:nvSpPr>
        <p:spPr/>
        <p:txBody>
          <a:bodyPr/>
          <a:lstStyle/>
          <a:p>
            <a:r>
              <a:rPr lang="en-IN" dirty="0"/>
              <a:t>Creating a better and user friendly environment for Netflix users by </a:t>
            </a:r>
            <a:r>
              <a:rPr lang="en-IN" dirty="0" err="1"/>
              <a:t>analyzing</a:t>
            </a:r>
            <a:r>
              <a:rPr lang="en-IN" dirty="0"/>
              <a:t> its dataset in order to decrease redundancy based on viewers choice.</a:t>
            </a:r>
          </a:p>
          <a:p>
            <a:pPr marL="0" indent="0">
              <a:buNone/>
            </a:pPr>
            <a:r>
              <a:rPr lang="en-IN" dirty="0"/>
              <a:t> </a:t>
            </a:r>
          </a:p>
        </p:txBody>
      </p:sp>
    </p:spTree>
    <p:extLst>
      <p:ext uri="{BB962C8B-B14F-4D97-AF65-F5344CB8AC3E}">
        <p14:creationId xmlns:p14="http://schemas.microsoft.com/office/powerpoint/2010/main" val="3098365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AC96-EC44-3EF3-E59B-1C323FC9DCD4}"/>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CC9AC7A6-5088-DDC8-474A-EBEF019FD9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113" r="257"/>
          <a:stretch/>
        </p:blipFill>
        <p:spPr>
          <a:xfrm>
            <a:off x="646110" y="452718"/>
            <a:ext cx="11124975" cy="5795682"/>
          </a:xfrm>
        </p:spPr>
      </p:pic>
    </p:spTree>
    <p:extLst>
      <p:ext uri="{BB962C8B-B14F-4D97-AF65-F5344CB8AC3E}">
        <p14:creationId xmlns:p14="http://schemas.microsoft.com/office/powerpoint/2010/main" val="2928158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6865-44AC-35A8-5295-FF34B4B6CA75}"/>
              </a:ext>
            </a:extLst>
          </p:cNvPr>
          <p:cNvSpPr>
            <a:spLocks noGrp="1"/>
          </p:cNvSpPr>
          <p:nvPr>
            <p:ph type="title"/>
          </p:nvPr>
        </p:nvSpPr>
        <p:spPr/>
        <p:txBody>
          <a:bodyPr/>
          <a:lstStyle/>
          <a:p>
            <a:endParaRPr lang="en-IN"/>
          </a:p>
        </p:txBody>
      </p:sp>
      <p:pic>
        <p:nvPicPr>
          <p:cNvPr id="5" name="Content Placeholder 4" descr="A picture containing chart&#10;&#10;Description automatically generated">
            <a:extLst>
              <a:ext uri="{FF2B5EF4-FFF2-40B4-BE49-F238E27FC236}">
                <a16:creationId xmlns:a16="http://schemas.microsoft.com/office/drawing/2014/main" id="{B937B792-7838-D4DE-A468-B83CBB24D4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767" r="62"/>
          <a:stretch/>
        </p:blipFill>
        <p:spPr>
          <a:xfrm>
            <a:off x="188686" y="304800"/>
            <a:ext cx="11553371" cy="5943599"/>
          </a:xfrm>
        </p:spPr>
      </p:pic>
    </p:spTree>
    <p:extLst>
      <p:ext uri="{BB962C8B-B14F-4D97-AF65-F5344CB8AC3E}">
        <p14:creationId xmlns:p14="http://schemas.microsoft.com/office/powerpoint/2010/main" val="3760022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FBC4-D787-0A19-9739-C692A46DB775}"/>
              </a:ext>
            </a:extLst>
          </p:cNvPr>
          <p:cNvSpPr>
            <a:spLocks noGrp="1"/>
          </p:cNvSpPr>
          <p:nvPr>
            <p:ph type="title"/>
          </p:nvPr>
        </p:nvSpPr>
        <p:spPr/>
        <p:txBody>
          <a:bodyPr/>
          <a:lstStyle/>
          <a:p>
            <a:endParaRPr lang="en-IN"/>
          </a:p>
        </p:txBody>
      </p:sp>
      <p:pic>
        <p:nvPicPr>
          <p:cNvPr id="5" name="Content Placeholder 4" descr="Text&#10;&#10;Description automatically generated">
            <a:extLst>
              <a:ext uri="{FF2B5EF4-FFF2-40B4-BE49-F238E27FC236}">
                <a16:creationId xmlns:a16="http://schemas.microsoft.com/office/drawing/2014/main" id="{3C862453-2F2C-075F-60FB-7B82F01029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5767" r="-1105"/>
          <a:stretch/>
        </p:blipFill>
        <p:spPr>
          <a:xfrm>
            <a:off x="406400" y="452718"/>
            <a:ext cx="11684000" cy="5795681"/>
          </a:xfrm>
        </p:spPr>
      </p:pic>
    </p:spTree>
    <p:extLst>
      <p:ext uri="{BB962C8B-B14F-4D97-AF65-F5344CB8AC3E}">
        <p14:creationId xmlns:p14="http://schemas.microsoft.com/office/powerpoint/2010/main" val="2605803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23DA-3A2A-6119-88BB-065800E88A15}"/>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854F97D1-9CED-3CE5-A6C6-A3A7635A3D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113" r="-716"/>
          <a:stretch/>
        </p:blipFill>
        <p:spPr>
          <a:xfrm>
            <a:off x="362858" y="348343"/>
            <a:ext cx="11408228" cy="5900057"/>
          </a:xfrm>
        </p:spPr>
      </p:pic>
    </p:spTree>
    <p:extLst>
      <p:ext uri="{BB962C8B-B14F-4D97-AF65-F5344CB8AC3E}">
        <p14:creationId xmlns:p14="http://schemas.microsoft.com/office/powerpoint/2010/main" val="3180067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0301-229B-F701-3DF4-F0E9178DDC73}"/>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8356E20C-8B7A-06DC-F667-6C79BDA97D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795" r="450" b="3739"/>
          <a:stretch/>
        </p:blipFill>
        <p:spPr>
          <a:xfrm>
            <a:off x="232228" y="333829"/>
            <a:ext cx="11640457" cy="5914571"/>
          </a:xfrm>
        </p:spPr>
      </p:pic>
    </p:spTree>
    <p:extLst>
      <p:ext uri="{BB962C8B-B14F-4D97-AF65-F5344CB8AC3E}">
        <p14:creationId xmlns:p14="http://schemas.microsoft.com/office/powerpoint/2010/main" val="2606616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A2D7-A144-B453-EEEE-934FC527C5D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77BDEB4-3BA3-A115-AE62-979D6914C0AD}"/>
              </a:ext>
            </a:extLst>
          </p:cNvPr>
          <p:cNvSpPr>
            <a:spLocks noGrp="1"/>
          </p:cNvSpPr>
          <p:nvPr>
            <p:ph idx="1"/>
          </p:nvPr>
        </p:nvSpPr>
        <p:spPr/>
        <p:txBody>
          <a:bodyPr/>
          <a:lstStyle/>
          <a:p>
            <a:pPr marL="0" indent="0">
              <a:buNone/>
            </a:pPr>
            <a:r>
              <a:rPr lang="en-US" b="0" i="0" dirty="0">
                <a:effectLst/>
                <a:latin typeface="Inter"/>
              </a:rPr>
              <a:t>It  conclude that data visualization is to present complex data in a way that is easy to understand and interpret, allowing users to identify patterns, trends, and insights that may not be apparent from raw data. Data visualization can be used for various purposes, including exploratory data analysis, communication of insights to stakeholders, and decision-making.</a:t>
            </a:r>
            <a:endParaRPr lang="en-IN" dirty="0"/>
          </a:p>
        </p:txBody>
      </p:sp>
    </p:spTree>
    <p:extLst>
      <p:ext uri="{BB962C8B-B14F-4D97-AF65-F5344CB8AC3E}">
        <p14:creationId xmlns:p14="http://schemas.microsoft.com/office/powerpoint/2010/main" val="1036323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C113-0EF3-9CCD-0C65-2E03C3B5551E}"/>
              </a:ext>
            </a:extLst>
          </p:cNvPr>
          <p:cNvSpPr>
            <a:spLocks noGrp="1"/>
          </p:cNvSpPr>
          <p:nvPr>
            <p:ph type="title"/>
          </p:nvPr>
        </p:nvSpPr>
        <p:spPr>
          <a:xfrm>
            <a:off x="2481944" y="2249714"/>
            <a:ext cx="7568890" cy="1524000"/>
          </a:xfrm>
        </p:spPr>
        <p:txBody>
          <a:bodyPr/>
          <a:lstStyle/>
          <a:p>
            <a:r>
              <a:rPr lang="en-IN" sz="6000" dirty="0"/>
              <a:t>Thank  You…</a:t>
            </a:r>
          </a:p>
        </p:txBody>
      </p:sp>
    </p:spTree>
    <p:extLst>
      <p:ext uri="{BB962C8B-B14F-4D97-AF65-F5344CB8AC3E}">
        <p14:creationId xmlns:p14="http://schemas.microsoft.com/office/powerpoint/2010/main" val="94806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F0AB-DE73-1545-241D-BDC4A3B6E1A4}"/>
              </a:ext>
            </a:extLst>
          </p:cNvPr>
          <p:cNvSpPr>
            <a:spLocks noGrp="1"/>
          </p:cNvSpPr>
          <p:nvPr>
            <p:ph type="title"/>
          </p:nvPr>
        </p:nvSpPr>
        <p:spPr/>
        <p:txBody>
          <a:bodyPr/>
          <a:lstStyle/>
          <a:p>
            <a:r>
              <a:rPr lang="en-IN" dirty="0"/>
              <a:t>Project Background:</a:t>
            </a:r>
          </a:p>
        </p:txBody>
      </p:sp>
      <p:sp>
        <p:nvSpPr>
          <p:cNvPr id="3" name="Content Placeholder 2">
            <a:extLst>
              <a:ext uri="{FF2B5EF4-FFF2-40B4-BE49-F238E27FC236}">
                <a16:creationId xmlns:a16="http://schemas.microsoft.com/office/drawing/2014/main" id="{2B403FDF-6E1A-4EC9-5389-91707ADFCA96}"/>
              </a:ext>
            </a:extLst>
          </p:cNvPr>
          <p:cNvSpPr>
            <a:spLocks noGrp="1"/>
          </p:cNvSpPr>
          <p:nvPr>
            <p:ph idx="1"/>
          </p:nvPr>
        </p:nvSpPr>
        <p:spPr/>
        <p:txBody>
          <a:bodyPr/>
          <a:lstStyle/>
          <a:p>
            <a:r>
              <a:rPr lang="en-IN" dirty="0"/>
              <a:t>Netflix is a entertainment streaming platform.</a:t>
            </a:r>
          </a:p>
          <a:p>
            <a:r>
              <a:rPr lang="en-IN" dirty="0"/>
              <a:t>Search option for streaming TV shows and Movies and latest updates of Netflix Home.</a:t>
            </a:r>
          </a:p>
          <a:p>
            <a:r>
              <a:rPr lang="en-IN" dirty="0"/>
              <a:t>Top Picks: Higher runtime, latest action / Drama shows or Movies.</a:t>
            </a:r>
          </a:p>
          <a:p>
            <a:r>
              <a:rPr lang="en-IN" dirty="0"/>
              <a:t>Personalize recommendation of data.</a:t>
            </a:r>
          </a:p>
          <a:p>
            <a:r>
              <a:rPr lang="en-IN" dirty="0"/>
              <a:t>Advance Data analysis.</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72061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DA3D-6262-E1D8-5C23-8F3207045A65}"/>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E04B3C8A-7C53-1FB1-D2CB-8B31CFDAA5C8}"/>
              </a:ext>
            </a:extLst>
          </p:cNvPr>
          <p:cNvSpPr>
            <a:spLocks noGrp="1"/>
          </p:cNvSpPr>
          <p:nvPr>
            <p:ph idx="1"/>
          </p:nvPr>
        </p:nvSpPr>
        <p:spPr/>
        <p:txBody>
          <a:bodyPr/>
          <a:lstStyle/>
          <a:p>
            <a:r>
              <a:rPr lang="en-IN" dirty="0"/>
              <a:t>User is spending more time and </a:t>
            </a:r>
            <a:r>
              <a:rPr lang="en-IN" dirty="0" err="1"/>
              <a:t>streuggling</a:t>
            </a:r>
            <a:r>
              <a:rPr lang="en-IN" dirty="0"/>
              <a:t> to search their favourites.</a:t>
            </a:r>
          </a:p>
          <a:p>
            <a:r>
              <a:rPr lang="en-IN" dirty="0"/>
              <a:t>Time vs User Experience </a:t>
            </a:r>
          </a:p>
          <a:p>
            <a:r>
              <a:rPr lang="en-IN" dirty="0"/>
              <a:t>History of user defines what type of content they wants.</a:t>
            </a:r>
          </a:p>
          <a:p>
            <a:r>
              <a:rPr lang="en-IN" dirty="0"/>
              <a:t>Some of the movies are not popping out exactly.</a:t>
            </a:r>
          </a:p>
          <a:p>
            <a:r>
              <a:rPr lang="en-IN" dirty="0"/>
              <a:t>Multiple users accessing at the same time.</a:t>
            </a:r>
          </a:p>
        </p:txBody>
      </p:sp>
    </p:spTree>
    <p:extLst>
      <p:ext uri="{BB962C8B-B14F-4D97-AF65-F5344CB8AC3E}">
        <p14:creationId xmlns:p14="http://schemas.microsoft.com/office/powerpoint/2010/main" val="108057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59BE-DCC5-74AB-1597-C5118A0D240A}"/>
              </a:ext>
            </a:extLst>
          </p:cNvPr>
          <p:cNvSpPr>
            <a:spLocks noGrp="1"/>
          </p:cNvSpPr>
          <p:nvPr>
            <p:ph type="title"/>
          </p:nvPr>
        </p:nvSpPr>
        <p:spPr/>
        <p:txBody>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C040D5FE-0D9E-DB58-8BC8-5FBA45D5B9BD}"/>
              </a:ext>
            </a:extLst>
          </p:cNvPr>
          <p:cNvSpPr>
            <a:spLocks noGrp="1"/>
          </p:cNvSpPr>
          <p:nvPr>
            <p:ph idx="1"/>
          </p:nvPr>
        </p:nvSpPr>
        <p:spPr/>
        <p:txBody>
          <a:bodyPr/>
          <a:lstStyle/>
          <a:p>
            <a:r>
              <a:rPr lang="en-IN" dirty="0"/>
              <a:t>The goal of my project is for </a:t>
            </a:r>
            <a:r>
              <a:rPr lang="en-IN" dirty="0" err="1"/>
              <a:t>analyze</a:t>
            </a:r>
            <a:r>
              <a:rPr lang="en-IN" dirty="0"/>
              <a:t> Netflix data that will be able to facilitate a wider range viewers by decreasing redundancy using NumPy datasets concepts by </a:t>
            </a:r>
            <a:r>
              <a:rPr lang="en-IN" dirty="0" err="1"/>
              <a:t>analyzing</a:t>
            </a:r>
            <a:r>
              <a:rPr lang="en-IN" dirty="0"/>
              <a:t> the data with </a:t>
            </a:r>
            <a:r>
              <a:rPr lang="en-IN" dirty="0" err="1"/>
              <a:t>dataframe</a:t>
            </a:r>
            <a:r>
              <a:rPr lang="en-IN" dirty="0"/>
              <a:t> concepts.</a:t>
            </a:r>
          </a:p>
        </p:txBody>
      </p:sp>
    </p:spTree>
    <p:extLst>
      <p:ext uri="{BB962C8B-B14F-4D97-AF65-F5344CB8AC3E}">
        <p14:creationId xmlns:p14="http://schemas.microsoft.com/office/powerpoint/2010/main" val="60608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DCF9-9DD7-886E-355C-5DB8CB332372}"/>
              </a:ext>
            </a:extLst>
          </p:cNvPr>
          <p:cNvSpPr>
            <a:spLocks noGrp="1"/>
          </p:cNvSpPr>
          <p:nvPr>
            <p:ph type="title"/>
          </p:nvPr>
        </p:nvSpPr>
        <p:spPr/>
        <p:txBody>
          <a:bodyPr/>
          <a:lstStyle/>
          <a:p>
            <a:r>
              <a:rPr lang="en-IN" dirty="0"/>
              <a:t>Dataset: Netflix dataset</a:t>
            </a:r>
            <a:br>
              <a:rPr lang="en-IN" dirty="0"/>
            </a:br>
            <a:endParaRPr lang="en-IN" dirty="0"/>
          </a:p>
        </p:txBody>
      </p:sp>
      <p:pic>
        <p:nvPicPr>
          <p:cNvPr id="5" name="Content Placeholder 4" descr="Table&#10;&#10;Description automatically generated">
            <a:extLst>
              <a:ext uri="{FF2B5EF4-FFF2-40B4-BE49-F238E27FC236}">
                <a16:creationId xmlns:a16="http://schemas.microsoft.com/office/drawing/2014/main" id="{13961D41-96E8-326C-6DA5-65304C3D5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65943"/>
            <a:ext cx="10221888" cy="4782457"/>
          </a:xfrm>
        </p:spPr>
      </p:pic>
    </p:spTree>
    <p:extLst>
      <p:ext uri="{BB962C8B-B14F-4D97-AF65-F5344CB8AC3E}">
        <p14:creationId xmlns:p14="http://schemas.microsoft.com/office/powerpoint/2010/main" val="124332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08DA-3069-7DA4-04AE-68FCB0C25EDD}"/>
              </a:ext>
            </a:extLst>
          </p:cNvPr>
          <p:cNvSpPr>
            <a:spLocks noGrp="1"/>
          </p:cNvSpPr>
          <p:nvPr>
            <p:ph type="title"/>
          </p:nvPr>
        </p:nvSpPr>
        <p:spPr/>
        <p:txBody>
          <a:bodyPr/>
          <a:lstStyle/>
          <a:p>
            <a:r>
              <a:rPr lang="en-IN" dirty="0"/>
              <a:t>Methods used:</a:t>
            </a:r>
          </a:p>
        </p:txBody>
      </p:sp>
      <p:sp>
        <p:nvSpPr>
          <p:cNvPr id="3" name="Content Placeholder 2">
            <a:extLst>
              <a:ext uri="{FF2B5EF4-FFF2-40B4-BE49-F238E27FC236}">
                <a16:creationId xmlns:a16="http://schemas.microsoft.com/office/drawing/2014/main" id="{23EB8647-F2DA-6C6A-E182-E0C064794A61}"/>
              </a:ext>
            </a:extLst>
          </p:cNvPr>
          <p:cNvSpPr>
            <a:spLocks noGrp="1"/>
          </p:cNvSpPr>
          <p:nvPr>
            <p:ph idx="1"/>
          </p:nvPr>
        </p:nvSpPr>
        <p:spPr/>
        <p:txBody>
          <a:bodyPr>
            <a:normAutofit lnSpcReduction="10000"/>
          </a:bodyPr>
          <a:lstStyle/>
          <a:p>
            <a:r>
              <a:rPr lang="en-IN" dirty="0"/>
              <a:t>Import Libraries :</a:t>
            </a:r>
          </a:p>
          <a:p>
            <a:pPr marL="457200" indent="-457200">
              <a:buFont typeface="+mj-lt"/>
              <a:buAutoNum type="arabicPeriod"/>
            </a:pPr>
            <a:r>
              <a:rPr lang="en-IN" dirty="0"/>
              <a:t>NumPy</a:t>
            </a:r>
          </a:p>
          <a:p>
            <a:pPr marL="457200" indent="-457200">
              <a:buFont typeface="+mj-lt"/>
              <a:buAutoNum type="arabicPeriod"/>
            </a:pPr>
            <a:r>
              <a:rPr lang="en-IN" dirty="0"/>
              <a:t>Pandas </a:t>
            </a:r>
          </a:p>
          <a:p>
            <a:pPr marL="457200" indent="-457200">
              <a:buFont typeface="+mj-lt"/>
              <a:buAutoNum type="arabicPeriod"/>
            </a:pPr>
            <a:r>
              <a:rPr lang="en-IN" dirty="0"/>
              <a:t>Matplotlib</a:t>
            </a:r>
          </a:p>
          <a:p>
            <a:pPr marL="457200" indent="-457200">
              <a:buFont typeface="+mj-lt"/>
              <a:buAutoNum type="arabicPeriod"/>
            </a:pPr>
            <a:r>
              <a:rPr lang="en-IN" dirty="0"/>
              <a:t>NumPy-Seaborn</a:t>
            </a:r>
          </a:p>
          <a:p>
            <a:r>
              <a:rPr lang="en-IN" dirty="0"/>
              <a:t>Read the dataset</a:t>
            </a:r>
          </a:p>
          <a:p>
            <a:r>
              <a:rPr lang="en-IN" dirty="0"/>
              <a:t>Use Panda data  frame</a:t>
            </a:r>
          </a:p>
          <a:p>
            <a:r>
              <a:rPr lang="en-IN" dirty="0"/>
              <a:t>Row and columns operation</a:t>
            </a:r>
          </a:p>
          <a:p>
            <a:r>
              <a:rPr lang="en-IN" dirty="0"/>
              <a:t>Cleaning data</a:t>
            </a:r>
          </a:p>
          <a:p>
            <a:r>
              <a:rPr lang="en-IN" dirty="0"/>
              <a:t>Data visualization</a:t>
            </a:r>
          </a:p>
          <a:p>
            <a:pPr marL="457200" indent="-457200">
              <a:buFont typeface="+mj-lt"/>
              <a:buAutoNum type="arabicPeriod"/>
            </a:pPr>
            <a:endParaRPr lang="en-IN" dirty="0"/>
          </a:p>
          <a:p>
            <a:endParaRPr lang="en-IN" dirty="0"/>
          </a:p>
        </p:txBody>
      </p:sp>
    </p:spTree>
    <p:extLst>
      <p:ext uri="{BB962C8B-B14F-4D97-AF65-F5344CB8AC3E}">
        <p14:creationId xmlns:p14="http://schemas.microsoft.com/office/powerpoint/2010/main" val="40901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51C4-CA88-6CE4-4D46-6F6F1621AC5B}"/>
              </a:ext>
            </a:extLst>
          </p:cNvPr>
          <p:cNvSpPr>
            <a:spLocks noGrp="1"/>
          </p:cNvSpPr>
          <p:nvPr>
            <p:ph type="title"/>
          </p:nvPr>
        </p:nvSpPr>
        <p:spPr/>
        <p:txBody>
          <a:bodyPr/>
          <a:lstStyle/>
          <a:p>
            <a:r>
              <a:rPr lang="en-IN" dirty="0"/>
              <a:t>Result and it’s evaluation:</a:t>
            </a:r>
          </a:p>
        </p:txBody>
      </p:sp>
      <p:pic>
        <p:nvPicPr>
          <p:cNvPr id="5" name="Content Placeholder 4" descr="A screenshot of a computer&#10;&#10;Description automatically generated">
            <a:extLst>
              <a:ext uri="{FF2B5EF4-FFF2-40B4-BE49-F238E27FC236}">
                <a16:creationId xmlns:a16="http://schemas.microsoft.com/office/drawing/2014/main" id="{5C531771-9008-1648-21B4-DD7AE9D383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9" t="20653" r="-309" b="-272"/>
          <a:stretch/>
        </p:blipFill>
        <p:spPr>
          <a:xfrm>
            <a:off x="646111" y="1625600"/>
            <a:ext cx="10570162" cy="4779682"/>
          </a:xfrm>
        </p:spPr>
      </p:pic>
    </p:spTree>
    <p:extLst>
      <p:ext uri="{BB962C8B-B14F-4D97-AF65-F5344CB8AC3E}">
        <p14:creationId xmlns:p14="http://schemas.microsoft.com/office/powerpoint/2010/main" val="424976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1860-CEBD-90D7-9ADE-3C0D1E0A9336}"/>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4248E2F6-8BD3-2A47-40D3-BAD03EA035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014" r="-1845"/>
          <a:stretch/>
        </p:blipFill>
        <p:spPr>
          <a:xfrm>
            <a:off x="0" y="452718"/>
            <a:ext cx="12017829" cy="6180311"/>
          </a:xfrm>
        </p:spPr>
      </p:pic>
    </p:spTree>
    <p:extLst>
      <p:ext uri="{BB962C8B-B14F-4D97-AF65-F5344CB8AC3E}">
        <p14:creationId xmlns:p14="http://schemas.microsoft.com/office/powerpoint/2010/main" val="2517906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04F97F2FE0154EBF88C645F3B0324F" ma:contentTypeVersion="0" ma:contentTypeDescription="Create a new document." ma:contentTypeScope="" ma:versionID="ac636cfbd9fa1d9f66315cda21e88d5e">
  <xsd:schema xmlns:xsd="http://www.w3.org/2001/XMLSchema" xmlns:xs="http://www.w3.org/2001/XMLSchema" xmlns:p="http://schemas.microsoft.com/office/2006/metadata/properties" targetNamespace="http://schemas.microsoft.com/office/2006/metadata/properties" ma:root="true" ma:fieldsID="e48f15c8cf4bf6d3a467e149c915fb3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2EB16A-70ED-461D-BCC9-C6F7A4E324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2BDA32A-29C6-445A-AD9B-C4BEDBBC75F4}">
  <ds:schemaRefs>
    <ds:schemaRef ds:uri="http://schemas.microsoft.com/sharepoint/v3/contenttype/forms"/>
  </ds:schemaRefs>
</ds:datastoreItem>
</file>

<file path=customXml/itemProps3.xml><?xml version="1.0" encoding="utf-8"?>
<ds:datastoreItem xmlns:ds="http://schemas.openxmlformats.org/officeDocument/2006/customXml" ds:itemID="{7DA14A1B-1883-49A7-A348-C8B89950C95F}">
  <ds:schemaRefs>
    <ds:schemaRef ds:uri="http://purl.org/dc/elements/1.1/"/>
    <ds:schemaRef ds:uri="http://www.w3.org/XML/1998/namespace"/>
    <ds:schemaRef ds:uri="http://purl.org/dc/terms/"/>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Ion</Template>
  <TotalTime>142</TotalTime>
  <Words>281</Words>
  <Application>Microsoft Office PowerPoint</Application>
  <PresentationFormat>Widescreen</PresentationFormat>
  <Paragraphs>39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Abadi</vt:lpstr>
      <vt:lpstr>Arial</vt:lpstr>
      <vt:lpstr>Century Gothic</vt:lpstr>
      <vt:lpstr>Clear Sans</vt:lpstr>
      <vt:lpstr>Inter</vt:lpstr>
      <vt:lpstr>Wingdings 3</vt:lpstr>
      <vt:lpstr>Ion</vt:lpstr>
      <vt:lpstr>Project name: Netflix Data Analysis</vt:lpstr>
      <vt:lpstr>Outline:</vt:lpstr>
      <vt:lpstr>Project Background:</vt:lpstr>
      <vt:lpstr>Motivation:</vt:lpstr>
      <vt:lpstr>Problem Statement: </vt:lpstr>
      <vt:lpstr>Dataset: Netflix dataset </vt:lpstr>
      <vt:lpstr>Methods used:</vt:lpstr>
      <vt:lpstr>Result and it’s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Netflix Data Analysis</dc:title>
  <dc:creator>Rushikesh Isokar</dc:creator>
  <cp:lastModifiedBy>Rushikesh Isokar</cp:lastModifiedBy>
  <cp:revision>1</cp:revision>
  <dcterms:created xsi:type="dcterms:W3CDTF">2023-04-25T16:59:17Z</dcterms:created>
  <dcterms:modified xsi:type="dcterms:W3CDTF">2023-04-25T19:21:51Z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0x0101004004F97F2FE0154EBF88C645F3B0324F</vt:lpwstr>
  </property>
</Properties>
</file>