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63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993334" y="0"/>
            <a:ext cx="1310643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5" y="2292095"/>
            <a:ext cx="7572375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4" y="4511785"/>
            <a:ext cx="7572376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EC8EC1EC-68B7-4D4E-A08E-3B81D333DDF8}" type="datetimeFigureOut">
              <a:rPr lang="en-US" smtClean="0"/>
              <a:pPr/>
              <a:t>09-Aug-17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C7E90262-E4D4-4FAA-866E-A0947DFB3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8675" y="1600200"/>
            <a:ext cx="2547747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3491003" y="1600200"/>
            <a:ext cx="4823184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C1EC-68B7-4D4E-A08E-3B81D333DDF8}" type="datetimeFigureOut">
              <a:rPr lang="en-US" smtClean="0"/>
              <a:pPr/>
              <a:t>09-Aug-17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262-E4D4-4FAA-866E-A0947DFB3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C1EC-68B7-4D4E-A08E-3B81D333DDF8}" type="datetimeFigureOut">
              <a:rPr lang="en-US" smtClean="0"/>
              <a:pPr/>
              <a:t>09-Aug-17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262-E4D4-4FAA-866E-A0947DFB3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365125"/>
            <a:ext cx="12858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8675" y="365125"/>
            <a:ext cx="6074172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C1EC-68B7-4D4E-A08E-3B81D333DDF8}" type="datetimeFigureOut">
              <a:rPr lang="en-US" smtClean="0"/>
              <a:pPr/>
              <a:t>09-Aug-17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262-E4D4-4FAA-866E-A0947DFB370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4181447" y="3239394"/>
            <a:ext cx="5632704" cy="63302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C1EC-68B7-4D4E-A08E-3B81D333DDF8}" type="datetimeFigureOut">
              <a:rPr lang="en-US" smtClean="0"/>
              <a:pPr/>
              <a:t>09-Aug-17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262-E4D4-4FAA-866E-A0947DFB3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5" y="2292095"/>
            <a:ext cx="4300538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4511785"/>
            <a:ext cx="4300538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5235798" y="1310656"/>
            <a:ext cx="3908203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4" name="Group 13"/>
          <p:cNvGrpSpPr/>
          <p:nvPr/>
        </p:nvGrpSpPr>
        <p:grpSpPr>
          <a:xfrm>
            <a:off x="0" y="1143001"/>
            <a:ext cx="9144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994410" y="0"/>
            <a:ext cx="1310643" cy="2292094"/>
          </a:xfrm>
          <a:prstGeom prst="rect">
            <a:avLst/>
          </a:prstGeom>
        </p:spPr>
      </p:pic>
      <p:grpSp>
        <p:nvGrpSpPr>
          <p:cNvPr id="5" name="Group 12"/>
          <p:cNvGrpSpPr/>
          <p:nvPr/>
        </p:nvGrpSpPr>
        <p:grpSpPr>
          <a:xfrm rot="10800000">
            <a:off x="0" y="5645511"/>
            <a:ext cx="9144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=""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1"/>
            <a:ext cx="9144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" y="0"/>
            <a:ext cx="1337391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2971806"/>
            <a:ext cx="7553324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4655956"/>
            <a:ext cx="7553324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C1EC-68B7-4D4E-A08E-3B81D333DDF8}" type="datetimeFigureOut">
              <a:rPr lang="en-US" smtClean="0"/>
              <a:pPr/>
              <a:t>09-Aug-17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262-E4D4-4FAA-866E-A0947DFB3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8675" y="1600201"/>
            <a:ext cx="3686175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00201"/>
            <a:ext cx="3686175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C1EC-68B7-4D4E-A08E-3B81D333DDF8}" type="datetimeFigureOut">
              <a:rPr lang="en-US" smtClean="0"/>
              <a:pPr/>
              <a:t>09-Aug-17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262-E4D4-4FAA-866E-A0947DFB3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600200"/>
            <a:ext cx="3689604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8675" y="2424112"/>
            <a:ext cx="3689604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4583" y="1600200"/>
            <a:ext cx="3689604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4583" y="2424112"/>
            <a:ext cx="3689604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C1EC-68B7-4D4E-A08E-3B81D333DDF8}" type="datetimeFigureOut">
              <a:rPr lang="en-US" smtClean="0"/>
              <a:pPr/>
              <a:t>09-Aug-17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262-E4D4-4FAA-866E-A0947DFB3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687B-C650-4D38-9E5B-7BDAFADE3185}" type="datetimeFigureOut">
              <a:rPr lang="en-US" smtClean="0"/>
              <a:pPr/>
              <a:t>09-Aug-17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262-E4D4-4FAA-866E-A0947DFB3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C1EC-68B7-4D4E-A08E-3B81D333DDF8}" type="datetimeFigureOut">
              <a:rPr lang="en-US" smtClean="0"/>
              <a:pPr/>
              <a:t>09-Aug-17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262-E4D4-4FAA-866E-A0947DFB3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8675" y="1600200"/>
            <a:ext cx="3288411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1386" y="1600200"/>
            <a:ext cx="4083939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EC1EC-68B7-4D4E-A08E-3B81D333DDF8}" type="datetimeFigureOut">
              <a:rPr lang="en-US" smtClean="0"/>
              <a:pPr/>
              <a:t>09-Aug-17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0262-E4D4-4FAA-866E-A0947DFB3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75" y="76200"/>
            <a:ext cx="748551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600200"/>
            <a:ext cx="748665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8675" y="6356352"/>
            <a:ext cx="137216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EC8EC1EC-68B7-4D4E-A08E-3B81D333DDF8}" type="datetimeFigureOut">
              <a:rPr lang="en-US" smtClean="0"/>
              <a:pPr/>
              <a:t>09-Aug-17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844" y="6356350"/>
            <a:ext cx="474231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2587" y="6356352"/>
            <a:ext cx="1371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C7E90262-E4D4-4FAA-866E-A0947DFB370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14"/>
          <p:cNvGrpSpPr/>
          <p:nvPr/>
        </p:nvGrpSpPr>
        <p:grpSpPr>
          <a:xfrm>
            <a:off x="827532" y="1219202"/>
            <a:ext cx="7488936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>
                <a:latin typeface="Arial" pitchFamily="34" charset="0"/>
                <a:cs typeface="Arial" pitchFamily="34" charset="0"/>
              </a:rPr>
              <a:t>IT EXIBITION, 2017</a:t>
            </a:r>
            <a:endParaRPr lang="en-US" sz="5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828674" y="4038600"/>
            <a:ext cx="7572376" cy="955565"/>
          </a:xfrm>
        </p:spPr>
        <p:txBody>
          <a:bodyPr/>
          <a:lstStyle/>
          <a:p>
            <a:pPr algn="ctr"/>
            <a:r>
              <a:rPr lang="en-US" sz="3200" dirty="0" smtClean="0"/>
              <a:t>FACE DETECTION</a:t>
            </a:r>
            <a:endParaRPr lang="en-US" dirty="0"/>
          </a:p>
        </p:txBody>
      </p:sp>
      <p:sp>
        <p:nvSpPr>
          <p:cNvPr id="122882" name="AutoShape 2" descr="Image result for clipart:Compute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884" name="AutoShape 4" descr="Image result for clipart:Compute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computer-clipart-for-kids-computer-clip-art_140414095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91400" y="4267200"/>
            <a:ext cx="1406884" cy="139827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WHAT IS FACE DETECTION?</a:t>
            </a:r>
            <a:endParaRPr lang="en-US" sz="3600" b="1" dirty="0"/>
          </a:p>
        </p:txBody>
      </p:sp>
      <p:pic>
        <p:nvPicPr>
          <p:cNvPr id="4" name="Picture 3" descr="Question-mark-clip-art-free-clipart-images-image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57800" y="2590800"/>
            <a:ext cx="2533163" cy="38100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HOW DOES IT WORK?</a:t>
            </a:r>
            <a:endParaRPr lang="en-US" sz="3600" b="1" dirty="0"/>
          </a:p>
        </p:txBody>
      </p:sp>
      <p:pic>
        <p:nvPicPr>
          <p:cNvPr id="4" name="Picture 3" descr="can-stock-photo_csp6109028.jpg"/>
          <p:cNvPicPr>
            <a:picLocks noChangeAspect="1"/>
          </p:cNvPicPr>
          <p:nvPr/>
        </p:nvPicPr>
        <p:blipFill>
          <a:blip r:embed="rId2" cstate="print"/>
          <a:srcRect b="6977"/>
          <a:stretch>
            <a:fillRect/>
          </a:stretch>
        </p:blipFill>
        <p:spPr>
          <a:xfrm>
            <a:off x="526774" y="2971800"/>
            <a:ext cx="4273826" cy="3048000"/>
          </a:xfrm>
          <a:prstGeom prst="rect">
            <a:avLst/>
          </a:prstGeom>
        </p:spPr>
      </p:pic>
      <p:pic>
        <p:nvPicPr>
          <p:cNvPr id="5" name="Picture 4" descr="Question-mark-pictures-of-questions-marks-clipart-cliparting-2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690734">
            <a:off x="5501469" y="2970415"/>
            <a:ext cx="2423160" cy="196291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smtClean="0"/>
              <a:t>ARE THERE ANY DISADVANTAGES?</a:t>
            </a:r>
            <a:endParaRPr lang="en-US" sz="3600" b="1" dirty="0"/>
          </a:p>
        </p:txBody>
      </p:sp>
      <p:pic>
        <p:nvPicPr>
          <p:cNvPr id="6" name="Picture 5" descr="advantage-clipart-advantage-clipart-clipart_of_31983_smjpg_2-300x22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4600" y="2819400"/>
            <a:ext cx="4038600" cy="302895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WHAT CAN IT BE USED IN?</a:t>
            </a:r>
            <a:endParaRPr lang="en-US" sz="3600" b="1" dirty="0"/>
          </a:p>
        </p:txBody>
      </p:sp>
      <p:pic>
        <p:nvPicPr>
          <p:cNvPr id="3" name="Picture 2" descr="useful-useless-puzzle-pieces-sign-illustration-design-over-white-54281537.jpg"/>
          <p:cNvPicPr>
            <a:picLocks noChangeAspect="1"/>
          </p:cNvPicPr>
          <p:nvPr/>
        </p:nvPicPr>
        <p:blipFill>
          <a:blip r:embed="rId2" cstate="print"/>
          <a:srcRect b="2972"/>
          <a:stretch>
            <a:fillRect/>
          </a:stretch>
        </p:blipFill>
        <p:spPr>
          <a:xfrm>
            <a:off x="895540" y="2694315"/>
            <a:ext cx="2819400" cy="2487285"/>
          </a:xfrm>
          <a:prstGeom prst="rect">
            <a:avLst/>
          </a:prstGeom>
        </p:spPr>
      </p:pic>
      <p:pic>
        <p:nvPicPr>
          <p:cNvPr id="4" name="Picture 3" descr="stock-photo-illustration-of-a-multi-tool-11303122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48540" y="2667000"/>
            <a:ext cx="2533460" cy="29718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TF03431380.potx" id="{B573BD99-E105-4D2A-964B-B901A176567A}" vid="{B1D363B9-18DE-4874-9E2B-FD69B5C654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tf03431380</Template>
  <TotalTime>42</TotalTime>
  <Words>28</Words>
  <Application>Microsoft Office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Academic Literature 16x9</vt:lpstr>
      <vt:lpstr>IT EXIBITION, 2017</vt:lpstr>
      <vt:lpstr>WHAT IS FACE DETECTION?</vt:lpstr>
      <vt:lpstr>HOW DOES IT WORK?</vt:lpstr>
      <vt:lpstr>ARE THERE ANY DISADVANTAGES?</vt:lpstr>
      <vt:lpstr>WHAT CAN IT BE USED IN?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EXIBITION, 2017</dc:title>
  <dc:creator>Lenovo</dc:creator>
  <cp:lastModifiedBy>Lenovo</cp:lastModifiedBy>
  <cp:revision>7</cp:revision>
  <dcterms:created xsi:type="dcterms:W3CDTF">2017-08-09T05:48:39Z</dcterms:created>
  <dcterms:modified xsi:type="dcterms:W3CDTF">2017-08-09T17:30:33Z</dcterms:modified>
</cp:coreProperties>
</file>