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8" r:id="rId21"/>
    <p:sldId id="277" r:id="rId22"/>
    <p:sldId id="279" r:id="rId23"/>
    <p:sldId id="273" r:id="rId24"/>
    <p:sldId id="272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81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290" r:id="rId44"/>
    <p:sldId id="291" r:id="rId45"/>
    <p:sldId id="292" r:id="rId46"/>
    <p:sldId id="293" r:id="rId47"/>
    <p:sldId id="29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52E9FBD-754B-4742-945E-9FB80BA16D5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6F0D2F-1003-47F0-8094-3070D9482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2E9FBD-754B-4742-945E-9FB80BA16D5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F0D2F-1003-47F0-8094-3070D9482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2E9FBD-754B-4742-945E-9FB80BA16D5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F0D2F-1003-47F0-8094-3070D9482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2E9FBD-754B-4742-945E-9FB80BA16D5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F0D2F-1003-47F0-8094-3070D9482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2E9FBD-754B-4742-945E-9FB80BA16D5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F0D2F-1003-47F0-8094-3070D9482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2E9FBD-754B-4742-945E-9FB80BA16D5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F0D2F-1003-47F0-8094-3070D9482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2E9FBD-754B-4742-945E-9FB80BA16D5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F0D2F-1003-47F0-8094-3070D9482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2E9FBD-754B-4742-945E-9FB80BA16D5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F0D2F-1003-47F0-8094-3070D948288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2E9FBD-754B-4742-945E-9FB80BA16D5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F0D2F-1003-47F0-8094-3070D9482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52E9FBD-754B-4742-945E-9FB80BA16D5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F0D2F-1003-47F0-8094-3070D9482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52E9FBD-754B-4742-945E-9FB80BA16D5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6F0D2F-1003-47F0-8094-3070D94828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52E9FBD-754B-4742-945E-9FB80BA16D5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26F0D2F-1003-47F0-8094-3070D94828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i-IN" sz="6000" dirty="0" smtClean="0"/>
              <a:t>प्रश्नोत्तरी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1</a:t>
            </a:r>
            <a:r>
              <a:rPr lang="en-IN" baseline="30000" dirty="0" smtClean="0"/>
              <a:t>st</a:t>
            </a:r>
            <a:endParaRPr lang="en-IN" dirty="0" smtClean="0"/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7</a:t>
            </a:r>
            <a:r>
              <a:rPr lang="en-IN" baseline="30000" dirty="0" smtClean="0"/>
              <a:t>th</a:t>
            </a:r>
            <a:endParaRPr lang="en-IN" dirty="0" smtClean="0"/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3</a:t>
            </a:r>
            <a:r>
              <a:rPr lang="en-IN" baseline="30000" dirty="0" smtClean="0"/>
              <a:t>rd</a:t>
            </a:r>
            <a:endParaRPr lang="en-IN" dirty="0" smtClean="0"/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2</a:t>
            </a:r>
            <a:r>
              <a:rPr lang="en-IN" baseline="30000" dirty="0" smtClean="0"/>
              <a:t>nd</a:t>
            </a: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rank does Harvard University hold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Gold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S</a:t>
            </a:r>
            <a:r>
              <a:rPr lang="en-IN" dirty="0" smtClean="0"/>
              <a:t>ilver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R</a:t>
            </a:r>
            <a:r>
              <a:rPr lang="en-IN" dirty="0" smtClean="0"/>
              <a:t>ubber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Copper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Which of the following is the best conductor of electricity?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India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Britain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China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Turkey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Highest producer of tea in the world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28 and 6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28 and 7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29 and 6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29 and 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many states and UTs are does India have?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Chinese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Mandarin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Hindi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English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Most spoken language in the World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i-IN" dirty="0" smtClean="0"/>
              <a:t>ध्वनि की पहचान करें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i-IN" dirty="0" smtClean="0"/>
              <a:t>चित्रों</a:t>
            </a:r>
            <a:r>
              <a:rPr lang="en-IN" dirty="0" smtClean="0"/>
              <a:t> </a:t>
            </a:r>
            <a:r>
              <a:rPr lang="hi-IN" dirty="0" smtClean="0"/>
              <a:t>की पहचान करें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opra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ly kh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980728"/>
            <a:ext cx="4536504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opra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ly kh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1650504"/>
            <a:ext cx="3722712" cy="3722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opra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ly kh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1988840"/>
            <a:ext cx="3002632" cy="3002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i-IN" dirty="0" smtClean="0"/>
              <a:t>बहुवैकल्पिक प्रश्न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opra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ly kh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1628800"/>
            <a:ext cx="3434680" cy="3434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opra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ly kh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1928135"/>
            <a:ext cx="4586808" cy="2580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opra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ly kh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1484784"/>
            <a:ext cx="4226768" cy="3244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opra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ly kh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1124744"/>
            <a:ext cx="2780170" cy="4165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opra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ly kh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1124744"/>
            <a:ext cx="3146648" cy="4310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i-IN" dirty="0" smtClean="0"/>
              <a:t>निम्नलिखित को मिलाएं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IN" dirty="0" smtClean="0"/>
              <a:t>Bangladesh</a:t>
            </a:r>
          </a:p>
          <a:p>
            <a:r>
              <a:rPr lang="en-IN" dirty="0" smtClean="0"/>
              <a:t>Japan</a:t>
            </a:r>
          </a:p>
          <a:p>
            <a:r>
              <a:rPr lang="en-IN" dirty="0" smtClean="0"/>
              <a:t>Spain</a:t>
            </a:r>
          </a:p>
          <a:p>
            <a:r>
              <a:rPr lang="en-IN" dirty="0" smtClean="0"/>
              <a:t>New Zealand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Auckland</a:t>
            </a:r>
          </a:p>
          <a:p>
            <a:r>
              <a:rPr lang="en-IN" dirty="0" smtClean="0"/>
              <a:t>Barcelona</a:t>
            </a:r>
          </a:p>
          <a:p>
            <a:r>
              <a:rPr lang="en-IN" dirty="0" smtClean="0"/>
              <a:t>Tokyo</a:t>
            </a:r>
          </a:p>
          <a:p>
            <a:r>
              <a:rPr lang="en-IN" dirty="0" smtClean="0"/>
              <a:t>Dhaka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IN" dirty="0" smtClean="0"/>
              <a:t>France</a:t>
            </a:r>
          </a:p>
          <a:p>
            <a:r>
              <a:rPr lang="en-IN" dirty="0" smtClean="0"/>
              <a:t>USA</a:t>
            </a:r>
          </a:p>
          <a:p>
            <a:r>
              <a:rPr lang="en-IN" dirty="0" smtClean="0"/>
              <a:t>England</a:t>
            </a:r>
          </a:p>
          <a:p>
            <a:r>
              <a:rPr lang="en-IN" dirty="0" smtClean="0"/>
              <a:t>South Africa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Cape Town</a:t>
            </a:r>
          </a:p>
          <a:p>
            <a:r>
              <a:rPr lang="en-IN" dirty="0" smtClean="0"/>
              <a:t>London</a:t>
            </a:r>
          </a:p>
          <a:p>
            <a:r>
              <a:rPr lang="en-IN" dirty="0" smtClean="0"/>
              <a:t>Washington</a:t>
            </a:r>
          </a:p>
          <a:p>
            <a:r>
              <a:rPr lang="en-IN" dirty="0" smtClean="0"/>
              <a:t>Paris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IN" dirty="0" smtClean="0"/>
              <a:t>Sri Lanka</a:t>
            </a:r>
          </a:p>
          <a:p>
            <a:r>
              <a:rPr lang="en-IN" dirty="0" smtClean="0"/>
              <a:t>Saudi Arabia</a:t>
            </a:r>
          </a:p>
          <a:p>
            <a:r>
              <a:rPr lang="en-IN" dirty="0" smtClean="0"/>
              <a:t>Pakistan</a:t>
            </a:r>
          </a:p>
          <a:p>
            <a:r>
              <a:rPr lang="en-IN" dirty="0" smtClean="0"/>
              <a:t>Uganda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Abu Dhabi</a:t>
            </a:r>
          </a:p>
          <a:p>
            <a:r>
              <a:rPr lang="en-IN" dirty="0" smtClean="0"/>
              <a:t>Islamabad</a:t>
            </a:r>
          </a:p>
          <a:p>
            <a:r>
              <a:rPr lang="en-IN" dirty="0" smtClean="0"/>
              <a:t>Kampala</a:t>
            </a:r>
          </a:p>
          <a:p>
            <a:r>
              <a:rPr lang="en-IN" dirty="0" smtClean="0"/>
              <a:t>Colombo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IN" dirty="0" smtClean="0"/>
              <a:t>Iraq</a:t>
            </a:r>
          </a:p>
          <a:p>
            <a:r>
              <a:rPr lang="en-IN" dirty="0" smtClean="0"/>
              <a:t>Italy</a:t>
            </a:r>
          </a:p>
          <a:p>
            <a:r>
              <a:rPr lang="en-IN" dirty="0" smtClean="0"/>
              <a:t>Egypt</a:t>
            </a:r>
          </a:p>
          <a:p>
            <a:r>
              <a:rPr lang="en-IN" dirty="0" smtClean="0"/>
              <a:t>Canada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Toronto</a:t>
            </a:r>
          </a:p>
          <a:p>
            <a:r>
              <a:rPr lang="en-IN" dirty="0" smtClean="0"/>
              <a:t>Rome</a:t>
            </a:r>
          </a:p>
          <a:p>
            <a:r>
              <a:rPr lang="en-IN" dirty="0" smtClean="0"/>
              <a:t>Cairo</a:t>
            </a:r>
          </a:p>
          <a:p>
            <a:r>
              <a:rPr lang="en-IN" dirty="0" smtClean="0"/>
              <a:t>Bagdad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Belgium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Spain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Australia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Norway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Which of the following countries hosted the CWG-2018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IN" dirty="0" err="1" smtClean="0"/>
              <a:t>Harbajan</a:t>
            </a:r>
            <a:endParaRPr lang="en-IN" dirty="0" smtClean="0"/>
          </a:p>
          <a:p>
            <a:r>
              <a:rPr lang="en-IN" dirty="0" smtClean="0"/>
              <a:t>KL </a:t>
            </a:r>
            <a:r>
              <a:rPr lang="en-IN" dirty="0" err="1" smtClean="0"/>
              <a:t>Rahul</a:t>
            </a:r>
            <a:endParaRPr lang="en-IN" dirty="0" smtClean="0"/>
          </a:p>
          <a:p>
            <a:r>
              <a:rPr lang="en-IN" dirty="0" smtClean="0"/>
              <a:t>Leo </a:t>
            </a:r>
            <a:r>
              <a:rPr lang="en-IN" dirty="0" err="1" smtClean="0"/>
              <a:t>Messi</a:t>
            </a:r>
            <a:endParaRPr lang="en-IN" dirty="0" smtClean="0"/>
          </a:p>
          <a:p>
            <a:r>
              <a:rPr lang="en-IN" dirty="0" smtClean="0"/>
              <a:t>Sergio Ramos</a:t>
            </a:r>
          </a:p>
          <a:p>
            <a:r>
              <a:rPr lang="en-IN" dirty="0" err="1" smtClean="0"/>
              <a:t>Nitish</a:t>
            </a:r>
            <a:r>
              <a:rPr lang="en-IN" dirty="0" smtClean="0"/>
              <a:t> </a:t>
            </a:r>
            <a:r>
              <a:rPr lang="en-IN" dirty="0" err="1" smtClean="0"/>
              <a:t>Rana</a:t>
            </a:r>
            <a:r>
              <a:rPr lang="en-IN" dirty="0" smtClean="0"/>
              <a:t>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Barcelona FC</a:t>
            </a:r>
          </a:p>
          <a:p>
            <a:r>
              <a:rPr lang="en-IN" dirty="0" smtClean="0"/>
              <a:t>KKR</a:t>
            </a:r>
          </a:p>
          <a:p>
            <a:r>
              <a:rPr lang="en-IN" dirty="0" smtClean="0"/>
              <a:t>CSK</a:t>
            </a:r>
          </a:p>
          <a:p>
            <a:r>
              <a:rPr lang="en-IN" dirty="0" smtClean="0"/>
              <a:t>K11P</a:t>
            </a:r>
          </a:p>
          <a:p>
            <a:r>
              <a:rPr lang="en-IN" dirty="0" smtClean="0"/>
              <a:t>Real Madrid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IN" dirty="0" err="1" smtClean="0"/>
              <a:t>Sarfaraz</a:t>
            </a:r>
            <a:r>
              <a:rPr lang="en-IN" dirty="0" smtClean="0"/>
              <a:t> Khan</a:t>
            </a:r>
          </a:p>
          <a:p>
            <a:r>
              <a:rPr lang="en-IN" dirty="0" err="1" smtClean="0"/>
              <a:t>Ambati</a:t>
            </a:r>
            <a:r>
              <a:rPr lang="en-IN" dirty="0" smtClean="0"/>
              <a:t> </a:t>
            </a:r>
            <a:r>
              <a:rPr lang="en-IN" dirty="0" err="1" smtClean="0"/>
              <a:t>Raydu</a:t>
            </a:r>
            <a:endParaRPr lang="en-IN" dirty="0" smtClean="0"/>
          </a:p>
          <a:p>
            <a:r>
              <a:rPr lang="en-IN" dirty="0" err="1" smtClean="0"/>
              <a:t>Ajinkya</a:t>
            </a:r>
            <a:r>
              <a:rPr lang="en-IN" dirty="0" smtClean="0"/>
              <a:t> </a:t>
            </a:r>
            <a:r>
              <a:rPr lang="en-IN" dirty="0" err="1" smtClean="0"/>
              <a:t>Rahane</a:t>
            </a:r>
            <a:endParaRPr lang="en-IN" dirty="0" smtClean="0"/>
          </a:p>
          <a:p>
            <a:r>
              <a:rPr lang="en-IN" dirty="0" err="1" smtClean="0"/>
              <a:t>Neymar</a:t>
            </a:r>
            <a:endParaRPr lang="en-IN" dirty="0" smtClean="0"/>
          </a:p>
          <a:p>
            <a:r>
              <a:rPr lang="en-IN" dirty="0" smtClean="0"/>
              <a:t>Robert </a:t>
            </a:r>
            <a:r>
              <a:rPr lang="en-IN" dirty="0" err="1" smtClean="0"/>
              <a:t>Lewendoski</a:t>
            </a:r>
            <a:endParaRPr lang="en-IN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FC </a:t>
            </a:r>
            <a:r>
              <a:rPr lang="en-IN" dirty="0" err="1" smtClean="0"/>
              <a:t>Bayen</a:t>
            </a:r>
            <a:r>
              <a:rPr lang="en-IN" dirty="0" smtClean="0"/>
              <a:t> Munich</a:t>
            </a:r>
          </a:p>
          <a:p>
            <a:r>
              <a:rPr lang="en-IN" dirty="0" smtClean="0"/>
              <a:t>Paris Saint </a:t>
            </a:r>
            <a:r>
              <a:rPr lang="en-IN" dirty="0" err="1" smtClean="0"/>
              <a:t>Germain</a:t>
            </a:r>
            <a:endParaRPr lang="en-IN" dirty="0" smtClean="0"/>
          </a:p>
          <a:p>
            <a:r>
              <a:rPr lang="en-IN" dirty="0" smtClean="0"/>
              <a:t>MI</a:t>
            </a:r>
          </a:p>
          <a:p>
            <a:r>
              <a:rPr lang="en-IN" dirty="0" smtClean="0"/>
              <a:t>RCB</a:t>
            </a:r>
          </a:p>
          <a:p>
            <a:r>
              <a:rPr lang="en-IN" dirty="0" smtClean="0"/>
              <a:t>RR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IN" dirty="0" smtClean="0"/>
              <a:t>Sergio </a:t>
            </a:r>
            <a:r>
              <a:rPr lang="en-IN" dirty="0" err="1" smtClean="0"/>
              <a:t>Augero</a:t>
            </a:r>
            <a:endParaRPr lang="en-IN" dirty="0" smtClean="0"/>
          </a:p>
          <a:p>
            <a:r>
              <a:rPr lang="en-IN" dirty="0" err="1" smtClean="0"/>
              <a:t>P.Shaw</a:t>
            </a:r>
            <a:endParaRPr lang="en-IN" dirty="0" smtClean="0"/>
          </a:p>
          <a:p>
            <a:r>
              <a:rPr lang="en-IN" dirty="0" err="1" smtClean="0"/>
              <a:t>M.Siraj</a:t>
            </a:r>
            <a:endParaRPr lang="en-IN" dirty="0" smtClean="0"/>
          </a:p>
          <a:p>
            <a:r>
              <a:rPr lang="en-IN" dirty="0" err="1" smtClean="0"/>
              <a:t>D.Hooda</a:t>
            </a:r>
            <a:endParaRPr lang="en-IN" dirty="0" smtClean="0"/>
          </a:p>
          <a:p>
            <a:r>
              <a:rPr lang="en-IN" dirty="0" err="1" smtClean="0"/>
              <a:t>R.Lukaku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Manchester City</a:t>
            </a:r>
          </a:p>
          <a:p>
            <a:r>
              <a:rPr lang="en-IN" dirty="0" smtClean="0"/>
              <a:t>Manchester United</a:t>
            </a:r>
          </a:p>
          <a:p>
            <a:r>
              <a:rPr lang="en-IN" dirty="0" smtClean="0"/>
              <a:t>DD</a:t>
            </a:r>
          </a:p>
          <a:p>
            <a:r>
              <a:rPr lang="en-IN" dirty="0" smtClean="0"/>
              <a:t>RCB</a:t>
            </a:r>
          </a:p>
          <a:p>
            <a:r>
              <a:rPr lang="en-IN" dirty="0" smtClean="0"/>
              <a:t>SRH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IN" dirty="0" smtClean="0"/>
              <a:t>Paulo </a:t>
            </a:r>
            <a:r>
              <a:rPr lang="en-IN" dirty="0" err="1" smtClean="0"/>
              <a:t>Dybala</a:t>
            </a:r>
            <a:endParaRPr lang="en-IN" dirty="0" smtClean="0"/>
          </a:p>
          <a:p>
            <a:r>
              <a:rPr lang="en-IN" dirty="0" smtClean="0"/>
              <a:t>John Stones </a:t>
            </a:r>
          </a:p>
          <a:p>
            <a:r>
              <a:rPr lang="en-IN" dirty="0" err="1" smtClean="0"/>
              <a:t>A.Russel</a:t>
            </a:r>
            <a:endParaRPr lang="en-IN" dirty="0" smtClean="0"/>
          </a:p>
          <a:p>
            <a:r>
              <a:rPr lang="en-IN" dirty="0" err="1" smtClean="0"/>
              <a:t>Imran</a:t>
            </a:r>
            <a:r>
              <a:rPr lang="en-IN" dirty="0" smtClean="0"/>
              <a:t> </a:t>
            </a:r>
            <a:r>
              <a:rPr lang="en-IN" dirty="0" err="1" smtClean="0"/>
              <a:t>Tahir</a:t>
            </a:r>
            <a:endParaRPr lang="en-IN" dirty="0" smtClean="0"/>
          </a:p>
          <a:p>
            <a:r>
              <a:rPr lang="en-IN" dirty="0" err="1" smtClean="0"/>
              <a:t>J.Bumrah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Manchester City </a:t>
            </a:r>
          </a:p>
          <a:p>
            <a:r>
              <a:rPr lang="en-IN" dirty="0" err="1" smtClean="0"/>
              <a:t>Juventus</a:t>
            </a:r>
            <a:endParaRPr lang="en-IN" dirty="0" smtClean="0"/>
          </a:p>
          <a:p>
            <a:r>
              <a:rPr lang="en-IN" dirty="0" smtClean="0"/>
              <a:t>KKR</a:t>
            </a:r>
          </a:p>
          <a:p>
            <a:r>
              <a:rPr lang="en-IN" dirty="0" smtClean="0"/>
              <a:t>MI</a:t>
            </a:r>
          </a:p>
          <a:p>
            <a:r>
              <a:rPr lang="en-IN" dirty="0" smtClean="0"/>
              <a:t>CSK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i-IN" dirty="0" smtClean="0"/>
              <a:t>बजर दौर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word in the dictionary is spelled wrong?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3348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When does Friday come before Thursday?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1778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has 4 fingers and a thumb, but is not living?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014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 can only live where there is light but I die if the light shines on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025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gets wetter the more it dries?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08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Satyam </a:t>
            </a:r>
            <a:r>
              <a:rPr lang="en-IN" dirty="0" err="1" smtClean="0"/>
              <a:t>Nadela</a:t>
            </a:r>
            <a:endParaRPr lang="en-IN" dirty="0" smtClean="0"/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Jeff  </a:t>
            </a:r>
            <a:r>
              <a:rPr lang="en-IN" dirty="0" err="1" smtClean="0"/>
              <a:t>Bezos</a:t>
            </a:r>
            <a:endParaRPr lang="en-IN" dirty="0" smtClean="0"/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David Meyer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err="1" smtClean="0"/>
              <a:t>Kapil</a:t>
            </a:r>
            <a:r>
              <a:rPr lang="en-IN" dirty="0" smtClean="0"/>
              <a:t> </a:t>
            </a:r>
            <a:r>
              <a:rPr lang="en-IN" dirty="0" err="1" smtClean="0"/>
              <a:t>Mittal</a:t>
            </a: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CEO and </a:t>
            </a:r>
            <a:r>
              <a:rPr lang="en-IN" dirty="0" smtClean="0"/>
              <a:t>F</a:t>
            </a:r>
            <a:r>
              <a:rPr lang="en-IN" dirty="0" smtClean="0"/>
              <a:t>ounder of Amazon International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Give me food and I will live, give me water and I will die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9170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644" y="2624591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hurt before moving,</a:t>
            </a:r>
            <a:br>
              <a:rPr lang="en-US" dirty="0" smtClean="0"/>
            </a:br>
            <a:r>
              <a:rPr lang="en-US" dirty="0" smtClean="0"/>
              <a:t>We poison before touching,</a:t>
            </a:r>
            <a:br>
              <a:rPr lang="en-US" dirty="0" smtClean="0"/>
            </a:br>
            <a:r>
              <a:rPr lang="en-US" dirty="0" smtClean="0"/>
              <a:t>We bare the truth and the lies,</a:t>
            </a:r>
            <a:br>
              <a:rPr lang="en-US" dirty="0" smtClean="0"/>
            </a:br>
            <a:r>
              <a:rPr lang="en-US" sz="5000" dirty="0" smtClean="0"/>
              <a:t>We are not to be judged by our size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xmlns="" val="498596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carry it everywhere as you go but it never gets heavy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558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i-IN" dirty="0" smtClean="0"/>
              <a:t>मोड़ दौर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102</a:t>
            </a:r>
          </a:p>
          <a:p>
            <a:r>
              <a:rPr lang="en-IN" dirty="0" smtClean="0"/>
              <a:t>105</a:t>
            </a:r>
          </a:p>
          <a:p>
            <a:r>
              <a:rPr lang="en-IN" dirty="0" smtClean="0"/>
              <a:t>108</a:t>
            </a:r>
          </a:p>
          <a:p>
            <a:r>
              <a:rPr lang="en-IN" dirty="0" smtClean="0"/>
              <a:t>110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many Floors are there in Empire State Building ?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Manchurian</a:t>
            </a:r>
          </a:p>
          <a:p>
            <a:r>
              <a:rPr lang="en-IN" dirty="0" smtClean="0"/>
              <a:t>Hung-</a:t>
            </a:r>
            <a:r>
              <a:rPr lang="en-IN" dirty="0" err="1" smtClean="0"/>
              <a:t>Pao</a:t>
            </a:r>
            <a:endParaRPr lang="en-IN" dirty="0" smtClean="0"/>
          </a:p>
          <a:p>
            <a:r>
              <a:rPr lang="en-IN" dirty="0" smtClean="0"/>
              <a:t>Honshu</a:t>
            </a:r>
          </a:p>
          <a:p>
            <a:r>
              <a:rPr lang="en-IN" dirty="0" smtClean="0"/>
              <a:t>Zhejiang</a:t>
            </a:r>
          </a:p>
          <a:p>
            <a:pPr>
              <a:buNone/>
            </a:pPr>
            <a:endParaRPr lang="en-IN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is the northern east part of china ?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Mississippi</a:t>
            </a:r>
          </a:p>
          <a:p>
            <a:r>
              <a:rPr lang="en-IN" dirty="0" smtClean="0"/>
              <a:t>Nile</a:t>
            </a:r>
          </a:p>
          <a:p>
            <a:r>
              <a:rPr lang="en-IN" dirty="0" smtClean="0"/>
              <a:t>Amazon</a:t>
            </a:r>
          </a:p>
          <a:p>
            <a:r>
              <a:rPr lang="en-IN" dirty="0" smtClean="0"/>
              <a:t>Thames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The River which carries maximum Quantity of water into the sea?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2132856"/>
            <a:ext cx="8363272" cy="3874435"/>
          </a:xfrm>
        </p:spPr>
        <p:txBody>
          <a:bodyPr/>
          <a:lstStyle/>
          <a:p>
            <a:r>
              <a:rPr lang="en-IN" dirty="0" smtClean="0"/>
              <a:t>48</a:t>
            </a:r>
          </a:p>
          <a:p>
            <a:r>
              <a:rPr lang="en-IN" dirty="0" smtClean="0"/>
              <a:t>35</a:t>
            </a:r>
          </a:p>
          <a:p>
            <a:r>
              <a:rPr lang="en-IN" dirty="0" smtClean="0"/>
              <a:t>25</a:t>
            </a:r>
          </a:p>
          <a:p>
            <a:r>
              <a:rPr lang="en-IN" dirty="0" smtClean="0"/>
              <a:t>55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is the minimum age of being able to become the prime minister of India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lphaLcParenR"/>
            </a:pPr>
            <a:r>
              <a:rPr lang="en-IN" dirty="0" err="1" smtClean="0"/>
              <a:t>Kapil</a:t>
            </a:r>
            <a:r>
              <a:rPr lang="en-IN" dirty="0" smtClean="0"/>
              <a:t> Dev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Vijay </a:t>
            </a:r>
            <a:r>
              <a:rPr lang="en-IN" dirty="0" err="1" smtClean="0"/>
              <a:t>Hazare</a:t>
            </a:r>
            <a:endParaRPr lang="en-IN" dirty="0" smtClean="0"/>
          </a:p>
          <a:p>
            <a:pPr marL="624078" indent="-514350">
              <a:buFont typeface="+mj-lt"/>
              <a:buAutoNum type="alphaLcParenR"/>
            </a:pPr>
            <a:r>
              <a:rPr lang="en-IN" dirty="0" err="1" smtClean="0"/>
              <a:t>Ranjit</a:t>
            </a:r>
            <a:r>
              <a:rPr lang="en-IN" dirty="0" smtClean="0"/>
              <a:t> Singh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err="1" smtClean="0"/>
              <a:t>Sachin</a:t>
            </a:r>
            <a:r>
              <a:rPr lang="en-IN" dirty="0" smtClean="0"/>
              <a:t> </a:t>
            </a:r>
            <a:r>
              <a:rPr lang="en-IN" dirty="0" err="1" smtClean="0"/>
              <a:t>Tendulkar</a:t>
            </a: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Father of Indian Cricket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Axis Bank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ICICI Bank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HDFC Bank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PNB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Economically-largest private bank of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lphaLcParenR"/>
            </a:pPr>
            <a:r>
              <a:rPr lang="en-IN" dirty="0" err="1" smtClean="0"/>
              <a:t>Dushbane</a:t>
            </a:r>
            <a:endParaRPr lang="en-IN" dirty="0" smtClean="0"/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London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Toronto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Nairobi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Which one of the following is not an Islamic </a:t>
            </a:r>
            <a:r>
              <a:rPr lang="en-IN" dirty="0" err="1" smtClean="0"/>
              <a:t>center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Microsoft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Apple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Amazon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err="1" smtClean="0"/>
              <a:t>Walmart</a:t>
            </a: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Biggest listed company in terms of market capitalization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Brazil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Germany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Afghanistan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China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 which of the countries is YouTube legal?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91</TotalTime>
  <Words>423</Words>
  <Application>Microsoft Office PowerPoint</Application>
  <PresentationFormat>On-screen Show (4:3)</PresentationFormat>
  <Paragraphs>167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Concourse</vt:lpstr>
      <vt:lpstr>प्रश्नोत्तरी</vt:lpstr>
      <vt:lpstr>बहुवैकल्पिक प्रश्न</vt:lpstr>
      <vt:lpstr>Which of the following countries hosted the CWG-2018</vt:lpstr>
      <vt:lpstr>CEO and Founder of Amazon International</vt:lpstr>
      <vt:lpstr>Father of Indian Cricket</vt:lpstr>
      <vt:lpstr>Economically-largest private bank of India</vt:lpstr>
      <vt:lpstr>Which one of the following is not an Islamic center</vt:lpstr>
      <vt:lpstr>Biggest listed company in terms of market capitalization</vt:lpstr>
      <vt:lpstr>In which of the countries is YouTube legal?</vt:lpstr>
      <vt:lpstr>What rank does Harvard University hold</vt:lpstr>
      <vt:lpstr>Which of the following is the best conductor of electricity?</vt:lpstr>
      <vt:lpstr>Highest producer of tea in the world</vt:lpstr>
      <vt:lpstr>How many states and UTs are does India have?</vt:lpstr>
      <vt:lpstr>Most spoken language in the World</vt:lpstr>
      <vt:lpstr>ध्वनि की पहचान करें</vt:lpstr>
      <vt:lpstr>चित्रों की पहचान करें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निम्नलिखित को मिलाएं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बजर दौर</vt:lpstr>
      <vt:lpstr>Which word in the dictionary is spelled wrong?</vt:lpstr>
      <vt:lpstr>When does Friday come before Thursday?</vt:lpstr>
      <vt:lpstr>What has 4 fingers and a thumb, but is not living?</vt:lpstr>
      <vt:lpstr>I can only live where there is light but I die if the light shines on me</vt:lpstr>
      <vt:lpstr>What gets wetter the more it dries?</vt:lpstr>
      <vt:lpstr>Give me food and I will live, give me water and I will die</vt:lpstr>
      <vt:lpstr>We hurt before moving, We poison before touching, We bare the truth and the lies, We are not to be judged by our size</vt:lpstr>
      <vt:lpstr>You can carry it everywhere as you go but it never gets heavy</vt:lpstr>
      <vt:lpstr>मोड़ दौर</vt:lpstr>
      <vt:lpstr>How many Floors are there in Empire State Building ?</vt:lpstr>
      <vt:lpstr>What is the northern east part of china ?</vt:lpstr>
      <vt:lpstr>The River which carries maximum Quantity of water into the sea?</vt:lpstr>
      <vt:lpstr>What is the minimum age of being able to become the prime minister of India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प्रश्नोत्तरी</dc:title>
  <dc:creator>Eliz Kotadia</dc:creator>
  <cp:lastModifiedBy>Eliz Kotadia</cp:lastModifiedBy>
  <cp:revision>3</cp:revision>
  <dcterms:created xsi:type="dcterms:W3CDTF">2018-04-30T13:13:11Z</dcterms:created>
  <dcterms:modified xsi:type="dcterms:W3CDTF">2018-04-30T14:44:56Z</dcterms:modified>
</cp:coreProperties>
</file>