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C475-CE7A-764B-9B73-AE418BB77092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349F-644D-4F4A-AEAC-355B204F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word in the dictionary is spelled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4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does Friday come before Thursday?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has 4 fingers and a thumb, but is not living?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can only live where there is light but I die if the light shines on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gets wetter the more it dries?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me food and I will live, give me water and I will 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7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8" y="26245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hurt before moving,</a:t>
            </a:r>
            <a:br>
              <a:rPr lang="en-US" dirty="0" smtClean="0"/>
            </a:br>
            <a:r>
              <a:rPr lang="en-US" dirty="0" smtClean="0"/>
              <a:t>We poison before touching,</a:t>
            </a:r>
            <a:br>
              <a:rPr lang="en-US" dirty="0" smtClean="0"/>
            </a:br>
            <a:r>
              <a:rPr lang="en-US" dirty="0" smtClean="0"/>
              <a:t>We bare the truth and the lies,</a:t>
            </a:r>
            <a:br>
              <a:rPr lang="en-US" dirty="0" smtClean="0"/>
            </a:br>
            <a:r>
              <a:rPr lang="en-US" sz="5000" dirty="0" smtClean="0"/>
              <a:t>We are not to be judged by our size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9859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carry it everywhere as you go but it never gets heavy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87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Which word in the dictionary is spelled wrong?</vt:lpstr>
      <vt:lpstr>When does Friday come before Thursday?</vt:lpstr>
      <vt:lpstr>What has 4 fingers and a thumb, but is not living?</vt:lpstr>
      <vt:lpstr>I can only live where there is light but I die if the light shines on me</vt:lpstr>
      <vt:lpstr>What gets wetter the more it dries?</vt:lpstr>
      <vt:lpstr>Give me food and I will live, give me water and I will die</vt:lpstr>
      <vt:lpstr>We hurt before moving, We poison before touching, We bare the truth and the lies, We are not to be judged by our size</vt:lpstr>
      <vt:lpstr>You can carry it everywhere as you go but it never gets heavy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word in the dictionary is spelled wrong?</dc:title>
  <dc:creator>Microsoft Office User</dc:creator>
  <cp:lastModifiedBy>Microsoft Office User</cp:lastModifiedBy>
  <cp:revision>2</cp:revision>
  <dcterms:created xsi:type="dcterms:W3CDTF">2018-04-30T13:58:44Z</dcterms:created>
  <dcterms:modified xsi:type="dcterms:W3CDTF">2018-04-30T14:12:43Z</dcterms:modified>
</cp:coreProperties>
</file>