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60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it-IT" sz="5400" dirty="0" smtClean="0">
                <a:solidFill>
                  <a:srgbClr val="C00000"/>
                </a:solidFill>
                <a:latin typeface="Algerian" pitchFamily="82" charset="0"/>
              </a:rPr>
              <a:t>SHA 256 VHDL</a:t>
            </a:r>
            <a:endParaRPr lang="it-IT" sz="5400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Barrel Shifter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194" name="Picture 2" descr="C:\Users\nives\OneDrive\Desktop\ALD\sha256vhdl\presentation_pictures\code - 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6" y="2144420"/>
            <a:ext cx="8331771" cy="31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Barrel Shifter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218" name="Picture 2" descr="C:\Users\nives\OneDrive\Desktop\ALD\sha256vhdl\presentation_pictures\sim - 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1500"/>
            <a:ext cx="7943319" cy="40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Sequential Components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project includes the following sequential units, implemented with processes:</a:t>
            </a:r>
          </a:p>
          <a:p>
            <a:r>
              <a:rPr lang="en-US" dirty="0" smtClean="0"/>
              <a:t>Register File</a:t>
            </a:r>
          </a:p>
          <a:p>
            <a:r>
              <a:rPr lang="en-US" dirty="0" smtClean="0"/>
              <a:t>Shift Register</a:t>
            </a:r>
          </a:p>
          <a:p>
            <a:r>
              <a:rPr lang="en-US" dirty="0" smtClean="0"/>
              <a:t>Ripple Counter</a:t>
            </a:r>
          </a:p>
          <a:p>
            <a:r>
              <a:rPr lang="en-US" dirty="0" err="1" smtClean="0"/>
              <a:t>Debouncer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2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Register File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 descr="C:\Users\nives\OneDrive\Desktop\ALD\sha256vhdl\presentation_pictures\code - regis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4114"/>
            <a:ext cx="5616624" cy="2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nives\OneDrive\Desktop\ALD\sha256vhdl\presentation_pictures\code - regist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1437"/>
            <a:ext cx="4373736" cy="27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Register File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266" name="Picture 2" descr="C:\Users\nives\OneDrive\Desktop\ALD\sha256vhdl\presentation_pictures\sim - 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756103" cy="3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Register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291" name="Picture 3" descr="C:\Users\nives\OneDrive\Desktop\ALD\sha256vhdl\presentation_pictures\code - shift reg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" y="3068960"/>
            <a:ext cx="8336343" cy="36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nives\OneDrive\Desktop\ALD\sha256vhdl\presentation_pictures\code - shift reg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5697557" cy="285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627784" y="3212976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7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Register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314" name="Picture 2" descr="C:\Users\nives\OneDrive\Desktop\ALD\sha256vhdl\presentation_pictures\sim - shift 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818586" cy="39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Counter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4339" name="Picture 3" descr="C:\Users\nives\OneDrive\Desktop\ALD\sha256vhdl\presentation_pictures\code - counte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453095"/>
            <a:ext cx="7272809" cy="42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nives\OneDrive\Desktop\ALD\sha256vhdl\presentation_pictures\code - count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4009"/>
            <a:ext cx="3632595" cy="23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Counter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362" name="Picture 2" descr="C:\Users\nives\OneDrive\Desktop\ALD\sha256vhdl\presentation_pictures\sim - cou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125668" cy="411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nives\OneDrive\Desktop\ALD\sha256vhdl\presentation_pictures\sim - count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69" y="4077072"/>
            <a:ext cx="5173396" cy="250418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Debouncer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debouncer</a:t>
            </a:r>
            <a:r>
              <a:rPr lang="en-US" sz="2800" dirty="0" smtClean="0"/>
              <a:t> is needed to clean noise on buttons. I have copied its code from the logic network course.</a:t>
            </a:r>
          </a:p>
        </p:txBody>
      </p:sp>
      <p:pic>
        <p:nvPicPr>
          <p:cNvPr id="16386" name="Picture 2" descr="C:\Users\nives\OneDrive\Desktop\ALD\sha256vhdl\presentation_pictures\sim - debou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896944" cy="3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Combinatorial Components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Some basic combinatorial components have been implemented with the data flow paradigm:</a:t>
                </a:r>
              </a:p>
              <a:p>
                <a:r>
                  <a:rPr lang="en-US" dirty="0" smtClean="0"/>
                  <a:t>SHA Functions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𝑀𝑎𝑗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𝐶h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Ripple Carry Adder</a:t>
                </a:r>
              </a:p>
              <a:p>
                <a:r>
                  <a:rPr lang="en-US" dirty="0" smtClean="0"/>
                  <a:t>3-2 Compressor</a:t>
                </a:r>
              </a:p>
              <a:p>
                <a:r>
                  <a:rPr lang="en-US" dirty="0" smtClean="0"/>
                  <a:t>Hierarchical Comparator</a:t>
                </a:r>
              </a:p>
              <a:p>
                <a:r>
                  <a:rPr lang="en-US" dirty="0" smtClean="0"/>
                  <a:t>Barrel Shifter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Complex Components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previous units are used to build more structured entities, in the structural view:</a:t>
            </a:r>
          </a:p>
          <a:p>
            <a:r>
              <a:rPr lang="en-US" dirty="0" smtClean="0"/>
              <a:t>Next Block Calculator</a:t>
            </a:r>
          </a:p>
          <a:p>
            <a:r>
              <a:rPr lang="en-US" dirty="0" smtClean="0"/>
              <a:t>Register Update</a:t>
            </a:r>
          </a:p>
          <a:p>
            <a:r>
              <a:rPr lang="en-US" dirty="0" smtClean="0"/>
              <a:t>Difficulty Decoder</a:t>
            </a:r>
          </a:p>
        </p:txBody>
      </p:sp>
    </p:spTree>
    <p:extLst>
      <p:ext uri="{BB962C8B-B14F-4D97-AF65-F5344CB8AC3E}">
        <p14:creationId xmlns:p14="http://schemas.microsoft.com/office/powerpoint/2010/main" val="40376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Project Level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These are the main entities of the project, composed by a Datapath and a FSM:</a:t>
            </a:r>
          </a:p>
          <a:p>
            <a:r>
              <a:rPr lang="en-US" dirty="0" smtClean="0"/>
              <a:t>Block Routine (Datapath + FSM)</a:t>
            </a:r>
          </a:p>
          <a:p>
            <a:r>
              <a:rPr lang="en-US" dirty="0" smtClean="0"/>
              <a:t>Bitcoin Miner (Datapath + FSM)</a:t>
            </a:r>
          </a:p>
          <a:p>
            <a:r>
              <a:rPr lang="en-US" dirty="0" smtClean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3818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SHA 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documentation of SHA256 algorithm includes the definition of the following functions:</a:t>
            </a:r>
          </a:p>
        </p:txBody>
      </p:sp>
      <p:pic>
        <p:nvPicPr>
          <p:cNvPr id="1027" name="Picture 3" descr="C:\Users\nives\OneDrive\Desktop\ALD\sha256vhdl\presentation_pictures\sha256 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167836" cy="29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SHA 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32039" y="1600200"/>
            <a:ext cx="4083695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implemented them all with equations:</a:t>
            </a:r>
          </a:p>
        </p:txBody>
      </p:sp>
      <p:pic>
        <p:nvPicPr>
          <p:cNvPr id="2050" name="Picture 2" descr="C:\Users\nives\OneDrive\Desktop\ALD\sha256vhdl\presentation_pictures\code - cap sigma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52938"/>
            <a:ext cx="4666731" cy="24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ves\OneDrive\Desktop\ALD\sha256vhdl\presentation_pictures\sim - cap sigma 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33" y="3573016"/>
            <a:ext cx="6180802" cy="312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Ripple Carry Adder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classical adder, implemented with full adders and the generate construct:</a:t>
            </a:r>
          </a:p>
        </p:txBody>
      </p:sp>
      <p:pic>
        <p:nvPicPr>
          <p:cNvPr id="3075" name="Picture 3" descr="C:\Users\nives\OneDrive\Desktop\ALD\sha256vhdl\presentation_pictures\code - ad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0" y="2924944"/>
            <a:ext cx="6858000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3-2 Compressor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compressor is a unit that convert a sum of 3 numbers into a sum of 2, saving time:</a:t>
            </a:r>
          </a:p>
        </p:txBody>
      </p:sp>
      <p:pic>
        <p:nvPicPr>
          <p:cNvPr id="4098" name="Picture 2" descr="C:\Users\nives\OneDrive\Desktop\ALD\sha256vhdl\presentation_pictures\code - compres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7673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3-2 Compressor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a simulation of it and the adders:</a:t>
            </a:r>
          </a:p>
        </p:txBody>
      </p:sp>
      <p:pic>
        <p:nvPicPr>
          <p:cNvPr id="5122" name="Picture 2" descr="C:\Users\nives\OneDrive\Desktop\ALD\sha256vhdl\presentation_pictures\sim - ad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981652" cy="40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Hierarchical Comparator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628800"/>
            <a:ext cx="3610744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Built with full comparators:</a:t>
            </a:r>
          </a:p>
        </p:txBody>
      </p:sp>
      <p:pic>
        <p:nvPicPr>
          <p:cNvPr id="6147" name="Picture 3" descr="C:\Users\nives\OneDrive\Desktop\ALD\sha256vhdl\presentation_pictures\code - comparato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54075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nives\OneDrive\Desktop\ALD\sha256vhdl\presentation_pictures\code - 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5" y="1268760"/>
            <a:ext cx="4296292" cy="25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Hierarchical Comparator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 descr="C:\Users\nives\OneDrive\Desktop\ALD\sha256vhdl\presentation_pictures\sim - compa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0006" cy="40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252</Words>
  <Application>Microsoft Office PowerPoint</Application>
  <PresentationFormat>Presentazione su schermo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Tema di Office</vt:lpstr>
      <vt:lpstr>SHA 256 VHDL</vt:lpstr>
      <vt:lpstr>Combinatorial Components</vt:lpstr>
      <vt:lpstr>SHA Functions</vt:lpstr>
      <vt:lpstr>SHA Functions</vt:lpstr>
      <vt:lpstr>Ripple Carry Adder</vt:lpstr>
      <vt:lpstr>3-2 Compressor</vt:lpstr>
      <vt:lpstr>3-2 Compressor</vt:lpstr>
      <vt:lpstr>Hierarchical Comparator</vt:lpstr>
      <vt:lpstr>Hierarchical Comparator</vt:lpstr>
      <vt:lpstr>Barrel Shifter</vt:lpstr>
      <vt:lpstr>Barrel Shifter</vt:lpstr>
      <vt:lpstr>Sequential Components</vt:lpstr>
      <vt:lpstr>Register File</vt:lpstr>
      <vt:lpstr>Register File</vt:lpstr>
      <vt:lpstr>Shift Register</vt:lpstr>
      <vt:lpstr>Shift Register</vt:lpstr>
      <vt:lpstr>Counter</vt:lpstr>
      <vt:lpstr>Counter</vt:lpstr>
      <vt:lpstr>Debouncer</vt:lpstr>
      <vt:lpstr>Complex Components</vt:lpstr>
      <vt:lpstr>Project Level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nives pedretti</dc:creator>
  <cp:lastModifiedBy>nives pedretti</cp:lastModifiedBy>
  <cp:revision>48</cp:revision>
  <dcterms:created xsi:type="dcterms:W3CDTF">2024-07-15T16:57:21Z</dcterms:created>
  <dcterms:modified xsi:type="dcterms:W3CDTF">2024-07-16T14:11:56Z</dcterms:modified>
</cp:coreProperties>
</file>