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71" autoAdjust="0"/>
  </p:normalViewPr>
  <p:slideViewPr>
    <p:cSldViewPr snapToGrid="0">
      <p:cViewPr>
        <p:scale>
          <a:sx n="33" d="100"/>
          <a:sy n="33" d="100"/>
        </p:scale>
        <p:origin x="1426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3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7FB9-C1F3-4E37-9086-AAB4E86E3CC3}" type="datetimeFigureOut">
              <a:rPr lang="en-US" smtClean="0"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D99C-4D89-455E-AEC9-3E41DF1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2128870" y="-1235040"/>
            <a:ext cx="16109030" cy="9934031"/>
            <a:chOff x="3037490" y="-960720"/>
            <a:chExt cx="16109030" cy="9934031"/>
          </a:xfrm>
        </p:grpSpPr>
        <p:grpSp>
          <p:nvGrpSpPr>
            <p:cNvPr id="7" name="Group 6"/>
            <p:cNvGrpSpPr/>
            <p:nvPr/>
          </p:nvGrpSpPr>
          <p:grpSpPr>
            <a:xfrm>
              <a:off x="9283524" y="-960720"/>
              <a:ext cx="3363309" cy="2957760"/>
              <a:chOff x="4114451" y="1878400"/>
              <a:chExt cx="3800189" cy="29577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114451" y="1878400"/>
                <a:ext cx="3800189" cy="30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Shape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114451" y="2184400"/>
                <a:ext cx="3800189" cy="60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#rows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#character : char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14451" y="2794000"/>
                <a:ext cx="3800189" cy="20421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+Shape()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+Shape(x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 : char)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getRows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setRows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(x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getCharacter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char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setCharacter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(c : char)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toString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string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37490" y="-960720"/>
              <a:ext cx="4125309" cy="2651760"/>
              <a:chOff x="4114451" y="1878400"/>
              <a:chExt cx="3800189" cy="265176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114451" y="1878400"/>
                <a:ext cx="3800189" cy="30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Square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14451" y="2184400"/>
                <a:ext cx="3800189" cy="30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14451" y="2490400"/>
                <a:ext cx="3800189" cy="20397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+Square(rows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Square(rows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character : char)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+draw()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+draw(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in_x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in_y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getArea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getPerimeter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toString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string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67558" y="-960720"/>
              <a:ext cx="4378962" cy="2926080"/>
              <a:chOff x="4114450" y="1878400"/>
              <a:chExt cx="3800190" cy="2926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114451" y="1878400"/>
                <a:ext cx="3800189" cy="30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Triangle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14451" y="2184400"/>
                <a:ext cx="3800189" cy="30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isHorizontalFlip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14450" y="2489200"/>
                <a:ext cx="3800189" cy="23152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+Triangle(rows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+Triangle(rows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character : char)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+draw()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+draw(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</a:t>
                </a:r>
                <a:r>
                  <a:rPr lang="en-US" dirty="0" err="1">
                    <a:solidFill>
                      <a:schemeClr val="tx1"/>
                    </a:solidFill>
                  </a:rPr>
                  <a:t>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isHorizontalFlip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setHorizontalFlip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isHorizontalFlip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toString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string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getPerimeter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62799" y="3473520"/>
              <a:ext cx="7604761" cy="5499791"/>
              <a:chOff x="4114451" y="1878400"/>
              <a:chExt cx="3800189" cy="514199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114451" y="1878400"/>
                <a:ext cx="3800189" cy="30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RightTriangle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14451" y="2184400"/>
                <a:ext cx="3800189" cy="84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#flip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#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drawLegsPls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#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specialOffset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114451" y="3030399"/>
                <a:ext cx="3800189" cy="3989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RightTriangle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RightTriangle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character : char)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RightTriangle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(rows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character : char, flip : Boolean,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drawLegsPls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Boolean)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setEnableSpecialDraw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specialBoolean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setSpecialOffset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specialOffset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+draw()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+draw(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in_x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in_y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+draw(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in_x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in_y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flip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getArea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getPerimeter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toString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string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isVerticalFlip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set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Vertical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Flip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is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Vertical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Flip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boolean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drawLegs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printCharacter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nLoops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character : char)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stCxn id="21" idx="0"/>
              <a:endCxn id="6" idx="2"/>
            </p:cNvCxnSpPr>
            <p:nvPr/>
          </p:nvCxnSpPr>
          <p:spPr>
            <a:xfrm flipH="1" flipV="1">
              <a:off x="10965179" y="1997040"/>
              <a:ext cx="1" cy="147648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1"/>
            </p:cNvCxnSpPr>
            <p:nvPr/>
          </p:nvCxnSpPr>
          <p:spPr>
            <a:xfrm flipH="1">
              <a:off x="12646833" y="807720"/>
              <a:ext cx="2120725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3"/>
            </p:cNvCxnSpPr>
            <p:nvPr/>
          </p:nvCxnSpPr>
          <p:spPr>
            <a:xfrm>
              <a:off x="7162799" y="671160"/>
              <a:ext cx="2120725" cy="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17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" y="0"/>
            <a:ext cx="10058400" cy="62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255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Copter</dc:creator>
  <cp:lastModifiedBy>Copter</cp:lastModifiedBy>
  <cp:revision>10</cp:revision>
  <dcterms:created xsi:type="dcterms:W3CDTF">2019-05-03T15:37:53Z</dcterms:created>
  <dcterms:modified xsi:type="dcterms:W3CDTF">2019-05-03T16:12:35Z</dcterms:modified>
</cp:coreProperties>
</file>