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6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88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6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3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5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08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7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7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65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2DB5-C04D-4AB4-B0A5-1D198005DE55}" type="datetimeFigureOut">
              <a:rPr lang="en-AU" smtClean="0"/>
              <a:t>8/05/2016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A225-3AE7-4F8C-81F7-5527F16096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1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9134" y="3214537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Event Handler</a:t>
            </a:r>
          </a:p>
          <a:p>
            <a:pPr algn="ctr"/>
            <a:r>
              <a:rPr lang="en-AU" sz="1400" dirty="0"/>
              <a:t>$</a:t>
            </a:r>
            <a:r>
              <a:rPr lang="en-AU" sz="1400" dirty="0" err="1"/>
              <a:t>scope.$on</a:t>
            </a:r>
            <a:r>
              <a:rPr lang="en-AU" sz="1400" dirty="0"/>
              <a:t>(‘</a:t>
            </a:r>
            <a:r>
              <a:rPr lang="en-AU" sz="1400" dirty="0" err="1"/>
              <a:t>goContext</a:t>
            </a:r>
            <a:r>
              <a:rPr lang="en-AU" sz="1400" dirty="0"/>
              <a:t>’)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96819" y="4582997"/>
            <a:ext cx="3065281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Event</a:t>
            </a:r>
          </a:p>
          <a:p>
            <a:pPr algn="ctr"/>
            <a:r>
              <a:rPr lang="en-AU" sz="1400" dirty="0"/>
              <a:t>$</a:t>
            </a:r>
            <a:r>
              <a:rPr lang="en-AU" sz="1400" dirty="0" err="1"/>
              <a:t>rootScope</a:t>
            </a:r>
            <a:r>
              <a:rPr lang="en-AU" sz="1400" dirty="0"/>
              <a:t>.$broadcast('</a:t>
            </a:r>
            <a:r>
              <a:rPr lang="en-AU" sz="1400" dirty="0" err="1"/>
              <a:t>goContext</a:t>
            </a:r>
            <a:r>
              <a:rPr lang="en-AU" sz="1400" dirty="0"/>
              <a:t>‘)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98178" y="1274184"/>
            <a:ext cx="2620652" cy="488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Factory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4908" y="1142212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84037" y="3214541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Controller-Bible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53517" y="54987"/>
            <a:ext cx="2620652" cy="488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App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98178" y="659872"/>
            <a:ext cx="2620652" cy="488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Run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84037" y="4582998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Controller-Search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98178" y="5951456"/>
            <a:ext cx="2620652" cy="735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Controlle-StyleSettings</a:t>
            </a:r>
            <a:endParaRPr lang="en-AU" sz="1400" dirty="0"/>
          </a:p>
        </p:txBody>
      </p:sp>
      <p:cxnSp>
        <p:nvCxnSpPr>
          <p:cNvPr id="15" name="Elbow Connector 14"/>
          <p:cNvCxnSpPr>
            <a:stCxn id="12" idx="1"/>
            <a:endCxn id="5" idx="3"/>
          </p:cNvCxnSpPr>
          <p:nvPr/>
        </p:nvCxnSpPr>
        <p:spPr>
          <a:xfrm rot="10800000">
            <a:off x="7462101" y="4950644"/>
            <a:ext cx="7219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4" idx="3"/>
          </p:cNvCxnSpPr>
          <p:nvPr/>
        </p:nvCxnSpPr>
        <p:spPr>
          <a:xfrm rot="10800000">
            <a:off x="7239787" y="3582183"/>
            <a:ext cx="944251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0"/>
            <a:endCxn id="4" idx="2"/>
          </p:cNvCxnSpPr>
          <p:nvPr/>
        </p:nvCxnSpPr>
        <p:spPr>
          <a:xfrm rot="5400000" flipH="1" flipV="1">
            <a:off x="5612876" y="4266413"/>
            <a:ext cx="6331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926" y="2856322"/>
            <a:ext cx="361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code changes a value then use (raise event) for better performance.</a:t>
            </a:r>
          </a:p>
          <a:p>
            <a:r>
              <a:rPr lang="en-AU" dirty="0"/>
              <a:t>If user change a value then use watchers</a:t>
            </a:r>
          </a:p>
        </p:txBody>
      </p:sp>
    </p:spTree>
    <p:extLst>
      <p:ext uri="{BB962C8B-B14F-4D97-AF65-F5344CB8AC3E}">
        <p14:creationId xmlns:p14="http://schemas.microsoft.com/office/powerpoint/2010/main" val="184128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6375" y="1720840"/>
            <a:ext cx="809762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/>
              <a:t>var</a:t>
            </a:r>
            <a:r>
              <a:rPr lang="en-AU" dirty="0"/>
              <a:t> </a:t>
            </a:r>
            <a:r>
              <a:rPr lang="en-AU" dirty="0" err="1"/>
              <a:t>watchStructure</a:t>
            </a:r>
            <a:r>
              <a:rPr lang="en-AU" dirty="0"/>
              <a:t> = null;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watchStructure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scope.$watch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rootScope.bibleStructures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rootScope.bibleStructures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me.bibleStructure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$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rootScope.bibleStructures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;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watchStructure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//after getting structure then clear watch - so code is not re-called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103695" y="419941"/>
            <a:ext cx="11915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 of adding watcher and removing it at the end of capturing a value. </a:t>
            </a:r>
          </a:p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was in </a:t>
            </a:r>
            <a:r>
              <a:rPr lang="en-A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bibleControllers</a:t>
            </a:r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 commit (CSS improvements).</a:t>
            </a:r>
          </a:p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Now replaced by events.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14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137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Suzette Antony</dc:creator>
  <cp:lastModifiedBy>Suzette Antony</cp:lastModifiedBy>
  <cp:revision>6</cp:revision>
  <dcterms:created xsi:type="dcterms:W3CDTF">2016-05-08T04:59:30Z</dcterms:created>
  <dcterms:modified xsi:type="dcterms:W3CDTF">2016-05-12T00:33:33Z</dcterms:modified>
</cp:coreProperties>
</file>