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1" r:id="rId5"/>
    <p:sldId id="257" r:id="rId6"/>
    <p:sldId id="262" r:id="rId7"/>
    <p:sldId id="263" r:id="rId8"/>
    <p:sldId id="270" r:id="rId9"/>
    <p:sldId id="272" r:id="rId10"/>
    <p:sldId id="273" r:id="rId11"/>
    <p:sldId id="271" r:id="rId12"/>
    <p:sldId id="274" r:id="rId13"/>
    <p:sldId id="275" r:id="rId14"/>
    <p:sldId id="264" r:id="rId15"/>
    <p:sldId id="266" r:id="rId16"/>
    <p:sldId id="260" r:id="rId1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10610" name="Freeform 800"/>
          <p:cNvSpPr>
            <a:spLocks noEditPoints="1"/>
          </p:cNvSpPr>
          <p:nvPr/>
        </p:nvSpPr>
        <p:spPr bwMode="auto">
          <a:xfrm>
            <a:off x="7426325" y="2670531"/>
            <a:ext cx="2354263" cy="2836863"/>
          </a:xfrm>
          <a:custGeom>
            <a:avLst/>
            <a:gdLst>
              <a:gd name="T0" fmla="*/ 1428 w 1487"/>
              <a:gd name="T1" fmla="*/ 1792 h 1792"/>
              <a:gd name="T2" fmla="*/ 60 w 1487"/>
              <a:gd name="T3" fmla="*/ 1792 h 1792"/>
              <a:gd name="T4" fmla="*/ 3 w 1487"/>
              <a:gd name="T5" fmla="*/ 1730 h 1792"/>
              <a:gd name="T6" fmla="*/ 87 w 1487"/>
              <a:gd name="T7" fmla="*/ 614 h 1792"/>
              <a:gd name="T8" fmla="*/ 748 w 1487"/>
              <a:gd name="T9" fmla="*/ 0 h 1792"/>
              <a:gd name="T10" fmla="*/ 1410 w 1487"/>
              <a:gd name="T11" fmla="*/ 618 h 1792"/>
              <a:gd name="T12" fmla="*/ 1485 w 1487"/>
              <a:gd name="T13" fmla="*/ 1730 h 1792"/>
              <a:gd name="T14" fmla="*/ 1428 w 1487"/>
              <a:gd name="T15" fmla="*/ 1792 h 1792"/>
              <a:gd name="T16" fmla="*/ 1428 w 1487"/>
              <a:gd name="T17" fmla="*/ 1792 h 1792"/>
              <a:gd name="T18" fmla="*/ 1428 w 1487"/>
              <a:gd name="T19" fmla="*/ 1792 h 1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7" h="1792">
                <a:moveTo>
                  <a:pt x="1428" y="1792"/>
                </a:moveTo>
                <a:cubicBezTo>
                  <a:pt x="60" y="1792"/>
                  <a:pt x="60" y="1792"/>
                  <a:pt x="60" y="1792"/>
                </a:cubicBezTo>
                <a:cubicBezTo>
                  <a:pt x="26" y="1792"/>
                  <a:pt x="0" y="1763"/>
                  <a:pt x="3" y="1730"/>
                </a:cubicBezTo>
                <a:cubicBezTo>
                  <a:pt x="87" y="614"/>
                  <a:pt x="87" y="614"/>
                  <a:pt x="87" y="614"/>
                </a:cubicBezTo>
                <a:cubicBezTo>
                  <a:pt x="113" y="267"/>
                  <a:pt x="401" y="0"/>
                  <a:pt x="748" y="0"/>
                </a:cubicBezTo>
                <a:cubicBezTo>
                  <a:pt x="1097" y="0"/>
                  <a:pt x="1386" y="270"/>
                  <a:pt x="1410" y="618"/>
                </a:cubicBezTo>
                <a:cubicBezTo>
                  <a:pt x="1485" y="1730"/>
                  <a:pt x="1485" y="1730"/>
                  <a:pt x="1485" y="1730"/>
                </a:cubicBezTo>
                <a:cubicBezTo>
                  <a:pt x="1487" y="1764"/>
                  <a:pt x="1461" y="1792"/>
                  <a:pt x="1428" y="1792"/>
                </a:cubicBezTo>
                <a:close/>
                <a:moveTo>
                  <a:pt x="1428" y="1792"/>
                </a:moveTo>
                <a:cubicBezTo>
                  <a:pt x="1428" y="1792"/>
                  <a:pt x="1428" y="1792"/>
                  <a:pt x="1428" y="1792"/>
                </a:cubicBezTo>
              </a:path>
            </a:pathLst>
          </a:custGeom>
          <a:solidFill>
            <a:srgbClr val="EF86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11" name="Freeform 801"/>
          <p:cNvSpPr>
            <a:spLocks noEditPoints="1"/>
          </p:cNvSpPr>
          <p:nvPr/>
        </p:nvSpPr>
        <p:spPr bwMode="auto">
          <a:xfrm>
            <a:off x="8340725" y="2670531"/>
            <a:ext cx="1328738" cy="2836863"/>
          </a:xfrm>
          <a:custGeom>
            <a:avLst/>
            <a:gdLst>
              <a:gd name="T0" fmla="*/ 837 w 839"/>
              <a:gd name="T1" fmla="*/ 1730 h 1792"/>
              <a:gd name="T2" fmla="*/ 761 w 839"/>
              <a:gd name="T3" fmla="*/ 618 h 1792"/>
              <a:gd name="T4" fmla="*/ 99 w 839"/>
              <a:gd name="T5" fmla="*/ 0 h 1792"/>
              <a:gd name="T6" fmla="*/ 0 w 839"/>
              <a:gd name="T7" fmla="*/ 8 h 1792"/>
              <a:gd name="T8" fmla="*/ 563 w 839"/>
              <a:gd name="T9" fmla="*/ 618 h 1792"/>
              <a:gd name="T10" fmla="*/ 638 w 839"/>
              <a:gd name="T11" fmla="*/ 1730 h 1792"/>
              <a:gd name="T12" fmla="*/ 581 w 839"/>
              <a:gd name="T13" fmla="*/ 1792 h 1792"/>
              <a:gd name="T14" fmla="*/ 779 w 839"/>
              <a:gd name="T15" fmla="*/ 1792 h 1792"/>
              <a:gd name="T16" fmla="*/ 837 w 839"/>
              <a:gd name="T17" fmla="*/ 1730 h 1792"/>
              <a:gd name="T18" fmla="*/ 837 w 839"/>
              <a:gd name="T19" fmla="*/ 1730 h 1792"/>
              <a:gd name="T20" fmla="*/ 837 w 839"/>
              <a:gd name="T21" fmla="*/ 1730 h 1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9" h="1792">
                <a:moveTo>
                  <a:pt x="837" y="1730"/>
                </a:moveTo>
                <a:cubicBezTo>
                  <a:pt x="761" y="618"/>
                  <a:pt x="761" y="618"/>
                  <a:pt x="761" y="618"/>
                </a:cubicBezTo>
                <a:cubicBezTo>
                  <a:pt x="737" y="270"/>
                  <a:pt x="448" y="0"/>
                  <a:pt x="99" y="0"/>
                </a:cubicBezTo>
                <a:cubicBezTo>
                  <a:pt x="66" y="0"/>
                  <a:pt x="32" y="3"/>
                  <a:pt x="0" y="8"/>
                </a:cubicBezTo>
                <a:cubicBezTo>
                  <a:pt x="303" y="53"/>
                  <a:pt x="541" y="304"/>
                  <a:pt x="563" y="618"/>
                </a:cubicBezTo>
                <a:cubicBezTo>
                  <a:pt x="638" y="1730"/>
                  <a:pt x="638" y="1730"/>
                  <a:pt x="638" y="1730"/>
                </a:cubicBezTo>
                <a:cubicBezTo>
                  <a:pt x="640" y="1764"/>
                  <a:pt x="614" y="1792"/>
                  <a:pt x="581" y="1792"/>
                </a:cubicBezTo>
                <a:cubicBezTo>
                  <a:pt x="779" y="1792"/>
                  <a:pt x="779" y="1792"/>
                  <a:pt x="779" y="1792"/>
                </a:cubicBezTo>
                <a:cubicBezTo>
                  <a:pt x="813" y="1792"/>
                  <a:pt x="839" y="1764"/>
                  <a:pt x="837" y="1730"/>
                </a:cubicBezTo>
                <a:close/>
                <a:moveTo>
                  <a:pt x="837" y="1730"/>
                </a:moveTo>
                <a:cubicBezTo>
                  <a:pt x="837" y="1730"/>
                  <a:pt x="837" y="1730"/>
                  <a:pt x="837" y="1730"/>
                </a:cubicBezTo>
              </a:path>
            </a:pathLst>
          </a:custGeom>
          <a:solidFill>
            <a:srgbClr val="E2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12" name="Freeform 802"/>
          <p:cNvSpPr>
            <a:spLocks noEditPoints="1"/>
          </p:cNvSpPr>
          <p:nvPr/>
        </p:nvSpPr>
        <p:spPr bwMode="auto">
          <a:xfrm>
            <a:off x="9612313" y="4491393"/>
            <a:ext cx="360363" cy="709613"/>
          </a:xfrm>
          <a:custGeom>
            <a:avLst/>
            <a:gdLst>
              <a:gd name="T0" fmla="*/ 168 w 228"/>
              <a:gd name="T1" fmla="*/ 448 h 448"/>
              <a:gd name="T2" fmla="*/ 39 w 228"/>
              <a:gd name="T3" fmla="*/ 448 h 448"/>
              <a:gd name="T4" fmla="*/ 0 w 228"/>
              <a:gd name="T5" fmla="*/ 0 h 448"/>
              <a:gd name="T6" fmla="*/ 140 w 228"/>
              <a:gd name="T7" fmla="*/ 0 h 448"/>
              <a:gd name="T8" fmla="*/ 197 w 228"/>
              <a:gd name="T9" fmla="*/ 53 h 448"/>
              <a:gd name="T10" fmla="*/ 225 w 228"/>
              <a:gd name="T11" fmla="*/ 386 h 448"/>
              <a:gd name="T12" fmla="*/ 168 w 228"/>
              <a:gd name="T13" fmla="*/ 448 h 448"/>
              <a:gd name="T14" fmla="*/ 168 w 228"/>
              <a:gd name="T15" fmla="*/ 448 h 448"/>
              <a:gd name="T16" fmla="*/ 168 w 228"/>
              <a:gd name="T17" fmla="*/ 448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8" h="448">
                <a:moveTo>
                  <a:pt x="168" y="448"/>
                </a:moveTo>
                <a:cubicBezTo>
                  <a:pt x="39" y="448"/>
                  <a:pt x="39" y="448"/>
                  <a:pt x="39" y="448"/>
                </a:cubicBezTo>
                <a:cubicBezTo>
                  <a:pt x="0" y="0"/>
                  <a:pt x="0" y="0"/>
                  <a:pt x="0" y="0"/>
                </a:cubicBezTo>
                <a:cubicBezTo>
                  <a:pt x="140" y="0"/>
                  <a:pt x="140" y="0"/>
                  <a:pt x="140" y="0"/>
                </a:cubicBezTo>
                <a:cubicBezTo>
                  <a:pt x="169" y="0"/>
                  <a:pt x="194" y="23"/>
                  <a:pt x="197" y="53"/>
                </a:cubicBezTo>
                <a:cubicBezTo>
                  <a:pt x="225" y="386"/>
                  <a:pt x="225" y="386"/>
                  <a:pt x="225" y="386"/>
                </a:cubicBezTo>
                <a:cubicBezTo>
                  <a:pt x="228" y="420"/>
                  <a:pt x="202" y="448"/>
                  <a:pt x="168" y="448"/>
                </a:cubicBezTo>
                <a:close/>
                <a:moveTo>
                  <a:pt x="168" y="448"/>
                </a:moveTo>
                <a:cubicBezTo>
                  <a:pt x="168" y="448"/>
                  <a:pt x="168" y="448"/>
                  <a:pt x="168" y="448"/>
                </a:cubicBezTo>
              </a:path>
            </a:pathLst>
          </a:custGeom>
          <a:solidFill>
            <a:srgbClr val="00B1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13" name="Freeform 803"/>
          <p:cNvSpPr>
            <a:spLocks noEditPoints="1"/>
          </p:cNvSpPr>
          <p:nvPr/>
        </p:nvSpPr>
        <p:spPr bwMode="auto">
          <a:xfrm>
            <a:off x="9717088" y="4491393"/>
            <a:ext cx="255588" cy="709613"/>
          </a:xfrm>
          <a:custGeom>
            <a:avLst/>
            <a:gdLst>
              <a:gd name="T0" fmla="*/ 159 w 162"/>
              <a:gd name="T1" fmla="*/ 386 h 448"/>
              <a:gd name="T2" fmla="*/ 131 w 162"/>
              <a:gd name="T3" fmla="*/ 53 h 448"/>
              <a:gd name="T4" fmla="*/ 74 w 162"/>
              <a:gd name="T5" fmla="*/ 0 h 448"/>
              <a:gd name="T6" fmla="*/ 0 w 162"/>
              <a:gd name="T7" fmla="*/ 0 h 448"/>
              <a:gd name="T8" fmla="*/ 58 w 162"/>
              <a:gd name="T9" fmla="*/ 53 h 448"/>
              <a:gd name="T10" fmla="*/ 86 w 162"/>
              <a:gd name="T11" fmla="*/ 386 h 448"/>
              <a:gd name="T12" fmla="*/ 29 w 162"/>
              <a:gd name="T13" fmla="*/ 448 h 448"/>
              <a:gd name="T14" fmla="*/ 102 w 162"/>
              <a:gd name="T15" fmla="*/ 448 h 448"/>
              <a:gd name="T16" fmla="*/ 159 w 162"/>
              <a:gd name="T17" fmla="*/ 386 h 448"/>
              <a:gd name="T18" fmla="*/ 159 w 162"/>
              <a:gd name="T19" fmla="*/ 386 h 448"/>
              <a:gd name="T20" fmla="*/ 159 w 162"/>
              <a:gd name="T21" fmla="*/ 386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448">
                <a:moveTo>
                  <a:pt x="159" y="386"/>
                </a:moveTo>
                <a:cubicBezTo>
                  <a:pt x="131" y="53"/>
                  <a:pt x="131" y="53"/>
                  <a:pt x="131" y="53"/>
                </a:cubicBezTo>
                <a:cubicBezTo>
                  <a:pt x="128" y="23"/>
                  <a:pt x="103" y="0"/>
                  <a:pt x="74" y="0"/>
                </a:cubicBezTo>
                <a:cubicBezTo>
                  <a:pt x="0" y="0"/>
                  <a:pt x="0" y="0"/>
                  <a:pt x="0" y="0"/>
                </a:cubicBezTo>
                <a:cubicBezTo>
                  <a:pt x="30" y="0"/>
                  <a:pt x="55" y="23"/>
                  <a:pt x="58" y="53"/>
                </a:cubicBezTo>
                <a:cubicBezTo>
                  <a:pt x="86" y="386"/>
                  <a:pt x="86" y="386"/>
                  <a:pt x="86" y="386"/>
                </a:cubicBezTo>
                <a:cubicBezTo>
                  <a:pt x="89" y="420"/>
                  <a:pt x="62" y="448"/>
                  <a:pt x="29" y="448"/>
                </a:cubicBezTo>
                <a:cubicBezTo>
                  <a:pt x="102" y="448"/>
                  <a:pt x="102" y="448"/>
                  <a:pt x="102" y="448"/>
                </a:cubicBezTo>
                <a:cubicBezTo>
                  <a:pt x="136" y="448"/>
                  <a:pt x="162" y="420"/>
                  <a:pt x="159" y="386"/>
                </a:cubicBezTo>
                <a:close/>
                <a:moveTo>
                  <a:pt x="159" y="386"/>
                </a:moveTo>
                <a:cubicBezTo>
                  <a:pt x="159" y="386"/>
                  <a:pt x="159" y="386"/>
                  <a:pt x="159" y="386"/>
                </a:cubicBezTo>
              </a:path>
            </a:pathLst>
          </a:custGeom>
          <a:solidFill>
            <a:srgbClr val="0091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14" name="Freeform 804"/>
          <p:cNvSpPr>
            <a:spLocks noEditPoints="1"/>
          </p:cNvSpPr>
          <p:nvPr/>
        </p:nvSpPr>
        <p:spPr bwMode="auto">
          <a:xfrm>
            <a:off x="7556500" y="4092931"/>
            <a:ext cx="1871663" cy="1125538"/>
          </a:xfrm>
          <a:custGeom>
            <a:avLst/>
            <a:gdLst>
              <a:gd name="T0" fmla="*/ 1136 w 1183"/>
              <a:gd name="T1" fmla="*/ 711 h 711"/>
              <a:gd name="T2" fmla="*/ 48 w 1183"/>
              <a:gd name="T3" fmla="*/ 711 h 711"/>
              <a:gd name="T4" fmla="*/ 2 w 1183"/>
              <a:gd name="T5" fmla="*/ 662 h 711"/>
              <a:gd name="T6" fmla="*/ 48 w 1183"/>
              <a:gd name="T7" fmla="*/ 53 h 711"/>
              <a:gd name="T8" fmla="*/ 105 w 1183"/>
              <a:gd name="T9" fmla="*/ 0 h 711"/>
              <a:gd name="T10" fmla="*/ 1082 w 1183"/>
              <a:gd name="T11" fmla="*/ 0 h 711"/>
              <a:gd name="T12" fmla="*/ 1139 w 1183"/>
              <a:gd name="T13" fmla="*/ 53 h 711"/>
              <a:gd name="T14" fmla="*/ 1181 w 1183"/>
              <a:gd name="T15" fmla="*/ 662 h 711"/>
              <a:gd name="T16" fmla="*/ 1136 w 1183"/>
              <a:gd name="T17" fmla="*/ 711 h 711"/>
              <a:gd name="T18" fmla="*/ 1136 w 1183"/>
              <a:gd name="T19" fmla="*/ 711 h 711"/>
              <a:gd name="T20" fmla="*/ 1136 w 1183"/>
              <a:gd name="T21" fmla="*/ 71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3" h="711">
                <a:moveTo>
                  <a:pt x="1136" y="711"/>
                </a:moveTo>
                <a:cubicBezTo>
                  <a:pt x="48" y="711"/>
                  <a:pt x="48" y="711"/>
                  <a:pt x="48" y="711"/>
                </a:cubicBezTo>
                <a:cubicBezTo>
                  <a:pt x="21" y="711"/>
                  <a:pt x="0" y="688"/>
                  <a:pt x="2" y="662"/>
                </a:cubicBezTo>
                <a:cubicBezTo>
                  <a:pt x="48" y="53"/>
                  <a:pt x="48" y="53"/>
                  <a:pt x="48" y="53"/>
                </a:cubicBezTo>
                <a:cubicBezTo>
                  <a:pt x="50" y="23"/>
                  <a:pt x="75" y="0"/>
                  <a:pt x="105" y="0"/>
                </a:cubicBezTo>
                <a:cubicBezTo>
                  <a:pt x="1082" y="0"/>
                  <a:pt x="1082" y="0"/>
                  <a:pt x="1082" y="0"/>
                </a:cubicBezTo>
                <a:cubicBezTo>
                  <a:pt x="1112" y="0"/>
                  <a:pt x="1137" y="23"/>
                  <a:pt x="1139" y="53"/>
                </a:cubicBezTo>
                <a:cubicBezTo>
                  <a:pt x="1181" y="662"/>
                  <a:pt x="1181" y="662"/>
                  <a:pt x="1181" y="662"/>
                </a:cubicBezTo>
                <a:cubicBezTo>
                  <a:pt x="1183" y="688"/>
                  <a:pt x="1162" y="711"/>
                  <a:pt x="1136" y="711"/>
                </a:cubicBezTo>
                <a:close/>
                <a:moveTo>
                  <a:pt x="1136" y="711"/>
                </a:moveTo>
                <a:cubicBezTo>
                  <a:pt x="1136" y="711"/>
                  <a:pt x="1136" y="711"/>
                  <a:pt x="1136" y="71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15" name="Freeform 805"/>
          <p:cNvSpPr>
            <a:spLocks noEditPoints="1"/>
          </p:cNvSpPr>
          <p:nvPr/>
        </p:nvSpPr>
        <p:spPr bwMode="auto">
          <a:xfrm>
            <a:off x="7610475" y="2976918"/>
            <a:ext cx="1768475" cy="1479550"/>
          </a:xfrm>
          <a:custGeom>
            <a:avLst/>
            <a:gdLst>
              <a:gd name="T0" fmla="*/ 108 w 1118"/>
              <a:gd name="T1" fmla="*/ 481 h 935"/>
              <a:gd name="T2" fmla="*/ 52 w 1118"/>
              <a:gd name="T3" fmla="*/ 412 h 935"/>
              <a:gd name="T4" fmla="*/ 561 w 1118"/>
              <a:gd name="T5" fmla="*/ 0 h 935"/>
              <a:gd name="T6" fmla="*/ 1071 w 1118"/>
              <a:gd name="T7" fmla="*/ 416 h 935"/>
              <a:gd name="T8" fmla="*/ 1014 w 1118"/>
              <a:gd name="T9" fmla="*/ 485 h 935"/>
              <a:gd name="T10" fmla="*/ 108 w 1118"/>
              <a:gd name="T11" fmla="*/ 481 h 935"/>
              <a:gd name="T12" fmla="*/ 0 w 1118"/>
              <a:gd name="T13" fmla="*/ 935 h 935"/>
              <a:gd name="T14" fmla="*/ 14 w 1118"/>
              <a:gd name="T15" fmla="*/ 758 h 935"/>
              <a:gd name="T16" fmla="*/ 71 w 1118"/>
              <a:gd name="T17" fmla="*/ 705 h 935"/>
              <a:gd name="T18" fmla="*/ 1048 w 1118"/>
              <a:gd name="T19" fmla="*/ 705 h 935"/>
              <a:gd name="T20" fmla="*/ 1105 w 1118"/>
              <a:gd name="T21" fmla="*/ 758 h 935"/>
              <a:gd name="T22" fmla="*/ 1118 w 1118"/>
              <a:gd name="T23" fmla="*/ 935 h 935"/>
              <a:gd name="T24" fmla="*/ 0 w 1118"/>
              <a:gd name="T25" fmla="*/ 935 h 935"/>
              <a:gd name="T26" fmla="*/ 0 w 1118"/>
              <a:gd name="T27" fmla="*/ 935 h 935"/>
              <a:gd name="T28" fmla="*/ 0 w 1118"/>
              <a:gd name="T29" fmla="*/ 935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18" h="935">
                <a:moveTo>
                  <a:pt x="108" y="481"/>
                </a:moveTo>
                <a:cubicBezTo>
                  <a:pt x="71" y="481"/>
                  <a:pt x="44" y="448"/>
                  <a:pt x="52" y="412"/>
                </a:cubicBezTo>
                <a:cubicBezTo>
                  <a:pt x="102" y="175"/>
                  <a:pt x="312" y="0"/>
                  <a:pt x="561" y="0"/>
                </a:cubicBezTo>
                <a:cubicBezTo>
                  <a:pt x="811" y="0"/>
                  <a:pt x="1022" y="177"/>
                  <a:pt x="1071" y="416"/>
                </a:cubicBezTo>
                <a:cubicBezTo>
                  <a:pt x="1078" y="452"/>
                  <a:pt x="1050" y="485"/>
                  <a:pt x="1014" y="485"/>
                </a:cubicBezTo>
                <a:lnTo>
                  <a:pt x="108" y="481"/>
                </a:lnTo>
                <a:close/>
                <a:moveTo>
                  <a:pt x="0" y="935"/>
                </a:moveTo>
                <a:cubicBezTo>
                  <a:pt x="14" y="758"/>
                  <a:pt x="14" y="758"/>
                  <a:pt x="14" y="758"/>
                </a:cubicBezTo>
                <a:cubicBezTo>
                  <a:pt x="16" y="728"/>
                  <a:pt x="41" y="705"/>
                  <a:pt x="71" y="705"/>
                </a:cubicBezTo>
                <a:cubicBezTo>
                  <a:pt x="1048" y="705"/>
                  <a:pt x="1048" y="705"/>
                  <a:pt x="1048" y="705"/>
                </a:cubicBezTo>
                <a:cubicBezTo>
                  <a:pt x="1078" y="705"/>
                  <a:pt x="1103" y="728"/>
                  <a:pt x="1105" y="758"/>
                </a:cubicBezTo>
                <a:cubicBezTo>
                  <a:pt x="1118" y="935"/>
                  <a:pt x="1118" y="935"/>
                  <a:pt x="1118" y="935"/>
                </a:cubicBezTo>
                <a:lnTo>
                  <a:pt x="0" y="935"/>
                </a:lnTo>
                <a:close/>
                <a:moveTo>
                  <a:pt x="0" y="935"/>
                </a:moveTo>
                <a:cubicBezTo>
                  <a:pt x="0" y="935"/>
                  <a:pt x="0" y="935"/>
                  <a:pt x="0" y="935"/>
                </a:cubicBezTo>
              </a:path>
            </a:pathLst>
          </a:custGeom>
          <a:solidFill>
            <a:srgbClr val="FFD5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16" name="Freeform 806"/>
          <p:cNvSpPr>
            <a:spLocks noEditPoints="1"/>
          </p:cNvSpPr>
          <p:nvPr/>
        </p:nvSpPr>
        <p:spPr bwMode="auto">
          <a:xfrm>
            <a:off x="7016750" y="4491393"/>
            <a:ext cx="360363" cy="709613"/>
          </a:xfrm>
          <a:custGeom>
            <a:avLst/>
            <a:gdLst>
              <a:gd name="T0" fmla="*/ 60 w 228"/>
              <a:gd name="T1" fmla="*/ 448 h 448"/>
              <a:gd name="T2" fmla="*/ 189 w 228"/>
              <a:gd name="T3" fmla="*/ 448 h 448"/>
              <a:gd name="T4" fmla="*/ 228 w 228"/>
              <a:gd name="T5" fmla="*/ 0 h 448"/>
              <a:gd name="T6" fmla="*/ 88 w 228"/>
              <a:gd name="T7" fmla="*/ 0 h 448"/>
              <a:gd name="T8" fmla="*/ 31 w 228"/>
              <a:gd name="T9" fmla="*/ 53 h 448"/>
              <a:gd name="T10" fmla="*/ 3 w 228"/>
              <a:gd name="T11" fmla="*/ 386 h 448"/>
              <a:gd name="T12" fmla="*/ 60 w 228"/>
              <a:gd name="T13" fmla="*/ 448 h 448"/>
              <a:gd name="T14" fmla="*/ 60 w 228"/>
              <a:gd name="T15" fmla="*/ 448 h 448"/>
              <a:gd name="T16" fmla="*/ 60 w 228"/>
              <a:gd name="T17" fmla="*/ 448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8" h="448">
                <a:moveTo>
                  <a:pt x="60" y="448"/>
                </a:moveTo>
                <a:cubicBezTo>
                  <a:pt x="189" y="448"/>
                  <a:pt x="189" y="448"/>
                  <a:pt x="189" y="448"/>
                </a:cubicBezTo>
                <a:cubicBezTo>
                  <a:pt x="228" y="0"/>
                  <a:pt x="228" y="0"/>
                  <a:pt x="228" y="0"/>
                </a:cubicBezTo>
                <a:cubicBezTo>
                  <a:pt x="88" y="0"/>
                  <a:pt x="88" y="0"/>
                  <a:pt x="88" y="0"/>
                </a:cubicBezTo>
                <a:cubicBezTo>
                  <a:pt x="59" y="0"/>
                  <a:pt x="34" y="23"/>
                  <a:pt x="31" y="53"/>
                </a:cubicBezTo>
                <a:cubicBezTo>
                  <a:pt x="3" y="386"/>
                  <a:pt x="3" y="386"/>
                  <a:pt x="3" y="386"/>
                </a:cubicBezTo>
                <a:cubicBezTo>
                  <a:pt x="0" y="420"/>
                  <a:pt x="26" y="448"/>
                  <a:pt x="60" y="448"/>
                </a:cubicBezTo>
                <a:close/>
                <a:moveTo>
                  <a:pt x="60" y="448"/>
                </a:moveTo>
                <a:cubicBezTo>
                  <a:pt x="60" y="448"/>
                  <a:pt x="60" y="448"/>
                  <a:pt x="60" y="448"/>
                </a:cubicBezTo>
              </a:path>
            </a:pathLst>
          </a:custGeom>
          <a:solidFill>
            <a:srgbClr val="00B1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17" name="Freeform 807"/>
          <p:cNvSpPr>
            <a:spLocks noEditPoints="1"/>
          </p:cNvSpPr>
          <p:nvPr/>
        </p:nvSpPr>
        <p:spPr bwMode="auto">
          <a:xfrm>
            <a:off x="8375650" y="2976918"/>
            <a:ext cx="941388" cy="768350"/>
          </a:xfrm>
          <a:custGeom>
            <a:avLst/>
            <a:gdLst>
              <a:gd name="T0" fmla="*/ 587 w 594"/>
              <a:gd name="T1" fmla="*/ 416 h 485"/>
              <a:gd name="T2" fmla="*/ 77 w 594"/>
              <a:gd name="T3" fmla="*/ 0 h 485"/>
              <a:gd name="T4" fmla="*/ 0 w 594"/>
              <a:gd name="T5" fmla="*/ 6 h 485"/>
              <a:gd name="T6" fmla="*/ 433 w 594"/>
              <a:gd name="T7" fmla="*/ 416 h 485"/>
              <a:gd name="T8" fmla="*/ 384 w 594"/>
              <a:gd name="T9" fmla="*/ 484 h 485"/>
              <a:gd name="T10" fmla="*/ 530 w 594"/>
              <a:gd name="T11" fmla="*/ 485 h 485"/>
              <a:gd name="T12" fmla="*/ 587 w 594"/>
              <a:gd name="T13" fmla="*/ 416 h 485"/>
              <a:gd name="T14" fmla="*/ 587 w 594"/>
              <a:gd name="T15" fmla="*/ 416 h 485"/>
              <a:gd name="T16" fmla="*/ 587 w 594"/>
              <a:gd name="T17" fmla="*/ 416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4" h="485">
                <a:moveTo>
                  <a:pt x="587" y="416"/>
                </a:moveTo>
                <a:cubicBezTo>
                  <a:pt x="538" y="177"/>
                  <a:pt x="327" y="0"/>
                  <a:pt x="77" y="0"/>
                </a:cubicBezTo>
                <a:cubicBezTo>
                  <a:pt x="51" y="0"/>
                  <a:pt x="25" y="2"/>
                  <a:pt x="0" y="6"/>
                </a:cubicBezTo>
                <a:cubicBezTo>
                  <a:pt x="216" y="38"/>
                  <a:pt x="390" y="202"/>
                  <a:pt x="433" y="416"/>
                </a:cubicBezTo>
                <a:cubicBezTo>
                  <a:pt x="440" y="449"/>
                  <a:pt x="417" y="480"/>
                  <a:pt x="384" y="484"/>
                </a:cubicBezTo>
                <a:cubicBezTo>
                  <a:pt x="530" y="485"/>
                  <a:pt x="530" y="485"/>
                  <a:pt x="530" y="485"/>
                </a:cubicBezTo>
                <a:cubicBezTo>
                  <a:pt x="566" y="485"/>
                  <a:pt x="594" y="452"/>
                  <a:pt x="587" y="416"/>
                </a:cubicBezTo>
                <a:close/>
                <a:moveTo>
                  <a:pt x="587" y="416"/>
                </a:moveTo>
                <a:cubicBezTo>
                  <a:pt x="587" y="416"/>
                  <a:pt x="587" y="416"/>
                  <a:pt x="587" y="416"/>
                </a:cubicBezTo>
              </a:path>
            </a:pathLst>
          </a:custGeom>
          <a:solidFill>
            <a:srgbClr val="FFB6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18" name="Freeform 808"/>
          <p:cNvSpPr>
            <a:spLocks noEditPoints="1"/>
          </p:cNvSpPr>
          <p:nvPr/>
        </p:nvSpPr>
        <p:spPr bwMode="auto">
          <a:xfrm>
            <a:off x="9024938" y="4092931"/>
            <a:ext cx="403225" cy="1125538"/>
          </a:xfrm>
          <a:custGeom>
            <a:avLst/>
            <a:gdLst>
              <a:gd name="T0" fmla="*/ 253 w 255"/>
              <a:gd name="T1" fmla="*/ 662 h 711"/>
              <a:gd name="T2" fmla="*/ 212 w 255"/>
              <a:gd name="T3" fmla="*/ 53 h 711"/>
              <a:gd name="T4" fmla="*/ 154 w 255"/>
              <a:gd name="T5" fmla="*/ 0 h 711"/>
              <a:gd name="T6" fmla="*/ 0 w 255"/>
              <a:gd name="T7" fmla="*/ 0 h 711"/>
              <a:gd name="T8" fmla="*/ 58 w 255"/>
              <a:gd name="T9" fmla="*/ 53 h 711"/>
              <a:gd name="T10" fmla="*/ 100 w 255"/>
              <a:gd name="T11" fmla="*/ 662 h 711"/>
              <a:gd name="T12" fmla="*/ 54 w 255"/>
              <a:gd name="T13" fmla="*/ 711 h 711"/>
              <a:gd name="T14" fmla="*/ 208 w 255"/>
              <a:gd name="T15" fmla="*/ 711 h 711"/>
              <a:gd name="T16" fmla="*/ 253 w 255"/>
              <a:gd name="T17" fmla="*/ 662 h 711"/>
              <a:gd name="T18" fmla="*/ 253 w 255"/>
              <a:gd name="T19" fmla="*/ 662 h 711"/>
              <a:gd name="T20" fmla="*/ 253 w 255"/>
              <a:gd name="T21" fmla="*/ 662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5" h="711">
                <a:moveTo>
                  <a:pt x="253" y="662"/>
                </a:moveTo>
                <a:cubicBezTo>
                  <a:pt x="212" y="53"/>
                  <a:pt x="212" y="53"/>
                  <a:pt x="212" y="53"/>
                </a:cubicBezTo>
                <a:cubicBezTo>
                  <a:pt x="210" y="23"/>
                  <a:pt x="184" y="0"/>
                  <a:pt x="154" y="0"/>
                </a:cubicBezTo>
                <a:cubicBezTo>
                  <a:pt x="0" y="0"/>
                  <a:pt x="0" y="0"/>
                  <a:pt x="0" y="0"/>
                </a:cubicBezTo>
                <a:cubicBezTo>
                  <a:pt x="31" y="0"/>
                  <a:pt x="56" y="23"/>
                  <a:pt x="58" y="53"/>
                </a:cubicBezTo>
                <a:cubicBezTo>
                  <a:pt x="100" y="662"/>
                  <a:pt x="100" y="662"/>
                  <a:pt x="100" y="662"/>
                </a:cubicBezTo>
                <a:cubicBezTo>
                  <a:pt x="102" y="688"/>
                  <a:pt x="80" y="711"/>
                  <a:pt x="54" y="711"/>
                </a:cubicBezTo>
                <a:cubicBezTo>
                  <a:pt x="208" y="711"/>
                  <a:pt x="208" y="711"/>
                  <a:pt x="208" y="711"/>
                </a:cubicBezTo>
                <a:cubicBezTo>
                  <a:pt x="234" y="711"/>
                  <a:pt x="255" y="688"/>
                  <a:pt x="253" y="662"/>
                </a:cubicBezTo>
                <a:close/>
                <a:moveTo>
                  <a:pt x="253" y="662"/>
                </a:moveTo>
                <a:cubicBezTo>
                  <a:pt x="253" y="662"/>
                  <a:pt x="253" y="662"/>
                  <a:pt x="253" y="662"/>
                </a:cubicBezTo>
              </a:path>
            </a:pathLst>
          </a:custGeom>
          <a:solidFill>
            <a:srgbClr val="EEEA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19" name="Freeform 809"/>
          <p:cNvSpPr>
            <a:spLocks noEditPoints="1"/>
          </p:cNvSpPr>
          <p:nvPr/>
        </p:nvSpPr>
        <p:spPr bwMode="auto">
          <a:xfrm>
            <a:off x="9024938" y="4092931"/>
            <a:ext cx="354013" cy="363538"/>
          </a:xfrm>
          <a:custGeom>
            <a:avLst/>
            <a:gdLst>
              <a:gd name="T0" fmla="*/ 211 w 224"/>
              <a:gd name="T1" fmla="*/ 53 h 230"/>
              <a:gd name="T2" fmla="*/ 154 w 224"/>
              <a:gd name="T3" fmla="*/ 0 h 230"/>
              <a:gd name="T4" fmla="*/ 0 w 224"/>
              <a:gd name="T5" fmla="*/ 0 h 230"/>
              <a:gd name="T6" fmla="*/ 58 w 224"/>
              <a:gd name="T7" fmla="*/ 53 h 230"/>
              <a:gd name="T8" fmla="*/ 70 w 224"/>
              <a:gd name="T9" fmla="*/ 230 h 230"/>
              <a:gd name="T10" fmla="*/ 224 w 224"/>
              <a:gd name="T11" fmla="*/ 230 h 230"/>
              <a:gd name="T12" fmla="*/ 211 w 224"/>
              <a:gd name="T13" fmla="*/ 53 h 230"/>
              <a:gd name="T14" fmla="*/ 211 w 224"/>
              <a:gd name="T15" fmla="*/ 53 h 230"/>
              <a:gd name="T16" fmla="*/ 211 w 224"/>
              <a:gd name="T17" fmla="*/ 53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4" h="230">
                <a:moveTo>
                  <a:pt x="211" y="53"/>
                </a:moveTo>
                <a:cubicBezTo>
                  <a:pt x="209" y="23"/>
                  <a:pt x="184" y="0"/>
                  <a:pt x="154" y="0"/>
                </a:cubicBezTo>
                <a:cubicBezTo>
                  <a:pt x="0" y="0"/>
                  <a:pt x="0" y="0"/>
                  <a:pt x="0" y="0"/>
                </a:cubicBezTo>
                <a:cubicBezTo>
                  <a:pt x="31" y="0"/>
                  <a:pt x="56" y="23"/>
                  <a:pt x="58" y="53"/>
                </a:cubicBezTo>
                <a:cubicBezTo>
                  <a:pt x="70" y="230"/>
                  <a:pt x="70" y="230"/>
                  <a:pt x="70" y="230"/>
                </a:cubicBezTo>
                <a:cubicBezTo>
                  <a:pt x="224" y="230"/>
                  <a:pt x="224" y="230"/>
                  <a:pt x="224" y="230"/>
                </a:cubicBezTo>
                <a:lnTo>
                  <a:pt x="211" y="53"/>
                </a:lnTo>
                <a:close/>
                <a:moveTo>
                  <a:pt x="211" y="53"/>
                </a:moveTo>
                <a:cubicBezTo>
                  <a:pt x="211" y="53"/>
                  <a:pt x="211" y="53"/>
                  <a:pt x="211" y="53"/>
                </a:cubicBezTo>
              </a:path>
            </a:pathLst>
          </a:custGeom>
          <a:solidFill>
            <a:srgbClr val="FFB6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20" name="Freeform 810"/>
          <p:cNvSpPr>
            <a:spLocks noEditPoints="1"/>
          </p:cNvSpPr>
          <p:nvPr/>
        </p:nvSpPr>
        <p:spPr bwMode="auto">
          <a:xfrm>
            <a:off x="7016750" y="4491393"/>
            <a:ext cx="255588" cy="709613"/>
          </a:xfrm>
          <a:custGeom>
            <a:avLst/>
            <a:gdLst>
              <a:gd name="T0" fmla="*/ 3 w 162"/>
              <a:gd name="T1" fmla="*/ 386 h 448"/>
              <a:gd name="T2" fmla="*/ 31 w 162"/>
              <a:gd name="T3" fmla="*/ 53 h 448"/>
              <a:gd name="T4" fmla="*/ 88 w 162"/>
              <a:gd name="T5" fmla="*/ 0 h 448"/>
              <a:gd name="T6" fmla="*/ 162 w 162"/>
              <a:gd name="T7" fmla="*/ 0 h 448"/>
              <a:gd name="T8" fmla="*/ 104 w 162"/>
              <a:gd name="T9" fmla="*/ 53 h 448"/>
              <a:gd name="T10" fmla="*/ 76 w 162"/>
              <a:gd name="T11" fmla="*/ 386 h 448"/>
              <a:gd name="T12" fmla="*/ 133 w 162"/>
              <a:gd name="T13" fmla="*/ 448 h 448"/>
              <a:gd name="T14" fmla="*/ 60 w 162"/>
              <a:gd name="T15" fmla="*/ 448 h 448"/>
              <a:gd name="T16" fmla="*/ 3 w 162"/>
              <a:gd name="T17" fmla="*/ 386 h 448"/>
              <a:gd name="T18" fmla="*/ 3 w 162"/>
              <a:gd name="T19" fmla="*/ 386 h 448"/>
              <a:gd name="T20" fmla="*/ 3 w 162"/>
              <a:gd name="T21" fmla="*/ 386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448">
                <a:moveTo>
                  <a:pt x="3" y="386"/>
                </a:moveTo>
                <a:cubicBezTo>
                  <a:pt x="31" y="53"/>
                  <a:pt x="31" y="53"/>
                  <a:pt x="31" y="53"/>
                </a:cubicBezTo>
                <a:cubicBezTo>
                  <a:pt x="34" y="23"/>
                  <a:pt x="59" y="0"/>
                  <a:pt x="88" y="0"/>
                </a:cubicBezTo>
                <a:cubicBezTo>
                  <a:pt x="162" y="0"/>
                  <a:pt x="162" y="0"/>
                  <a:pt x="162" y="0"/>
                </a:cubicBezTo>
                <a:cubicBezTo>
                  <a:pt x="132" y="0"/>
                  <a:pt x="107" y="23"/>
                  <a:pt x="104" y="53"/>
                </a:cubicBezTo>
                <a:cubicBezTo>
                  <a:pt x="76" y="386"/>
                  <a:pt x="76" y="386"/>
                  <a:pt x="76" y="386"/>
                </a:cubicBezTo>
                <a:cubicBezTo>
                  <a:pt x="73" y="420"/>
                  <a:pt x="100" y="448"/>
                  <a:pt x="133" y="448"/>
                </a:cubicBezTo>
                <a:cubicBezTo>
                  <a:pt x="60" y="448"/>
                  <a:pt x="60" y="448"/>
                  <a:pt x="60" y="448"/>
                </a:cubicBezTo>
                <a:cubicBezTo>
                  <a:pt x="26" y="448"/>
                  <a:pt x="0" y="420"/>
                  <a:pt x="3" y="386"/>
                </a:cubicBezTo>
                <a:close/>
                <a:moveTo>
                  <a:pt x="3" y="386"/>
                </a:moveTo>
                <a:cubicBezTo>
                  <a:pt x="3" y="386"/>
                  <a:pt x="3" y="386"/>
                  <a:pt x="3" y="386"/>
                </a:cubicBezTo>
              </a:path>
            </a:pathLst>
          </a:custGeom>
          <a:solidFill>
            <a:srgbClr val="0091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21" name="Freeform 811"/>
          <p:cNvSpPr>
            <a:spLocks noEditPoints="1"/>
          </p:cNvSpPr>
          <p:nvPr/>
        </p:nvSpPr>
        <p:spPr bwMode="auto">
          <a:xfrm>
            <a:off x="7421563" y="6040793"/>
            <a:ext cx="2151063" cy="79375"/>
          </a:xfrm>
          <a:custGeom>
            <a:avLst/>
            <a:gdLst>
              <a:gd name="T0" fmla="*/ 891 w 1359"/>
              <a:gd name="T1" fmla="*/ 51 h 51"/>
              <a:gd name="T2" fmla="*/ 302 w 1359"/>
              <a:gd name="T3" fmla="*/ 51 h 51"/>
              <a:gd name="T4" fmla="*/ 277 w 1359"/>
              <a:gd name="T5" fmla="*/ 25 h 51"/>
              <a:gd name="T6" fmla="*/ 302 w 1359"/>
              <a:gd name="T7" fmla="*/ 0 h 51"/>
              <a:gd name="T8" fmla="*/ 891 w 1359"/>
              <a:gd name="T9" fmla="*/ 0 h 51"/>
              <a:gd name="T10" fmla="*/ 917 w 1359"/>
              <a:gd name="T11" fmla="*/ 25 h 51"/>
              <a:gd name="T12" fmla="*/ 891 w 1359"/>
              <a:gd name="T13" fmla="*/ 51 h 51"/>
              <a:gd name="T14" fmla="*/ 217 w 1359"/>
              <a:gd name="T15" fmla="*/ 51 h 51"/>
              <a:gd name="T16" fmla="*/ 127 w 1359"/>
              <a:gd name="T17" fmla="*/ 51 h 51"/>
              <a:gd name="T18" fmla="*/ 101 w 1359"/>
              <a:gd name="T19" fmla="*/ 25 h 51"/>
              <a:gd name="T20" fmla="*/ 127 w 1359"/>
              <a:gd name="T21" fmla="*/ 0 h 51"/>
              <a:gd name="T22" fmla="*/ 217 w 1359"/>
              <a:gd name="T23" fmla="*/ 0 h 51"/>
              <a:gd name="T24" fmla="*/ 242 w 1359"/>
              <a:gd name="T25" fmla="*/ 25 h 51"/>
              <a:gd name="T26" fmla="*/ 217 w 1359"/>
              <a:gd name="T27" fmla="*/ 51 h 51"/>
              <a:gd name="T28" fmla="*/ 1334 w 1359"/>
              <a:gd name="T29" fmla="*/ 51 h 51"/>
              <a:gd name="T30" fmla="*/ 1020 w 1359"/>
              <a:gd name="T31" fmla="*/ 51 h 51"/>
              <a:gd name="T32" fmla="*/ 995 w 1359"/>
              <a:gd name="T33" fmla="*/ 25 h 51"/>
              <a:gd name="T34" fmla="*/ 1020 w 1359"/>
              <a:gd name="T35" fmla="*/ 0 h 51"/>
              <a:gd name="T36" fmla="*/ 1334 w 1359"/>
              <a:gd name="T37" fmla="*/ 0 h 51"/>
              <a:gd name="T38" fmla="*/ 1359 w 1359"/>
              <a:gd name="T39" fmla="*/ 25 h 51"/>
              <a:gd name="T40" fmla="*/ 1334 w 1359"/>
              <a:gd name="T41" fmla="*/ 51 h 51"/>
              <a:gd name="T42" fmla="*/ 38 w 1359"/>
              <a:gd name="T43" fmla="*/ 51 h 51"/>
              <a:gd name="T44" fmla="*/ 26 w 1359"/>
              <a:gd name="T45" fmla="*/ 51 h 51"/>
              <a:gd name="T46" fmla="*/ 0 w 1359"/>
              <a:gd name="T47" fmla="*/ 25 h 51"/>
              <a:gd name="T48" fmla="*/ 26 w 1359"/>
              <a:gd name="T49" fmla="*/ 0 h 51"/>
              <a:gd name="T50" fmla="*/ 38 w 1359"/>
              <a:gd name="T51" fmla="*/ 0 h 51"/>
              <a:gd name="T52" fmla="*/ 64 w 1359"/>
              <a:gd name="T53" fmla="*/ 25 h 51"/>
              <a:gd name="T54" fmla="*/ 38 w 1359"/>
              <a:gd name="T55" fmla="*/ 51 h 51"/>
              <a:gd name="T56" fmla="*/ 38 w 1359"/>
              <a:gd name="T57" fmla="*/ 51 h 51"/>
              <a:gd name="T58" fmla="*/ 38 w 1359"/>
              <a:gd name="T59"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59" h="51">
                <a:moveTo>
                  <a:pt x="891" y="51"/>
                </a:moveTo>
                <a:cubicBezTo>
                  <a:pt x="302" y="51"/>
                  <a:pt x="302" y="51"/>
                  <a:pt x="302" y="51"/>
                </a:cubicBezTo>
                <a:cubicBezTo>
                  <a:pt x="288" y="51"/>
                  <a:pt x="277" y="39"/>
                  <a:pt x="277" y="25"/>
                </a:cubicBezTo>
                <a:cubicBezTo>
                  <a:pt x="277" y="11"/>
                  <a:pt x="288" y="0"/>
                  <a:pt x="302" y="0"/>
                </a:cubicBezTo>
                <a:cubicBezTo>
                  <a:pt x="891" y="0"/>
                  <a:pt x="891" y="0"/>
                  <a:pt x="891" y="0"/>
                </a:cubicBezTo>
                <a:cubicBezTo>
                  <a:pt x="905" y="0"/>
                  <a:pt x="917" y="11"/>
                  <a:pt x="917" y="25"/>
                </a:cubicBezTo>
                <a:cubicBezTo>
                  <a:pt x="917" y="39"/>
                  <a:pt x="905" y="51"/>
                  <a:pt x="891" y="51"/>
                </a:cubicBezTo>
                <a:close/>
                <a:moveTo>
                  <a:pt x="217" y="51"/>
                </a:moveTo>
                <a:cubicBezTo>
                  <a:pt x="127" y="51"/>
                  <a:pt x="127" y="51"/>
                  <a:pt x="127" y="51"/>
                </a:cubicBezTo>
                <a:cubicBezTo>
                  <a:pt x="113" y="51"/>
                  <a:pt x="101" y="39"/>
                  <a:pt x="101" y="25"/>
                </a:cubicBezTo>
                <a:cubicBezTo>
                  <a:pt x="101" y="11"/>
                  <a:pt x="113" y="0"/>
                  <a:pt x="127" y="0"/>
                </a:cubicBezTo>
                <a:cubicBezTo>
                  <a:pt x="217" y="0"/>
                  <a:pt x="217" y="0"/>
                  <a:pt x="217" y="0"/>
                </a:cubicBezTo>
                <a:cubicBezTo>
                  <a:pt x="231" y="0"/>
                  <a:pt x="242" y="11"/>
                  <a:pt x="242" y="25"/>
                </a:cubicBezTo>
                <a:cubicBezTo>
                  <a:pt x="242" y="39"/>
                  <a:pt x="231" y="51"/>
                  <a:pt x="217" y="51"/>
                </a:cubicBezTo>
                <a:close/>
                <a:moveTo>
                  <a:pt x="1334" y="51"/>
                </a:moveTo>
                <a:cubicBezTo>
                  <a:pt x="1020" y="51"/>
                  <a:pt x="1020" y="51"/>
                  <a:pt x="1020" y="51"/>
                </a:cubicBezTo>
                <a:cubicBezTo>
                  <a:pt x="1006" y="51"/>
                  <a:pt x="995" y="39"/>
                  <a:pt x="995" y="25"/>
                </a:cubicBezTo>
                <a:cubicBezTo>
                  <a:pt x="995" y="11"/>
                  <a:pt x="1006" y="0"/>
                  <a:pt x="1020" y="0"/>
                </a:cubicBezTo>
                <a:cubicBezTo>
                  <a:pt x="1334" y="0"/>
                  <a:pt x="1334" y="0"/>
                  <a:pt x="1334" y="0"/>
                </a:cubicBezTo>
                <a:cubicBezTo>
                  <a:pt x="1348" y="0"/>
                  <a:pt x="1359" y="11"/>
                  <a:pt x="1359" y="25"/>
                </a:cubicBezTo>
                <a:cubicBezTo>
                  <a:pt x="1359" y="39"/>
                  <a:pt x="1348" y="51"/>
                  <a:pt x="1334" y="51"/>
                </a:cubicBezTo>
                <a:close/>
                <a:moveTo>
                  <a:pt x="38" y="51"/>
                </a:moveTo>
                <a:cubicBezTo>
                  <a:pt x="26" y="51"/>
                  <a:pt x="26" y="51"/>
                  <a:pt x="26" y="51"/>
                </a:cubicBezTo>
                <a:cubicBezTo>
                  <a:pt x="12" y="51"/>
                  <a:pt x="0" y="39"/>
                  <a:pt x="0" y="25"/>
                </a:cubicBezTo>
                <a:cubicBezTo>
                  <a:pt x="0" y="11"/>
                  <a:pt x="12" y="0"/>
                  <a:pt x="26" y="0"/>
                </a:cubicBezTo>
                <a:cubicBezTo>
                  <a:pt x="38" y="0"/>
                  <a:pt x="38" y="0"/>
                  <a:pt x="38" y="0"/>
                </a:cubicBezTo>
                <a:cubicBezTo>
                  <a:pt x="53" y="0"/>
                  <a:pt x="64" y="11"/>
                  <a:pt x="64" y="25"/>
                </a:cubicBezTo>
                <a:cubicBezTo>
                  <a:pt x="64" y="39"/>
                  <a:pt x="53" y="51"/>
                  <a:pt x="38" y="51"/>
                </a:cubicBezTo>
                <a:close/>
                <a:moveTo>
                  <a:pt x="38" y="51"/>
                </a:moveTo>
                <a:cubicBezTo>
                  <a:pt x="38" y="51"/>
                  <a:pt x="38" y="51"/>
                  <a:pt x="38" y="51"/>
                </a:cubicBezTo>
              </a:path>
            </a:pathLst>
          </a:custGeom>
          <a:solidFill>
            <a:srgbClr val="AD98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22" name="Freeform 812"/>
          <p:cNvSpPr>
            <a:spLocks noEditPoints="1"/>
          </p:cNvSpPr>
          <p:nvPr/>
        </p:nvSpPr>
        <p:spPr bwMode="auto">
          <a:xfrm>
            <a:off x="7989888" y="6283681"/>
            <a:ext cx="1014413" cy="80963"/>
          </a:xfrm>
          <a:custGeom>
            <a:avLst/>
            <a:gdLst>
              <a:gd name="T0" fmla="*/ 217 w 641"/>
              <a:gd name="T1" fmla="*/ 51 h 51"/>
              <a:gd name="T2" fmla="*/ 127 w 641"/>
              <a:gd name="T3" fmla="*/ 51 h 51"/>
              <a:gd name="T4" fmla="*/ 102 w 641"/>
              <a:gd name="T5" fmla="*/ 26 h 51"/>
              <a:gd name="T6" fmla="*/ 127 w 641"/>
              <a:gd name="T7" fmla="*/ 0 h 51"/>
              <a:gd name="T8" fmla="*/ 217 w 641"/>
              <a:gd name="T9" fmla="*/ 0 h 51"/>
              <a:gd name="T10" fmla="*/ 243 w 641"/>
              <a:gd name="T11" fmla="*/ 26 h 51"/>
              <a:gd name="T12" fmla="*/ 217 w 641"/>
              <a:gd name="T13" fmla="*/ 51 h 51"/>
              <a:gd name="T14" fmla="*/ 615 w 641"/>
              <a:gd name="T15" fmla="*/ 51 h 51"/>
              <a:gd name="T16" fmla="*/ 302 w 641"/>
              <a:gd name="T17" fmla="*/ 51 h 51"/>
              <a:gd name="T18" fmla="*/ 276 w 641"/>
              <a:gd name="T19" fmla="*/ 26 h 51"/>
              <a:gd name="T20" fmla="*/ 302 w 641"/>
              <a:gd name="T21" fmla="*/ 0 h 51"/>
              <a:gd name="T22" fmla="*/ 615 w 641"/>
              <a:gd name="T23" fmla="*/ 0 h 51"/>
              <a:gd name="T24" fmla="*/ 641 w 641"/>
              <a:gd name="T25" fmla="*/ 26 h 51"/>
              <a:gd name="T26" fmla="*/ 615 w 641"/>
              <a:gd name="T27" fmla="*/ 51 h 51"/>
              <a:gd name="T28" fmla="*/ 38 w 641"/>
              <a:gd name="T29" fmla="*/ 51 h 51"/>
              <a:gd name="T30" fmla="*/ 26 w 641"/>
              <a:gd name="T31" fmla="*/ 51 h 51"/>
              <a:gd name="T32" fmla="*/ 0 w 641"/>
              <a:gd name="T33" fmla="*/ 26 h 51"/>
              <a:gd name="T34" fmla="*/ 26 w 641"/>
              <a:gd name="T35" fmla="*/ 0 h 51"/>
              <a:gd name="T36" fmla="*/ 38 w 641"/>
              <a:gd name="T37" fmla="*/ 0 h 51"/>
              <a:gd name="T38" fmla="*/ 64 w 641"/>
              <a:gd name="T39" fmla="*/ 26 h 51"/>
              <a:gd name="T40" fmla="*/ 38 w 641"/>
              <a:gd name="T41" fmla="*/ 51 h 51"/>
              <a:gd name="T42" fmla="*/ 38 w 641"/>
              <a:gd name="T43" fmla="*/ 51 h 51"/>
              <a:gd name="T44" fmla="*/ 38 w 641"/>
              <a:gd name="T45"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1" h="51">
                <a:moveTo>
                  <a:pt x="217" y="51"/>
                </a:moveTo>
                <a:cubicBezTo>
                  <a:pt x="127" y="51"/>
                  <a:pt x="127" y="51"/>
                  <a:pt x="127" y="51"/>
                </a:cubicBezTo>
                <a:cubicBezTo>
                  <a:pt x="113" y="51"/>
                  <a:pt x="102" y="40"/>
                  <a:pt x="102" y="26"/>
                </a:cubicBezTo>
                <a:cubicBezTo>
                  <a:pt x="102" y="12"/>
                  <a:pt x="113" y="0"/>
                  <a:pt x="127" y="0"/>
                </a:cubicBezTo>
                <a:cubicBezTo>
                  <a:pt x="217" y="0"/>
                  <a:pt x="217" y="0"/>
                  <a:pt x="217" y="0"/>
                </a:cubicBezTo>
                <a:cubicBezTo>
                  <a:pt x="231" y="0"/>
                  <a:pt x="243" y="12"/>
                  <a:pt x="243" y="26"/>
                </a:cubicBezTo>
                <a:cubicBezTo>
                  <a:pt x="243" y="40"/>
                  <a:pt x="231" y="51"/>
                  <a:pt x="217" y="51"/>
                </a:cubicBezTo>
                <a:close/>
                <a:moveTo>
                  <a:pt x="615" y="51"/>
                </a:moveTo>
                <a:cubicBezTo>
                  <a:pt x="302" y="51"/>
                  <a:pt x="302" y="51"/>
                  <a:pt x="302" y="51"/>
                </a:cubicBezTo>
                <a:cubicBezTo>
                  <a:pt x="288" y="51"/>
                  <a:pt x="276" y="40"/>
                  <a:pt x="276" y="26"/>
                </a:cubicBezTo>
                <a:cubicBezTo>
                  <a:pt x="276" y="12"/>
                  <a:pt x="288" y="0"/>
                  <a:pt x="302" y="0"/>
                </a:cubicBezTo>
                <a:cubicBezTo>
                  <a:pt x="615" y="0"/>
                  <a:pt x="615" y="0"/>
                  <a:pt x="615" y="0"/>
                </a:cubicBezTo>
                <a:cubicBezTo>
                  <a:pt x="630" y="0"/>
                  <a:pt x="641" y="12"/>
                  <a:pt x="641" y="26"/>
                </a:cubicBezTo>
                <a:cubicBezTo>
                  <a:pt x="641" y="40"/>
                  <a:pt x="630" y="51"/>
                  <a:pt x="615" y="51"/>
                </a:cubicBezTo>
                <a:close/>
                <a:moveTo>
                  <a:pt x="38" y="51"/>
                </a:moveTo>
                <a:cubicBezTo>
                  <a:pt x="26" y="51"/>
                  <a:pt x="26" y="51"/>
                  <a:pt x="26" y="51"/>
                </a:cubicBezTo>
                <a:cubicBezTo>
                  <a:pt x="12" y="51"/>
                  <a:pt x="0" y="40"/>
                  <a:pt x="0" y="26"/>
                </a:cubicBezTo>
                <a:cubicBezTo>
                  <a:pt x="0" y="12"/>
                  <a:pt x="12" y="0"/>
                  <a:pt x="26" y="0"/>
                </a:cubicBezTo>
                <a:cubicBezTo>
                  <a:pt x="38" y="0"/>
                  <a:pt x="38" y="0"/>
                  <a:pt x="38" y="0"/>
                </a:cubicBezTo>
                <a:cubicBezTo>
                  <a:pt x="53" y="0"/>
                  <a:pt x="64" y="12"/>
                  <a:pt x="64" y="26"/>
                </a:cubicBezTo>
                <a:cubicBezTo>
                  <a:pt x="64" y="40"/>
                  <a:pt x="53" y="51"/>
                  <a:pt x="38" y="51"/>
                </a:cubicBezTo>
                <a:close/>
                <a:moveTo>
                  <a:pt x="38" y="51"/>
                </a:moveTo>
                <a:cubicBezTo>
                  <a:pt x="38" y="51"/>
                  <a:pt x="38" y="51"/>
                  <a:pt x="38" y="51"/>
                </a:cubicBezTo>
              </a:path>
            </a:pathLst>
          </a:custGeom>
          <a:solidFill>
            <a:srgbClr val="EEEA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25" name="Freeform 815"/>
          <p:cNvSpPr>
            <a:spLocks noEditPoints="1"/>
          </p:cNvSpPr>
          <p:nvPr/>
        </p:nvSpPr>
        <p:spPr bwMode="auto">
          <a:xfrm>
            <a:off x="10882313" y="2294293"/>
            <a:ext cx="80963" cy="80963"/>
          </a:xfrm>
          <a:custGeom>
            <a:avLst/>
            <a:gdLst>
              <a:gd name="T0" fmla="*/ 0 w 51"/>
              <a:gd name="T1" fmla="*/ 26 h 51"/>
              <a:gd name="T2" fmla="*/ 26 w 51"/>
              <a:gd name="T3" fmla="*/ 51 h 51"/>
              <a:gd name="T4" fmla="*/ 51 w 51"/>
              <a:gd name="T5" fmla="*/ 26 h 51"/>
              <a:gd name="T6" fmla="*/ 26 w 51"/>
              <a:gd name="T7" fmla="*/ 0 h 51"/>
              <a:gd name="T8" fmla="*/ 0 w 51"/>
              <a:gd name="T9" fmla="*/ 26 h 51"/>
              <a:gd name="T10" fmla="*/ 0 w 51"/>
              <a:gd name="T11" fmla="*/ 26 h 51"/>
              <a:gd name="T12" fmla="*/ 0 w 51"/>
              <a:gd name="T13" fmla="*/ 26 h 51"/>
            </a:gdLst>
            <a:ahLst/>
            <a:cxnLst>
              <a:cxn ang="0">
                <a:pos x="T0" y="T1"/>
              </a:cxn>
              <a:cxn ang="0">
                <a:pos x="T2" y="T3"/>
              </a:cxn>
              <a:cxn ang="0">
                <a:pos x="T4" y="T5"/>
              </a:cxn>
              <a:cxn ang="0">
                <a:pos x="T6" y="T7"/>
              </a:cxn>
              <a:cxn ang="0">
                <a:pos x="T8" y="T9"/>
              </a:cxn>
              <a:cxn ang="0">
                <a:pos x="T10" y="T11"/>
              </a:cxn>
              <a:cxn ang="0">
                <a:pos x="T12" y="T13"/>
              </a:cxn>
            </a:cxnLst>
            <a:rect l="0" t="0" r="r" b="b"/>
            <a:pathLst>
              <a:path w="51" h="51">
                <a:moveTo>
                  <a:pt x="0" y="26"/>
                </a:moveTo>
                <a:cubicBezTo>
                  <a:pt x="0" y="40"/>
                  <a:pt x="12" y="51"/>
                  <a:pt x="26" y="51"/>
                </a:cubicBezTo>
                <a:cubicBezTo>
                  <a:pt x="40" y="51"/>
                  <a:pt x="51" y="40"/>
                  <a:pt x="51" y="26"/>
                </a:cubicBezTo>
                <a:cubicBezTo>
                  <a:pt x="51" y="12"/>
                  <a:pt x="40" y="0"/>
                  <a:pt x="26" y="0"/>
                </a:cubicBezTo>
                <a:cubicBezTo>
                  <a:pt x="12" y="0"/>
                  <a:pt x="0" y="12"/>
                  <a:pt x="0" y="26"/>
                </a:cubicBezTo>
                <a:close/>
                <a:moveTo>
                  <a:pt x="0" y="26"/>
                </a:moveTo>
                <a:cubicBezTo>
                  <a:pt x="0" y="26"/>
                  <a:pt x="0" y="26"/>
                  <a:pt x="0" y="26"/>
                </a:cubicBezTo>
              </a:path>
            </a:pathLst>
          </a:custGeom>
          <a:solidFill>
            <a:srgbClr val="4CC6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26" name="Freeform 816"/>
          <p:cNvSpPr>
            <a:spLocks noEditPoints="1"/>
          </p:cNvSpPr>
          <p:nvPr/>
        </p:nvSpPr>
        <p:spPr bwMode="auto">
          <a:xfrm>
            <a:off x="8677275" y="2011718"/>
            <a:ext cx="80963" cy="79375"/>
          </a:xfrm>
          <a:custGeom>
            <a:avLst/>
            <a:gdLst>
              <a:gd name="T0" fmla="*/ 0 w 51"/>
              <a:gd name="T1" fmla="*/ 26 h 51"/>
              <a:gd name="T2" fmla="*/ 26 w 51"/>
              <a:gd name="T3" fmla="*/ 51 h 51"/>
              <a:gd name="T4" fmla="*/ 51 w 51"/>
              <a:gd name="T5" fmla="*/ 26 h 51"/>
              <a:gd name="T6" fmla="*/ 26 w 51"/>
              <a:gd name="T7" fmla="*/ 0 h 51"/>
              <a:gd name="T8" fmla="*/ 0 w 51"/>
              <a:gd name="T9" fmla="*/ 26 h 51"/>
              <a:gd name="T10" fmla="*/ 0 w 51"/>
              <a:gd name="T11" fmla="*/ 26 h 51"/>
              <a:gd name="T12" fmla="*/ 0 w 51"/>
              <a:gd name="T13" fmla="*/ 26 h 51"/>
            </a:gdLst>
            <a:ahLst/>
            <a:cxnLst>
              <a:cxn ang="0">
                <a:pos x="T0" y="T1"/>
              </a:cxn>
              <a:cxn ang="0">
                <a:pos x="T2" y="T3"/>
              </a:cxn>
              <a:cxn ang="0">
                <a:pos x="T4" y="T5"/>
              </a:cxn>
              <a:cxn ang="0">
                <a:pos x="T6" y="T7"/>
              </a:cxn>
              <a:cxn ang="0">
                <a:pos x="T8" y="T9"/>
              </a:cxn>
              <a:cxn ang="0">
                <a:pos x="T10" y="T11"/>
              </a:cxn>
              <a:cxn ang="0">
                <a:pos x="T12" y="T13"/>
              </a:cxn>
            </a:cxnLst>
            <a:rect l="0" t="0" r="r" b="b"/>
            <a:pathLst>
              <a:path w="51" h="51">
                <a:moveTo>
                  <a:pt x="0" y="26"/>
                </a:moveTo>
                <a:cubicBezTo>
                  <a:pt x="0" y="40"/>
                  <a:pt x="11" y="51"/>
                  <a:pt x="26" y="51"/>
                </a:cubicBezTo>
                <a:cubicBezTo>
                  <a:pt x="40" y="51"/>
                  <a:pt x="51" y="40"/>
                  <a:pt x="51" y="26"/>
                </a:cubicBezTo>
                <a:cubicBezTo>
                  <a:pt x="51" y="12"/>
                  <a:pt x="40" y="0"/>
                  <a:pt x="26" y="0"/>
                </a:cubicBezTo>
                <a:cubicBezTo>
                  <a:pt x="11" y="0"/>
                  <a:pt x="0" y="12"/>
                  <a:pt x="0" y="26"/>
                </a:cubicBezTo>
                <a:close/>
                <a:moveTo>
                  <a:pt x="0" y="26"/>
                </a:moveTo>
                <a:cubicBezTo>
                  <a:pt x="0" y="26"/>
                  <a:pt x="0" y="26"/>
                  <a:pt x="0" y="26"/>
                </a:cubicBezTo>
              </a:path>
            </a:pathLst>
          </a:custGeom>
          <a:solidFill>
            <a:srgbClr val="4CC6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27" name="Freeform 817"/>
          <p:cNvSpPr>
            <a:spLocks noEditPoints="1"/>
          </p:cNvSpPr>
          <p:nvPr/>
        </p:nvSpPr>
        <p:spPr bwMode="auto">
          <a:xfrm>
            <a:off x="6813550" y="1584681"/>
            <a:ext cx="80963" cy="80963"/>
          </a:xfrm>
          <a:custGeom>
            <a:avLst/>
            <a:gdLst>
              <a:gd name="T0" fmla="*/ 0 w 51"/>
              <a:gd name="T1" fmla="*/ 25 h 51"/>
              <a:gd name="T2" fmla="*/ 26 w 51"/>
              <a:gd name="T3" fmla="*/ 51 h 51"/>
              <a:gd name="T4" fmla="*/ 51 w 51"/>
              <a:gd name="T5" fmla="*/ 25 h 51"/>
              <a:gd name="T6" fmla="*/ 26 w 51"/>
              <a:gd name="T7" fmla="*/ 0 h 51"/>
              <a:gd name="T8" fmla="*/ 0 w 51"/>
              <a:gd name="T9" fmla="*/ 25 h 51"/>
              <a:gd name="T10" fmla="*/ 0 w 51"/>
              <a:gd name="T11" fmla="*/ 25 h 51"/>
              <a:gd name="T12" fmla="*/ 0 w 51"/>
              <a:gd name="T13" fmla="*/ 25 h 51"/>
            </a:gdLst>
            <a:ahLst/>
            <a:cxnLst>
              <a:cxn ang="0">
                <a:pos x="T0" y="T1"/>
              </a:cxn>
              <a:cxn ang="0">
                <a:pos x="T2" y="T3"/>
              </a:cxn>
              <a:cxn ang="0">
                <a:pos x="T4" y="T5"/>
              </a:cxn>
              <a:cxn ang="0">
                <a:pos x="T6" y="T7"/>
              </a:cxn>
              <a:cxn ang="0">
                <a:pos x="T8" y="T9"/>
              </a:cxn>
              <a:cxn ang="0">
                <a:pos x="T10" y="T11"/>
              </a:cxn>
              <a:cxn ang="0">
                <a:pos x="T12" y="T13"/>
              </a:cxn>
            </a:cxnLst>
            <a:rect l="0" t="0" r="r" b="b"/>
            <a:pathLst>
              <a:path w="51" h="51">
                <a:moveTo>
                  <a:pt x="0" y="25"/>
                </a:moveTo>
                <a:cubicBezTo>
                  <a:pt x="0" y="39"/>
                  <a:pt x="12" y="51"/>
                  <a:pt x="26" y="51"/>
                </a:cubicBezTo>
                <a:cubicBezTo>
                  <a:pt x="40" y="51"/>
                  <a:pt x="51" y="39"/>
                  <a:pt x="51" y="25"/>
                </a:cubicBezTo>
                <a:cubicBezTo>
                  <a:pt x="51" y="11"/>
                  <a:pt x="40" y="0"/>
                  <a:pt x="26" y="0"/>
                </a:cubicBezTo>
                <a:cubicBezTo>
                  <a:pt x="12" y="0"/>
                  <a:pt x="0" y="11"/>
                  <a:pt x="0" y="25"/>
                </a:cubicBezTo>
                <a:close/>
                <a:moveTo>
                  <a:pt x="0" y="25"/>
                </a:moveTo>
                <a:cubicBezTo>
                  <a:pt x="0" y="25"/>
                  <a:pt x="0" y="25"/>
                  <a:pt x="0" y="25"/>
                </a:cubicBezTo>
              </a:path>
            </a:pathLst>
          </a:custGeom>
          <a:solidFill>
            <a:srgbClr val="5C33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28" name="Freeform 818"/>
          <p:cNvSpPr>
            <a:spLocks noEditPoints="1"/>
          </p:cNvSpPr>
          <p:nvPr/>
        </p:nvSpPr>
        <p:spPr bwMode="auto">
          <a:xfrm>
            <a:off x="11607800" y="3216631"/>
            <a:ext cx="101600" cy="101600"/>
          </a:xfrm>
          <a:custGeom>
            <a:avLst/>
            <a:gdLst>
              <a:gd name="T0" fmla="*/ 0 w 64"/>
              <a:gd name="T1" fmla="*/ 32 h 64"/>
              <a:gd name="T2" fmla="*/ 32 w 64"/>
              <a:gd name="T3" fmla="*/ 64 h 64"/>
              <a:gd name="T4" fmla="*/ 64 w 64"/>
              <a:gd name="T5" fmla="*/ 32 h 64"/>
              <a:gd name="T6" fmla="*/ 32 w 64"/>
              <a:gd name="T7" fmla="*/ 0 h 64"/>
              <a:gd name="T8" fmla="*/ 0 w 64"/>
              <a:gd name="T9" fmla="*/ 32 h 64"/>
              <a:gd name="T10" fmla="*/ 0 w 64"/>
              <a:gd name="T11" fmla="*/ 32 h 64"/>
              <a:gd name="T12" fmla="*/ 0 w 64"/>
              <a:gd name="T13" fmla="*/ 32 h 64"/>
            </a:gdLst>
            <a:ahLst/>
            <a:cxnLst>
              <a:cxn ang="0">
                <a:pos x="T0" y="T1"/>
              </a:cxn>
              <a:cxn ang="0">
                <a:pos x="T2" y="T3"/>
              </a:cxn>
              <a:cxn ang="0">
                <a:pos x="T4" y="T5"/>
              </a:cxn>
              <a:cxn ang="0">
                <a:pos x="T6" y="T7"/>
              </a:cxn>
              <a:cxn ang="0">
                <a:pos x="T8" y="T9"/>
              </a:cxn>
              <a:cxn ang="0">
                <a:pos x="T10" y="T11"/>
              </a:cxn>
              <a:cxn ang="0">
                <a:pos x="T12" y="T13"/>
              </a:cxn>
            </a:cxnLst>
            <a:rect l="0" t="0" r="r" b="b"/>
            <a:pathLst>
              <a:path w="64" h="64">
                <a:moveTo>
                  <a:pt x="0" y="32"/>
                </a:moveTo>
                <a:cubicBezTo>
                  <a:pt x="0" y="49"/>
                  <a:pt x="15" y="64"/>
                  <a:pt x="32" y="64"/>
                </a:cubicBezTo>
                <a:cubicBezTo>
                  <a:pt x="50" y="64"/>
                  <a:pt x="64" y="49"/>
                  <a:pt x="64" y="32"/>
                </a:cubicBezTo>
                <a:cubicBezTo>
                  <a:pt x="64" y="14"/>
                  <a:pt x="50" y="0"/>
                  <a:pt x="32" y="0"/>
                </a:cubicBezTo>
                <a:cubicBezTo>
                  <a:pt x="15" y="0"/>
                  <a:pt x="0" y="14"/>
                  <a:pt x="0" y="32"/>
                </a:cubicBezTo>
                <a:close/>
                <a:moveTo>
                  <a:pt x="0" y="32"/>
                </a:moveTo>
                <a:cubicBezTo>
                  <a:pt x="0" y="32"/>
                  <a:pt x="0" y="32"/>
                  <a:pt x="0" y="32"/>
                </a:cubicBezTo>
              </a:path>
            </a:pathLst>
          </a:custGeom>
          <a:solidFill>
            <a:srgbClr val="FFA8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29" name="Freeform 819"/>
          <p:cNvSpPr>
            <a:spLocks noEditPoints="1"/>
          </p:cNvSpPr>
          <p:nvPr/>
        </p:nvSpPr>
        <p:spPr bwMode="auto">
          <a:xfrm>
            <a:off x="9410700" y="1148118"/>
            <a:ext cx="171450" cy="177800"/>
          </a:xfrm>
          <a:custGeom>
            <a:avLst/>
            <a:gdLst>
              <a:gd name="T0" fmla="*/ 46 w 108"/>
              <a:gd name="T1" fmla="*/ 4 h 112"/>
              <a:gd name="T2" fmla="*/ 45 w 108"/>
              <a:gd name="T3" fmla="*/ 4 h 112"/>
              <a:gd name="T4" fmla="*/ 60 w 108"/>
              <a:gd name="T5" fmla="*/ 26 h 112"/>
              <a:gd name="T6" fmla="*/ 34 w 108"/>
              <a:gd name="T7" fmla="*/ 61 h 112"/>
              <a:gd name="T8" fmla="*/ 2 w 108"/>
              <a:gd name="T9" fmla="*/ 44 h 112"/>
              <a:gd name="T10" fmla="*/ 1 w 108"/>
              <a:gd name="T11" fmla="*/ 63 h 112"/>
              <a:gd name="T12" fmla="*/ 60 w 108"/>
              <a:gd name="T13" fmla="*/ 108 h 112"/>
              <a:gd name="T14" fmla="*/ 105 w 108"/>
              <a:gd name="T15" fmla="*/ 49 h 112"/>
              <a:gd name="T16" fmla="*/ 46 w 108"/>
              <a:gd name="T17" fmla="*/ 4 h 112"/>
              <a:gd name="T18" fmla="*/ 46 w 108"/>
              <a:gd name="T19" fmla="*/ 4 h 112"/>
              <a:gd name="T20" fmla="*/ 46 w 108"/>
              <a:gd name="T21" fmla="*/ 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12">
                <a:moveTo>
                  <a:pt x="46" y="4"/>
                </a:moveTo>
                <a:cubicBezTo>
                  <a:pt x="45" y="4"/>
                  <a:pt x="45" y="4"/>
                  <a:pt x="45" y="4"/>
                </a:cubicBezTo>
                <a:cubicBezTo>
                  <a:pt x="53" y="8"/>
                  <a:pt x="59" y="16"/>
                  <a:pt x="60" y="26"/>
                </a:cubicBezTo>
                <a:cubicBezTo>
                  <a:pt x="62" y="43"/>
                  <a:pt x="50" y="58"/>
                  <a:pt x="34" y="61"/>
                </a:cubicBezTo>
                <a:cubicBezTo>
                  <a:pt x="20" y="62"/>
                  <a:pt x="8" y="55"/>
                  <a:pt x="2" y="44"/>
                </a:cubicBezTo>
                <a:cubicBezTo>
                  <a:pt x="0" y="50"/>
                  <a:pt x="0" y="56"/>
                  <a:pt x="1" y="63"/>
                </a:cubicBezTo>
                <a:cubicBezTo>
                  <a:pt x="5" y="92"/>
                  <a:pt x="31" y="112"/>
                  <a:pt x="60" y="108"/>
                </a:cubicBezTo>
                <a:cubicBezTo>
                  <a:pt x="89" y="104"/>
                  <a:pt x="108" y="78"/>
                  <a:pt x="105" y="49"/>
                </a:cubicBezTo>
                <a:cubicBezTo>
                  <a:pt x="101" y="20"/>
                  <a:pt x="75" y="0"/>
                  <a:pt x="46" y="4"/>
                </a:cubicBezTo>
                <a:close/>
                <a:moveTo>
                  <a:pt x="46" y="4"/>
                </a:moveTo>
                <a:cubicBezTo>
                  <a:pt x="46" y="4"/>
                  <a:pt x="46" y="4"/>
                  <a:pt x="46" y="4"/>
                </a:cubicBezTo>
              </a:path>
            </a:pathLst>
          </a:custGeom>
          <a:solidFill>
            <a:srgbClr val="FFE4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30" name="Freeform 820"/>
          <p:cNvSpPr>
            <a:spLocks noEditPoints="1"/>
          </p:cNvSpPr>
          <p:nvPr/>
        </p:nvSpPr>
        <p:spPr bwMode="auto">
          <a:xfrm>
            <a:off x="11320463" y="1954568"/>
            <a:ext cx="220663" cy="222250"/>
          </a:xfrm>
          <a:custGeom>
            <a:avLst/>
            <a:gdLst>
              <a:gd name="T0" fmla="*/ 70 w 140"/>
              <a:gd name="T1" fmla="*/ 0 h 141"/>
              <a:gd name="T2" fmla="*/ 0 w 140"/>
              <a:gd name="T3" fmla="*/ 71 h 141"/>
              <a:gd name="T4" fmla="*/ 70 w 140"/>
              <a:gd name="T5" fmla="*/ 141 h 141"/>
              <a:gd name="T6" fmla="*/ 140 w 140"/>
              <a:gd name="T7" fmla="*/ 71 h 141"/>
              <a:gd name="T8" fmla="*/ 70 w 140"/>
              <a:gd name="T9" fmla="*/ 0 h 141"/>
              <a:gd name="T10" fmla="*/ 70 w 140"/>
              <a:gd name="T11" fmla="*/ 96 h 141"/>
              <a:gd name="T12" fmla="*/ 44 w 140"/>
              <a:gd name="T13" fmla="*/ 71 h 141"/>
              <a:gd name="T14" fmla="*/ 70 w 140"/>
              <a:gd name="T15" fmla="*/ 45 h 141"/>
              <a:gd name="T16" fmla="*/ 96 w 140"/>
              <a:gd name="T17" fmla="*/ 71 h 141"/>
              <a:gd name="T18" fmla="*/ 70 w 140"/>
              <a:gd name="T19" fmla="*/ 96 h 141"/>
              <a:gd name="T20" fmla="*/ 70 w 140"/>
              <a:gd name="T21" fmla="*/ 96 h 141"/>
              <a:gd name="T22" fmla="*/ 70 w 140"/>
              <a:gd name="T23" fmla="*/ 9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0" h="141">
                <a:moveTo>
                  <a:pt x="70" y="0"/>
                </a:moveTo>
                <a:cubicBezTo>
                  <a:pt x="31" y="0"/>
                  <a:pt x="0" y="32"/>
                  <a:pt x="0" y="71"/>
                </a:cubicBezTo>
                <a:cubicBezTo>
                  <a:pt x="0" y="110"/>
                  <a:pt x="31" y="141"/>
                  <a:pt x="70" y="141"/>
                </a:cubicBezTo>
                <a:cubicBezTo>
                  <a:pt x="109" y="141"/>
                  <a:pt x="140" y="110"/>
                  <a:pt x="140" y="71"/>
                </a:cubicBezTo>
                <a:cubicBezTo>
                  <a:pt x="140" y="32"/>
                  <a:pt x="109" y="0"/>
                  <a:pt x="70" y="0"/>
                </a:cubicBezTo>
                <a:close/>
                <a:moveTo>
                  <a:pt x="70" y="96"/>
                </a:moveTo>
                <a:cubicBezTo>
                  <a:pt x="56" y="96"/>
                  <a:pt x="44" y="85"/>
                  <a:pt x="44" y="71"/>
                </a:cubicBezTo>
                <a:cubicBezTo>
                  <a:pt x="44" y="57"/>
                  <a:pt x="56" y="45"/>
                  <a:pt x="70" y="45"/>
                </a:cubicBezTo>
                <a:cubicBezTo>
                  <a:pt x="84" y="45"/>
                  <a:pt x="96" y="57"/>
                  <a:pt x="96" y="71"/>
                </a:cubicBezTo>
                <a:cubicBezTo>
                  <a:pt x="96" y="85"/>
                  <a:pt x="84" y="96"/>
                  <a:pt x="70" y="96"/>
                </a:cubicBezTo>
                <a:close/>
                <a:moveTo>
                  <a:pt x="70" y="96"/>
                </a:moveTo>
                <a:cubicBezTo>
                  <a:pt x="70" y="96"/>
                  <a:pt x="70" y="96"/>
                  <a:pt x="70" y="96"/>
                </a:cubicBezTo>
              </a:path>
            </a:pathLst>
          </a:custGeom>
          <a:solidFill>
            <a:srgbClr val="5C3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31" name="Freeform 821"/>
          <p:cNvSpPr>
            <a:spLocks noEditPoints="1"/>
          </p:cNvSpPr>
          <p:nvPr/>
        </p:nvSpPr>
        <p:spPr bwMode="auto">
          <a:xfrm>
            <a:off x="5253038" y="3327756"/>
            <a:ext cx="182563" cy="182563"/>
          </a:xfrm>
          <a:custGeom>
            <a:avLst/>
            <a:gdLst>
              <a:gd name="T0" fmla="*/ 57 w 115"/>
              <a:gd name="T1" fmla="*/ 0 h 115"/>
              <a:gd name="T2" fmla="*/ 0 w 115"/>
              <a:gd name="T3" fmla="*/ 58 h 115"/>
              <a:gd name="T4" fmla="*/ 57 w 115"/>
              <a:gd name="T5" fmla="*/ 115 h 115"/>
              <a:gd name="T6" fmla="*/ 115 w 115"/>
              <a:gd name="T7" fmla="*/ 58 h 115"/>
              <a:gd name="T8" fmla="*/ 57 w 115"/>
              <a:gd name="T9" fmla="*/ 0 h 115"/>
              <a:gd name="T10" fmla="*/ 57 w 115"/>
              <a:gd name="T11" fmla="*/ 79 h 115"/>
              <a:gd name="T12" fmla="*/ 37 w 115"/>
              <a:gd name="T13" fmla="*/ 58 h 115"/>
              <a:gd name="T14" fmla="*/ 57 w 115"/>
              <a:gd name="T15" fmla="*/ 37 h 115"/>
              <a:gd name="T16" fmla="*/ 78 w 115"/>
              <a:gd name="T17" fmla="*/ 58 h 115"/>
              <a:gd name="T18" fmla="*/ 57 w 115"/>
              <a:gd name="T19" fmla="*/ 79 h 115"/>
              <a:gd name="T20" fmla="*/ 57 w 115"/>
              <a:gd name="T21" fmla="*/ 79 h 115"/>
              <a:gd name="T22" fmla="*/ 57 w 115"/>
              <a:gd name="T23" fmla="*/ 7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 h="115">
                <a:moveTo>
                  <a:pt x="57" y="0"/>
                </a:moveTo>
                <a:cubicBezTo>
                  <a:pt x="26" y="0"/>
                  <a:pt x="0" y="26"/>
                  <a:pt x="0" y="58"/>
                </a:cubicBezTo>
                <a:cubicBezTo>
                  <a:pt x="0" y="89"/>
                  <a:pt x="26" y="115"/>
                  <a:pt x="57" y="115"/>
                </a:cubicBezTo>
                <a:cubicBezTo>
                  <a:pt x="89" y="115"/>
                  <a:pt x="115" y="89"/>
                  <a:pt x="115" y="58"/>
                </a:cubicBezTo>
                <a:cubicBezTo>
                  <a:pt x="115" y="26"/>
                  <a:pt x="89" y="0"/>
                  <a:pt x="57" y="0"/>
                </a:cubicBezTo>
                <a:close/>
                <a:moveTo>
                  <a:pt x="57" y="79"/>
                </a:moveTo>
                <a:cubicBezTo>
                  <a:pt x="46" y="79"/>
                  <a:pt x="37" y="70"/>
                  <a:pt x="37" y="58"/>
                </a:cubicBezTo>
                <a:cubicBezTo>
                  <a:pt x="37" y="47"/>
                  <a:pt x="46" y="37"/>
                  <a:pt x="57" y="37"/>
                </a:cubicBezTo>
                <a:cubicBezTo>
                  <a:pt x="69" y="37"/>
                  <a:pt x="78" y="47"/>
                  <a:pt x="78" y="58"/>
                </a:cubicBezTo>
                <a:cubicBezTo>
                  <a:pt x="79" y="70"/>
                  <a:pt x="69" y="79"/>
                  <a:pt x="57" y="79"/>
                </a:cubicBezTo>
                <a:close/>
                <a:moveTo>
                  <a:pt x="57" y="79"/>
                </a:moveTo>
                <a:cubicBezTo>
                  <a:pt x="57" y="79"/>
                  <a:pt x="57" y="79"/>
                  <a:pt x="57" y="79"/>
                </a:cubicBezTo>
              </a:path>
            </a:pathLst>
          </a:custGeom>
          <a:solidFill>
            <a:srgbClr val="EEEA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32" name="Freeform 822"/>
          <p:cNvSpPr>
            <a:spLocks noEditPoints="1"/>
          </p:cNvSpPr>
          <p:nvPr/>
        </p:nvSpPr>
        <p:spPr bwMode="auto">
          <a:xfrm>
            <a:off x="10953750" y="2843568"/>
            <a:ext cx="273050" cy="274638"/>
          </a:xfrm>
          <a:custGeom>
            <a:avLst/>
            <a:gdLst>
              <a:gd name="T0" fmla="*/ 16 w 173"/>
              <a:gd name="T1" fmla="*/ 72 h 173"/>
              <a:gd name="T2" fmla="*/ 61 w 173"/>
              <a:gd name="T3" fmla="*/ 72 h 173"/>
              <a:gd name="T4" fmla="*/ 77 w 173"/>
              <a:gd name="T5" fmla="*/ 88 h 173"/>
              <a:gd name="T6" fmla="*/ 61 w 173"/>
              <a:gd name="T7" fmla="*/ 104 h 173"/>
              <a:gd name="T8" fmla="*/ 16 w 173"/>
              <a:gd name="T9" fmla="*/ 104 h 173"/>
              <a:gd name="T10" fmla="*/ 0 w 173"/>
              <a:gd name="T11" fmla="*/ 88 h 173"/>
              <a:gd name="T12" fmla="*/ 16 w 173"/>
              <a:gd name="T13" fmla="*/ 72 h 173"/>
              <a:gd name="T14" fmla="*/ 72 w 173"/>
              <a:gd name="T15" fmla="*/ 157 h 173"/>
              <a:gd name="T16" fmla="*/ 72 w 173"/>
              <a:gd name="T17" fmla="*/ 112 h 173"/>
              <a:gd name="T18" fmla="*/ 88 w 173"/>
              <a:gd name="T19" fmla="*/ 96 h 173"/>
              <a:gd name="T20" fmla="*/ 104 w 173"/>
              <a:gd name="T21" fmla="*/ 112 h 173"/>
              <a:gd name="T22" fmla="*/ 104 w 173"/>
              <a:gd name="T23" fmla="*/ 157 h 173"/>
              <a:gd name="T24" fmla="*/ 88 w 173"/>
              <a:gd name="T25" fmla="*/ 173 h 173"/>
              <a:gd name="T26" fmla="*/ 72 w 173"/>
              <a:gd name="T27" fmla="*/ 157 h 173"/>
              <a:gd name="T28" fmla="*/ 157 w 173"/>
              <a:gd name="T29" fmla="*/ 100 h 173"/>
              <a:gd name="T30" fmla="*/ 112 w 173"/>
              <a:gd name="T31" fmla="*/ 100 h 173"/>
              <a:gd name="T32" fmla="*/ 96 w 173"/>
              <a:gd name="T33" fmla="*/ 84 h 173"/>
              <a:gd name="T34" fmla="*/ 112 w 173"/>
              <a:gd name="T35" fmla="*/ 68 h 173"/>
              <a:gd name="T36" fmla="*/ 157 w 173"/>
              <a:gd name="T37" fmla="*/ 68 h 173"/>
              <a:gd name="T38" fmla="*/ 173 w 173"/>
              <a:gd name="T39" fmla="*/ 84 h 173"/>
              <a:gd name="T40" fmla="*/ 157 w 173"/>
              <a:gd name="T41" fmla="*/ 100 h 173"/>
              <a:gd name="T42" fmla="*/ 101 w 173"/>
              <a:gd name="T43" fmla="*/ 16 h 173"/>
              <a:gd name="T44" fmla="*/ 101 w 173"/>
              <a:gd name="T45" fmla="*/ 61 h 173"/>
              <a:gd name="T46" fmla="*/ 85 w 173"/>
              <a:gd name="T47" fmla="*/ 77 h 173"/>
              <a:gd name="T48" fmla="*/ 69 w 173"/>
              <a:gd name="T49" fmla="*/ 61 h 173"/>
              <a:gd name="T50" fmla="*/ 69 w 173"/>
              <a:gd name="T51" fmla="*/ 16 h 173"/>
              <a:gd name="T52" fmla="*/ 85 w 173"/>
              <a:gd name="T53" fmla="*/ 0 h 173"/>
              <a:gd name="T54" fmla="*/ 101 w 173"/>
              <a:gd name="T55" fmla="*/ 16 h 173"/>
              <a:gd name="T56" fmla="*/ 101 w 173"/>
              <a:gd name="T57" fmla="*/ 16 h 173"/>
              <a:gd name="T58" fmla="*/ 101 w 173"/>
              <a:gd name="T59" fmla="*/ 16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3" h="173">
                <a:moveTo>
                  <a:pt x="16" y="72"/>
                </a:moveTo>
                <a:cubicBezTo>
                  <a:pt x="61" y="72"/>
                  <a:pt x="61" y="72"/>
                  <a:pt x="61" y="72"/>
                </a:cubicBezTo>
                <a:cubicBezTo>
                  <a:pt x="70" y="72"/>
                  <a:pt x="77" y="79"/>
                  <a:pt x="77" y="88"/>
                </a:cubicBezTo>
                <a:cubicBezTo>
                  <a:pt x="77" y="97"/>
                  <a:pt x="70" y="104"/>
                  <a:pt x="61" y="104"/>
                </a:cubicBezTo>
                <a:cubicBezTo>
                  <a:pt x="16" y="104"/>
                  <a:pt x="16" y="104"/>
                  <a:pt x="16" y="104"/>
                </a:cubicBezTo>
                <a:cubicBezTo>
                  <a:pt x="7" y="104"/>
                  <a:pt x="0" y="97"/>
                  <a:pt x="0" y="88"/>
                </a:cubicBezTo>
                <a:cubicBezTo>
                  <a:pt x="0" y="79"/>
                  <a:pt x="7" y="72"/>
                  <a:pt x="16" y="72"/>
                </a:cubicBezTo>
                <a:close/>
                <a:moveTo>
                  <a:pt x="72" y="157"/>
                </a:moveTo>
                <a:cubicBezTo>
                  <a:pt x="72" y="112"/>
                  <a:pt x="72" y="112"/>
                  <a:pt x="72" y="112"/>
                </a:cubicBezTo>
                <a:cubicBezTo>
                  <a:pt x="72" y="103"/>
                  <a:pt x="79" y="96"/>
                  <a:pt x="88" y="96"/>
                </a:cubicBezTo>
                <a:cubicBezTo>
                  <a:pt x="97" y="96"/>
                  <a:pt x="104" y="103"/>
                  <a:pt x="104" y="112"/>
                </a:cubicBezTo>
                <a:cubicBezTo>
                  <a:pt x="104" y="157"/>
                  <a:pt x="104" y="157"/>
                  <a:pt x="104" y="157"/>
                </a:cubicBezTo>
                <a:cubicBezTo>
                  <a:pt x="104" y="166"/>
                  <a:pt x="97" y="173"/>
                  <a:pt x="88" y="173"/>
                </a:cubicBezTo>
                <a:cubicBezTo>
                  <a:pt x="80" y="173"/>
                  <a:pt x="72" y="166"/>
                  <a:pt x="72" y="157"/>
                </a:cubicBezTo>
                <a:close/>
                <a:moveTo>
                  <a:pt x="157" y="100"/>
                </a:moveTo>
                <a:cubicBezTo>
                  <a:pt x="112" y="100"/>
                  <a:pt x="112" y="100"/>
                  <a:pt x="112" y="100"/>
                </a:cubicBezTo>
                <a:cubicBezTo>
                  <a:pt x="103" y="100"/>
                  <a:pt x="96" y="93"/>
                  <a:pt x="96" y="84"/>
                </a:cubicBezTo>
                <a:cubicBezTo>
                  <a:pt x="96" y="75"/>
                  <a:pt x="103" y="68"/>
                  <a:pt x="112" y="68"/>
                </a:cubicBezTo>
                <a:cubicBezTo>
                  <a:pt x="157" y="68"/>
                  <a:pt x="157" y="68"/>
                  <a:pt x="157" y="68"/>
                </a:cubicBezTo>
                <a:cubicBezTo>
                  <a:pt x="166" y="68"/>
                  <a:pt x="173" y="75"/>
                  <a:pt x="173" y="84"/>
                </a:cubicBezTo>
                <a:cubicBezTo>
                  <a:pt x="173" y="93"/>
                  <a:pt x="166" y="100"/>
                  <a:pt x="157" y="100"/>
                </a:cubicBezTo>
                <a:close/>
                <a:moveTo>
                  <a:pt x="101" y="16"/>
                </a:moveTo>
                <a:cubicBezTo>
                  <a:pt x="101" y="61"/>
                  <a:pt x="101" y="61"/>
                  <a:pt x="101" y="61"/>
                </a:cubicBezTo>
                <a:cubicBezTo>
                  <a:pt x="101" y="70"/>
                  <a:pt x="93" y="77"/>
                  <a:pt x="85" y="77"/>
                </a:cubicBezTo>
                <a:cubicBezTo>
                  <a:pt x="76" y="77"/>
                  <a:pt x="69" y="70"/>
                  <a:pt x="69" y="61"/>
                </a:cubicBezTo>
                <a:cubicBezTo>
                  <a:pt x="69" y="16"/>
                  <a:pt x="69" y="16"/>
                  <a:pt x="69" y="16"/>
                </a:cubicBezTo>
                <a:cubicBezTo>
                  <a:pt x="69" y="7"/>
                  <a:pt x="76" y="0"/>
                  <a:pt x="85" y="0"/>
                </a:cubicBezTo>
                <a:cubicBezTo>
                  <a:pt x="93" y="0"/>
                  <a:pt x="101" y="7"/>
                  <a:pt x="101" y="16"/>
                </a:cubicBezTo>
                <a:close/>
                <a:moveTo>
                  <a:pt x="101" y="16"/>
                </a:moveTo>
                <a:cubicBezTo>
                  <a:pt x="101" y="16"/>
                  <a:pt x="101" y="16"/>
                  <a:pt x="101" y="16"/>
                </a:cubicBezTo>
              </a:path>
            </a:pathLst>
          </a:custGeom>
          <a:solidFill>
            <a:srgbClr val="AD98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33" name="Freeform 823"/>
          <p:cNvSpPr>
            <a:spLocks noEditPoints="1"/>
          </p:cNvSpPr>
          <p:nvPr/>
        </p:nvSpPr>
        <p:spPr bwMode="auto">
          <a:xfrm>
            <a:off x="10442575" y="1505306"/>
            <a:ext cx="49213" cy="49213"/>
          </a:xfrm>
          <a:custGeom>
            <a:avLst/>
            <a:gdLst>
              <a:gd name="T0" fmla="*/ 0 w 31"/>
              <a:gd name="T1" fmla="*/ 15 h 31"/>
              <a:gd name="T2" fmla="*/ 15 w 31"/>
              <a:gd name="T3" fmla="*/ 31 h 31"/>
              <a:gd name="T4" fmla="*/ 31 w 31"/>
              <a:gd name="T5" fmla="*/ 15 h 31"/>
              <a:gd name="T6" fmla="*/ 15 w 31"/>
              <a:gd name="T7" fmla="*/ 0 h 31"/>
              <a:gd name="T8" fmla="*/ 0 w 31"/>
              <a:gd name="T9" fmla="*/ 15 h 31"/>
              <a:gd name="T10" fmla="*/ 0 w 31"/>
              <a:gd name="T11" fmla="*/ 15 h 31"/>
              <a:gd name="T12" fmla="*/ 0 w 31"/>
              <a:gd name="T13" fmla="*/ 15 h 31"/>
            </a:gdLst>
            <a:ahLst/>
            <a:cxnLst>
              <a:cxn ang="0">
                <a:pos x="T0" y="T1"/>
              </a:cxn>
              <a:cxn ang="0">
                <a:pos x="T2" y="T3"/>
              </a:cxn>
              <a:cxn ang="0">
                <a:pos x="T4" y="T5"/>
              </a:cxn>
              <a:cxn ang="0">
                <a:pos x="T6" y="T7"/>
              </a:cxn>
              <a:cxn ang="0">
                <a:pos x="T8" y="T9"/>
              </a:cxn>
              <a:cxn ang="0">
                <a:pos x="T10" y="T11"/>
              </a:cxn>
              <a:cxn ang="0">
                <a:pos x="T12" y="T13"/>
              </a:cxn>
            </a:cxnLst>
            <a:rect l="0" t="0" r="r" b="b"/>
            <a:pathLst>
              <a:path w="31" h="31">
                <a:moveTo>
                  <a:pt x="0" y="15"/>
                </a:moveTo>
                <a:cubicBezTo>
                  <a:pt x="0" y="24"/>
                  <a:pt x="7" y="31"/>
                  <a:pt x="15" y="31"/>
                </a:cubicBezTo>
                <a:cubicBezTo>
                  <a:pt x="24" y="31"/>
                  <a:pt x="31" y="24"/>
                  <a:pt x="31" y="15"/>
                </a:cubicBezTo>
                <a:cubicBezTo>
                  <a:pt x="31" y="7"/>
                  <a:pt x="24" y="0"/>
                  <a:pt x="15" y="0"/>
                </a:cubicBezTo>
                <a:cubicBezTo>
                  <a:pt x="7" y="0"/>
                  <a:pt x="0" y="7"/>
                  <a:pt x="0" y="15"/>
                </a:cubicBezTo>
                <a:close/>
                <a:moveTo>
                  <a:pt x="0" y="15"/>
                </a:moveTo>
                <a:cubicBezTo>
                  <a:pt x="0" y="15"/>
                  <a:pt x="0" y="15"/>
                  <a:pt x="0" y="15"/>
                </a:cubicBezTo>
              </a:path>
            </a:pathLst>
          </a:custGeom>
          <a:solidFill>
            <a:srgbClr val="FCDD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34" name="Freeform 824"/>
          <p:cNvSpPr>
            <a:spLocks noEditPoints="1"/>
          </p:cNvSpPr>
          <p:nvPr/>
        </p:nvSpPr>
        <p:spPr bwMode="auto">
          <a:xfrm>
            <a:off x="10626725" y="1492606"/>
            <a:ext cx="49213" cy="49213"/>
          </a:xfrm>
          <a:custGeom>
            <a:avLst/>
            <a:gdLst>
              <a:gd name="T0" fmla="*/ 0 w 31"/>
              <a:gd name="T1" fmla="*/ 15 h 31"/>
              <a:gd name="T2" fmla="*/ 16 w 31"/>
              <a:gd name="T3" fmla="*/ 31 h 31"/>
              <a:gd name="T4" fmla="*/ 31 w 31"/>
              <a:gd name="T5" fmla="*/ 15 h 31"/>
              <a:gd name="T6" fmla="*/ 16 w 31"/>
              <a:gd name="T7" fmla="*/ 0 h 31"/>
              <a:gd name="T8" fmla="*/ 0 w 31"/>
              <a:gd name="T9" fmla="*/ 15 h 31"/>
              <a:gd name="T10" fmla="*/ 0 w 31"/>
              <a:gd name="T11" fmla="*/ 15 h 31"/>
              <a:gd name="T12" fmla="*/ 0 w 31"/>
              <a:gd name="T13" fmla="*/ 15 h 31"/>
            </a:gdLst>
            <a:ahLst/>
            <a:cxnLst>
              <a:cxn ang="0">
                <a:pos x="T0" y="T1"/>
              </a:cxn>
              <a:cxn ang="0">
                <a:pos x="T2" y="T3"/>
              </a:cxn>
              <a:cxn ang="0">
                <a:pos x="T4" y="T5"/>
              </a:cxn>
              <a:cxn ang="0">
                <a:pos x="T6" y="T7"/>
              </a:cxn>
              <a:cxn ang="0">
                <a:pos x="T8" y="T9"/>
              </a:cxn>
              <a:cxn ang="0">
                <a:pos x="T10" y="T11"/>
              </a:cxn>
              <a:cxn ang="0">
                <a:pos x="T12" y="T13"/>
              </a:cxn>
            </a:cxnLst>
            <a:rect l="0" t="0" r="r" b="b"/>
            <a:pathLst>
              <a:path w="31" h="31">
                <a:moveTo>
                  <a:pt x="0" y="15"/>
                </a:moveTo>
                <a:cubicBezTo>
                  <a:pt x="0" y="24"/>
                  <a:pt x="7" y="31"/>
                  <a:pt x="16" y="31"/>
                </a:cubicBezTo>
                <a:cubicBezTo>
                  <a:pt x="24" y="31"/>
                  <a:pt x="31" y="24"/>
                  <a:pt x="31" y="15"/>
                </a:cubicBezTo>
                <a:cubicBezTo>
                  <a:pt x="31" y="7"/>
                  <a:pt x="24" y="0"/>
                  <a:pt x="16" y="0"/>
                </a:cubicBezTo>
                <a:cubicBezTo>
                  <a:pt x="7" y="0"/>
                  <a:pt x="0" y="7"/>
                  <a:pt x="0" y="15"/>
                </a:cubicBezTo>
                <a:close/>
                <a:moveTo>
                  <a:pt x="0" y="15"/>
                </a:moveTo>
                <a:cubicBezTo>
                  <a:pt x="0" y="15"/>
                  <a:pt x="0" y="15"/>
                  <a:pt x="0" y="15"/>
                </a:cubicBezTo>
              </a:path>
            </a:pathLst>
          </a:custGeom>
          <a:solidFill>
            <a:srgbClr val="FCDD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35" name="Freeform 825"/>
          <p:cNvSpPr>
            <a:spLocks noEditPoints="1"/>
          </p:cNvSpPr>
          <p:nvPr/>
        </p:nvSpPr>
        <p:spPr bwMode="auto">
          <a:xfrm>
            <a:off x="10526713" y="1422756"/>
            <a:ext cx="49213" cy="49213"/>
          </a:xfrm>
          <a:custGeom>
            <a:avLst/>
            <a:gdLst>
              <a:gd name="T0" fmla="*/ 0 w 31"/>
              <a:gd name="T1" fmla="*/ 16 h 31"/>
              <a:gd name="T2" fmla="*/ 15 w 31"/>
              <a:gd name="T3" fmla="*/ 31 h 31"/>
              <a:gd name="T4" fmla="*/ 31 w 31"/>
              <a:gd name="T5" fmla="*/ 16 h 31"/>
              <a:gd name="T6" fmla="*/ 15 w 31"/>
              <a:gd name="T7" fmla="*/ 0 h 31"/>
              <a:gd name="T8" fmla="*/ 0 w 31"/>
              <a:gd name="T9" fmla="*/ 16 h 31"/>
              <a:gd name="T10" fmla="*/ 0 w 31"/>
              <a:gd name="T11" fmla="*/ 16 h 31"/>
              <a:gd name="T12" fmla="*/ 0 w 31"/>
              <a:gd name="T13" fmla="*/ 16 h 31"/>
            </a:gdLst>
            <a:ahLst/>
            <a:cxnLst>
              <a:cxn ang="0">
                <a:pos x="T0" y="T1"/>
              </a:cxn>
              <a:cxn ang="0">
                <a:pos x="T2" y="T3"/>
              </a:cxn>
              <a:cxn ang="0">
                <a:pos x="T4" y="T5"/>
              </a:cxn>
              <a:cxn ang="0">
                <a:pos x="T6" y="T7"/>
              </a:cxn>
              <a:cxn ang="0">
                <a:pos x="T8" y="T9"/>
              </a:cxn>
              <a:cxn ang="0">
                <a:pos x="T10" y="T11"/>
              </a:cxn>
              <a:cxn ang="0">
                <a:pos x="T12" y="T13"/>
              </a:cxn>
            </a:cxnLst>
            <a:rect l="0" t="0" r="r" b="b"/>
            <a:pathLst>
              <a:path w="31" h="31">
                <a:moveTo>
                  <a:pt x="0" y="16"/>
                </a:moveTo>
                <a:cubicBezTo>
                  <a:pt x="0" y="24"/>
                  <a:pt x="7" y="31"/>
                  <a:pt x="15" y="31"/>
                </a:cubicBezTo>
                <a:cubicBezTo>
                  <a:pt x="24" y="31"/>
                  <a:pt x="31" y="24"/>
                  <a:pt x="31" y="16"/>
                </a:cubicBezTo>
                <a:cubicBezTo>
                  <a:pt x="31" y="7"/>
                  <a:pt x="24" y="0"/>
                  <a:pt x="15" y="0"/>
                </a:cubicBezTo>
                <a:cubicBezTo>
                  <a:pt x="7" y="0"/>
                  <a:pt x="0" y="7"/>
                  <a:pt x="0" y="16"/>
                </a:cubicBezTo>
                <a:close/>
                <a:moveTo>
                  <a:pt x="0" y="16"/>
                </a:moveTo>
                <a:cubicBezTo>
                  <a:pt x="0" y="16"/>
                  <a:pt x="0" y="16"/>
                  <a:pt x="0" y="16"/>
                </a:cubicBezTo>
              </a:path>
            </a:pathLst>
          </a:custGeom>
          <a:solidFill>
            <a:srgbClr val="FCDD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36" name="Freeform 826"/>
          <p:cNvSpPr>
            <a:spLocks noEditPoints="1"/>
          </p:cNvSpPr>
          <p:nvPr/>
        </p:nvSpPr>
        <p:spPr bwMode="auto">
          <a:xfrm>
            <a:off x="10534650" y="1589443"/>
            <a:ext cx="49213" cy="49213"/>
          </a:xfrm>
          <a:custGeom>
            <a:avLst/>
            <a:gdLst>
              <a:gd name="T0" fmla="*/ 0 w 31"/>
              <a:gd name="T1" fmla="*/ 15 h 31"/>
              <a:gd name="T2" fmla="*/ 15 w 31"/>
              <a:gd name="T3" fmla="*/ 31 h 31"/>
              <a:gd name="T4" fmla="*/ 31 w 31"/>
              <a:gd name="T5" fmla="*/ 15 h 31"/>
              <a:gd name="T6" fmla="*/ 15 w 31"/>
              <a:gd name="T7" fmla="*/ 0 h 31"/>
              <a:gd name="T8" fmla="*/ 0 w 31"/>
              <a:gd name="T9" fmla="*/ 15 h 31"/>
              <a:gd name="T10" fmla="*/ 0 w 31"/>
              <a:gd name="T11" fmla="*/ 15 h 31"/>
              <a:gd name="T12" fmla="*/ 0 w 31"/>
              <a:gd name="T13" fmla="*/ 15 h 31"/>
            </a:gdLst>
            <a:ahLst/>
            <a:cxnLst>
              <a:cxn ang="0">
                <a:pos x="T0" y="T1"/>
              </a:cxn>
              <a:cxn ang="0">
                <a:pos x="T2" y="T3"/>
              </a:cxn>
              <a:cxn ang="0">
                <a:pos x="T4" y="T5"/>
              </a:cxn>
              <a:cxn ang="0">
                <a:pos x="T6" y="T7"/>
              </a:cxn>
              <a:cxn ang="0">
                <a:pos x="T8" y="T9"/>
              </a:cxn>
              <a:cxn ang="0">
                <a:pos x="T10" y="T11"/>
              </a:cxn>
              <a:cxn ang="0">
                <a:pos x="T12" y="T13"/>
              </a:cxn>
            </a:cxnLst>
            <a:rect l="0" t="0" r="r" b="b"/>
            <a:pathLst>
              <a:path w="31" h="31">
                <a:moveTo>
                  <a:pt x="0" y="15"/>
                </a:moveTo>
                <a:cubicBezTo>
                  <a:pt x="0" y="24"/>
                  <a:pt x="7" y="31"/>
                  <a:pt x="15" y="31"/>
                </a:cubicBezTo>
                <a:cubicBezTo>
                  <a:pt x="24" y="31"/>
                  <a:pt x="31" y="24"/>
                  <a:pt x="31" y="15"/>
                </a:cubicBezTo>
                <a:cubicBezTo>
                  <a:pt x="31" y="7"/>
                  <a:pt x="24" y="0"/>
                  <a:pt x="15" y="0"/>
                </a:cubicBezTo>
                <a:cubicBezTo>
                  <a:pt x="7" y="0"/>
                  <a:pt x="0" y="7"/>
                  <a:pt x="0" y="15"/>
                </a:cubicBezTo>
                <a:close/>
                <a:moveTo>
                  <a:pt x="0" y="15"/>
                </a:moveTo>
                <a:cubicBezTo>
                  <a:pt x="0" y="15"/>
                  <a:pt x="0" y="15"/>
                  <a:pt x="0" y="15"/>
                </a:cubicBezTo>
              </a:path>
            </a:pathLst>
          </a:custGeom>
          <a:solidFill>
            <a:srgbClr val="FCDD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37" name="Freeform 827"/>
          <p:cNvSpPr>
            <a:spLocks noEditPoints="1"/>
          </p:cNvSpPr>
          <p:nvPr/>
        </p:nvSpPr>
        <p:spPr bwMode="auto">
          <a:xfrm>
            <a:off x="10414000" y="1379893"/>
            <a:ext cx="293688" cy="293688"/>
          </a:xfrm>
          <a:custGeom>
            <a:avLst/>
            <a:gdLst>
              <a:gd name="T0" fmla="*/ 23 w 186"/>
              <a:gd name="T1" fmla="*/ 10 h 186"/>
              <a:gd name="T2" fmla="*/ 71 w 186"/>
              <a:gd name="T3" fmla="*/ 58 h 186"/>
              <a:gd name="T4" fmla="*/ 71 w 186"/>
              <a:gd name="T5" fmla="*/ 76 h 186"/>
              <a:gd name="T6" fmla="*/ 52 w 186"/>
              <a:gd name="T7" fmla="*/ 76 h 186"/>
              <a:gd name="T8" fmla="*/ 5 w 186"/>
              <a:gd name="T9" fmla="*/ 29 h 186"/>
              <a:gd name="T10" fmla="*/ 5 w 186"/>
              <a:gd name="T11" fmla="*/ 10 h 186"/>
              <a:gd name="T12" fmla="*/ 23 w 186"/>
              <a:gd name="T13" fmla="*/ 10 h 186"/>
              <a:gd name="T14" fmla="*/ 5 w 186"/>
              <a:gd name="T15" fmla="*/ 162 h 186"/>
              <a:gd name="T16" fmla="*/ 53 w 186"/>
              <a:gd name="T17" fmla="*/ 115 h 186"/>
              <a:gd name="T18" fmla="*/ 71 w 186"/>
              <a:gd name="T19" fmla="*/ 115 h 186"/>
              <a:gd name="T20" fmla="*/ 71 w 186"/>
              <a:gd name="T21" fmla="*/ 133 h 186"/>
              <a:gd name="T22" fmla="*/ 24 w 186"/>
              <a:gd name="T23" fmla="*/ 180 h 186"/>
              <a:gd name="T24" fmla="*/ 5 w 186"/>
              <a:gd name="T25" fmla="*/ 180 h 186"/>
              <a:gd name="T26" fmla="*/ 5 w 186"/>
              <a:gd name="T27" fmla="*/ 162 h 186"/>
              <a:gd name="T28" fmla="*/ 162 w 186"/>
              <a:gd name="T29" fmla="*/ 178 h 186"/>
              <a:gd name="T30" fmla="*/ 115 w 186"/>
              <a:gd name="T31" fmla="*/ 130 h 186"/>
              <a:gd name="T32" fmla="*/ 115 w 186"/>
              <a:gd name="T33" fmla="*/ 112 h 186"/>
              <a:gd name="T34" fmla="*/ 133 w 186"/>
              <a:gd name="T35" fmla="*/ 112 h 186"/>
              <a:gd name="T36" fmla="*/ 181 w 186"/>
              <a:gd name="T37" fmla="*/ 159 h 186"/>
              <a:gd name="T38" fmla="*/ 181 w 186"/>
              <a:gd name="T39" fmla="*/ 178 h 186"/>
              <a:gd name="T40" fmla="*/ 162 w 186"/>
              <a:gd name="T41" fmla="*/ 178 h 186"/>
              <a:gd name="T42" fmla="*/ 175 w 186"/>
              <a:gd name="T43" fmla="*/ 23 h 186"/>
              <a:gd name="T44" fmla="*/ 128 w 186"/>
              <a:gd name="T45" fmla="*/ 71 h 186"/>
              <a:gd name="T46" fmla="*/ 110 w 186"/>
              <a:gd name="T47" fmla="*/ 71 h 186"/>
              <a:gd name="T48" fmla="*/ 110 w 186"/>
              <a:gd name="T49" fmla="*/ 52 h 186"/>
              <a:gd name="T50" fmla="*/ 157 w 186"/>
              <a:gd name="T51" fmla="*/ 5 h 186"/>
              <a:gd name="T52" fmla="*/ 175 w 186"/>
              <a:gd name="T53" fmla="*/ 5 h 186"/>
              <a:gd name="T54" fmla="*/ 175 w 186"/>
              <a:gd name="T55" fmla="*/ 23 h 186"/>
              <a:gd name="T56" fmla="*/ 175 w 186"/>
              <a:gd name="T57" fmla="*/ 23 h 186"/>
              <a:gd name="T58" fmla="*/ 175 w 186"/>
              <a:gd name="T59" fmla="*/ 2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6" h="186">
                <a:moveTo>
                  <a:pt x="23" y="10"/>
                </a:moveTo>
                <a:cubicBezTo>
                  <a:pt x="71" y="58"/>
                  <a:pt x="71" y="58"/>
                  <a:pt x="71" y="58"/>
                </a:cubicBezTo>
                <a:cubicBezTo>
                  <a:pt x="76" y="63"/>
                  <a:pt x="76" y="71"/>
                  <a:pt x="71" y="76"/>
                </a:cubicBezTo>
                <a:cubicBezTo>
                  <a:pt x="66" y="81"/>
                  <a:pt x="58" y="81"/>
                  <a:pt x="52" y="76"/>
                </a:cubicBezTo>
                <a:cubicBezTo>
                  <a:pt x="5" y="29"/>
                  <a:pt x="5" y="29"/>
                  <a:pt x="5" y="29"/>
                </a:cubicBezTo>
                <a:cubicBezTo>
                  <a:pt x="0" y="24"/>
                  <a:pt x="0" y="16"/>
                  <a:pt x="5" y="10"/>
                </a:cubicBezTo>
                <a:cubicBezTo>
                  <a:pt x="10" y="5"/>
                  <a:pt x="18" y="5"/>
                  <a:pt x="23" y="10"/>
                </a:cubicBezTo>
                <a:close/>
                <a:moveTo>
                  <a:pt x="5" y="162"/>
                </a:moveTo>
                <a:cubicBezTo>
                  <a:pt x="53" y="115"/>
                  <a:pt x="53" y="115"/>
                  <a:pt x="53" y="115"/>
                </a:cubicBezTo>
                <a:cubicBezTo>
                  <a:pt x="58" y="110"/>
                  <a:pt x="66" y="110"/>
                  <a:pt x="71" y="115"/>
                </a:cubicBezTo>
                <a:cubicBezTo>
                  <a:pt x="76" y="120"/>
                  <a:pt x="76" y="128"/>
                  <a:pt x="71" y="133"/>
                </a:cubicBezTo>
                <a:cubicBezTo>
                  <a:pt x="24" y="180"/>
                  <a:pt x="24" y="180"/>
                  <a:pt x="24" y="180"/>
                </a:cubicBezTo>
                <a:cubicBezTo>
                  <a:pt x="18" y="186"/>
                  <a:pt x="10" y="186"/>
                  <a:pt x="5" y="180"/>
                </a:cubicBezTo>
                <a:cubicBezTo>
                  <a:pt x="1" y="175"/>
                  <a:pt x="1" y="167"/>
                  <a:pt x="5" y="162"/>
                </a:cubicBezTo>
                <a:close/>
                <a:moveTo>
                  <a:pt x="162" y="178"/>
                </a:moveTo>
                <a:cubicBezTo>
                  <a:pt x="115" y="130"/>
                  <a:pt x="115" y="130"/>
                  <a:pt x="115" y="130"/>
                </a:cubicBezTo>
                <a:cubicBezTo>
                  <a:pt x="110" y="125"/>
                  <a:pt x="110" y="117"/>
                  <a:pt x="115" y="112"/>
                </a:cubicBezTo>
                <a:cubicBezTo>
                  <a:pt x="120" y="107"/>
                  <a:pt x="128" y="107"/>
                  <a:pt x="133" y="112"/>
                </a:cubicBezTo>
                <a:cubicBezTo>
                  <a:pt x="181" y="159"/>
                  <a:pt x="181" y="159"/>
                  <a:pt x="181" y="159"/>
                </a:cubicBezTo>
                <a:cubicBezTo>
                  <a:pt x="186" y="164"/>
                  <a:pt x="186" y="172"/>
                  <a:pt x="181" y="178"/>
                </a:cubicBezTo>
                <a:cubicBezTo>
                  <a:pt x="176" y="183"/>
                  <a:pt x="168" y="183"/>
                  <a:pt x="162" y="178"/>
                </a:cubicBezTo>
                <a:close/>
                <a:moveTo>
                  <a:pt x="175" y="23"/>
                </a:moveTo>
                <a:cubicBezTo>
                  <a:pt x="128" y="71"/>
                  <a:pt x="128" y="71"/>
                  <a:pt x="128" y="71"/>
                </a:cubicBezTo>
                <a:cubicBezTo>
                  <a:pt x="123" y="76"/>
                  <a:pt x="115" y="76"/>
                  <a:pt x="110" y="71"/>
                </a:cubicBezTo>
                <a:cubicBezTo>
                  <a:pt x="105" y="66"/>
                  <a:pt x="105" y="58"/>
                  <a:pt x="110" y="52"/>
                </a:cubicBezTo>
                <a:cubicBezTo>
                  <a:pt x="157" y="5"/>
                  <a:pt x="157" y="5"/>
                  <a:pt x="157" y="5"/>
                </a:cubicBezTo>
                <a:cubicBezTo>
                  <a:pt x="162" y="0"/>
                  <a:pt x="170" y="0"/>
                  <a:pt x="175" y="5"/>
                </a:cubicBezTo>
                <a:cubicBezTo>
                  <a:pt x="180" y="10"/>
                  <a:pt x="180" y="18"/>
                  <a:pt x="175" y="23"/>
                </a:cubicBezTo>
                <a:close/>
                <a:moveTo>
                  <a:pt x="175" y="23"/>
                </a:moveTo>
                <a:cubicBezTo>
                  <a:pt x="175" y="23"/>
                  <a:pt x="175" y="23"/>
                  <a:pt x="175" y="23"/>
                </a:cubicBezTo>
              </a:path>
            </a:pathLst>
          </a:custGeom>
          <a:solidFill>
            <a:srgbClr val="FCDD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38" name="Freeform 828"/>
          <p:cNvSpPr>
            <a:spLocks noEditPoints="1"/>
          </p:cNvSpPr>
          <p:nvPr/>
        </p:nvSpPr>
        <p:spPr bwMode="auto">
          <a:xfrm>
            <a:off x="5729288" y="2348268"/>
            <a:ext cx="296863" cy="296863"/>
          </a:xfrm>
          <a:custGeom>
            <a:avLst/>
            <a:gdLst>
              <a:gd name="T0" fmla="*/ 48 w 187"/>
              <a:gd name="T1" fmla="*/ 70 h 188"/>
              <a:gd name="T2" fmla="*/ 26 w 187"/>
              <a:gd name="T3" fmla="*/ 47 h 188"/>
              <a:gd name="T4" fmla="*/ 26 w 187"/>
              <a:gd name="T5" fmla="*/ 29 h 188"/>
              <a:gd name="T6" fmla="*/ 44 w 187"/>
              <a:gd name="T7" fmla="*/ 29 h 188"/>
              <a:gd name="T8" fmla="*/ 67 w 187"/>
              <a:gd name="T9" fmla="*/ 52 h 188"/>
              <a:gd name="T10" fmla="*/ 67 w 187"/>
              <a:gd name="T11" fmla="*/ 70 h 188"/>
              <a:gd name="T12" fmla="*/ 48 w 187"/>
              <a:gd name="T13" fmla="*/ 70 h 188"/>
              <a:gd name="T14" fmla="*/ 45 w 187"/>
              <a:gd name="T15" fmla="*/ 109 h 188"/>
              <a:gd name="T16" fmla="*/ 13 w 187"/>
              <a:gd name="T17" fmla="*/ 109 h 188"/>
              <a:gd name="T18" fmla="*/ 0 w 187"/>
              <a:gd name="T19" fmla="*/ 96 h 188"/>
              <a:gd name="T20" fmla="*/ 13 w 187"/>
              <a:gd name="T21" fmla="*/ 83 h 188"/>
              <a:gd name="T22" fmla="*/ 45 w 187"/>
              <a:gd name="T23" fmla="*/ 83 h 188"/>
              <a:gd name="T24" fmla="*/ 57 w 187"/>
              <a:gd name="T25" fmla="*/ 96 h 188"/>
              <a:gd name="T26" fmla="*/ 45 w 187"/>
              <a:gd name="T27" fmla="*/ 109 h 188"/>
              <a:gd name="T28" fmla="*/ 69 w 187"/>
              <a:gd name="T29" fmla="*/ 139 h 188"/>
              <a:gd name="T30" fmla="*/ 47 w 187"/>
              <a:gd name="T31" fmla="*/ 161 h 188"/>
              <a:gd name="T32" fmla="*/ 28 w 187"/>
              <a:gd name="T33" fmla="*/ 161 h 188"/>
              <a:gd name="T34" fmla="*/ 28 w 187"/>
              <a:gd name="T35" fmla="*/ 143 h 188"/>
              <a:gd name="T36" fmla="*/ 51 w 187"/>
              <a:gd name="T37" fmla="*/ 120 h 188"/>
              <a:gd name="T38" fmla="*/ 69 w 187"/>
              <a:gd name="T39" fmla="*/ 120 h 188"/>
              <a:gd name="T40" fmla="*/ 69 w 187"/>
              <a:gd name="T41" fmla="*/ 139 h 188"/>
              <a:gd name="T42" fmla="*/ 108 w 187"/>
              <a:gd name="T43" fmla="*/ 143 h 188"/>
              <a:gd name="T44" fmla="*/ 108 w 187"/>
              <a:gd name="T45" fmla="*/ 175 h 188"/>
              <a:gd name="T46" fmla="*/ 95 w 187"/>
              <a:gd name="T47" fmla="*/ 188 h 188"/>
              <a:gd name="T48" fmla="*/ 82 w 187"/>
              <a:gd name="T49" fmla="*/ 175 h 188"/>
              <a:gd name="T50" fmla="*/ 82 w 187"/>
              <a:gd name="T51" fmla="*/ 143 h 188"/>
              <a:gd name="T52" fmla="*/ 95 w 187"/>
              <a:gd name="T53" fmla="*/ 130 h 188"/>
              <a:gd name="T54" fmla="*/ 108 w 187"/>
              <a:gd name="T55" fmla="*/ 143 h 188"/>
              <a:gd name="T56" fmla="*/ 138 w 187"/>
              <a:gd name="T57" fmla="*/ 118 h 188"/>
              <a:gd name="T58" fmla="*/ 161 w 187"/>
              <a:gd name="T59" fmla="*/ 141 h 188"/>
              <a:gd name="T60" fmla="*/ 161 w 187"/>
              <a:gd name="T61" fmla="*/ 159 h 188"/>
              <a:gd name="T62" fmla="*/ 143 w 187"/>
              <a:gd name="T63" fmla="*/ 159 h 188"/>
              <a:gd name="T64" fmla="*/ 120 w 187"/>
              <a:gd name="T65" fmla="*/ 136 h 188"/>
              <a:gd name="T66" fmla="*/ 120 w 187"/>
              <a:gd name="T67" fmla="*/ 118 h 188"/>
              <a:gd name="T68" fmla="*/ 138 w 187"/>
              <a:gd name="T69" fmla="*/ 118 h 188"/>
              <a:gd name="T70" fmla="*/ 142 w 187"/>
              <a:gd name="T71" fmla="*/ 79 h 188"/>
              <a:gd name="T72" fmla="*/ 174 w 187"/>
              <a:gd name="T73" fmla="*/ 79 h 188"/>
              <a:gd name="T74" fmla="*/ 187 w 187"/>
              <a:gd name="T75" fmla="*/ 92 h 188"/>
              <a:gd name="T76" fmla="*/ 174 w 187"/>
              <a:gd name="T77" fmla="*/ 105 h 188"/>
              <a:gd name="T78" fmla="*/ 142 w 187"/>
              <a:gd name="T79" fmla="*/ 105 h 188"/>
              <a:gd name="T80" fmla="*/ 129 w 187"/>
              <a:gd name="T81" fmla="*/ 92 h 188"/>
              <a:gd name="T82" fmla="*/ 142 w 187"/>
              <a:gd name="T83" fmla="*/ 79 h 188"/>
              <a:gd name="T84" fmla="*/ 118 w 187"/>
              <a:gd name="T85" fmla="*/ 49 h 188"/>
              <a:gd name="T86" fmla="*/ 140 w 187"/>
              <a:gd name="T87" fmla="*/ 26 h 188"/>
              <a:gd name="T88" fmla="*/ 159 w 187"/>
              <a:gd name="T89" fmla="*/ 26 h 188"/>
              <a:gd name="T90" fmla="*/ 159 w 187"/>
              <a:gd name="T91" fmla="*/ 45 h 188"/>
              <a:gd name="T92" fmla="*/ 136 w 187"/>
              <a:gd name="T93" fmla="*/ 67 h 188"/>
              <a:gd name="T94" fmla="*/ 118 w 187"/>
              <a:gd name="T95" fmla="*/ 67 h 188"/>
              <a:gd name="T96" fmla="*/ 118 w 187"/>
              <a:gd name="T97" fmla="*/ 49 h 188"/>
              <a:gd name="T98" fmla="*/ 79 w 187"/>
              <a:gd name="T99" fmla="*/ 45 h 188"/>
              <a:gd name="T100" fmla="*/ 79 w 187"/>
              <a:gd name="T101" fmla="*/ 13 h 188"/>
              <a:gd name="T102" fmla="*/ 92 w 187"/>
              <a:gd name="T103" fmla="*/ 0 h 188"/>
              <a:gd name="T104" fmla="*/ 104 w 187"/>
              <a:gd name="T105" fmla="*/ 13 h 188"/>
              <a:gd name="T106" fmla="*/ 104 w 187"/>
              <a:gd name="T107" fmla="*/ 45 h 188"/>
              <a:gd name="T108" fmla="*/ 92 w 187"/>
              <a:gd name="T109" fmla="*/ 58 h 188"/>
              <a:gd name="T110" fmla="*/ 79 w 187"/>
              <a:gd name="T111" fmla="*/ 45 h 188"/>
              <a:gd name="T112" fmla="*/ 79 w 187"/>
              <a:gd name="T113" fmla="*/ 45 h 188"/>
              <a:gd name="T114" fmla="*/ 79 w 187"/>
              <a:gd name="T115" fmla="*/ 4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7" h="188">
                <a:moveTo>
                  <a:pt x="48" y="70"/>
                </a:moveTo>
                <a:cubicBezTo>
                  <a:pt x="26" y="47"/>
                  <a:pt x="26" y="47"/>
                  <a:pt x="26" y="47"/>
                </a:cubicBezTo>
                <a:cubicBezTo>
                  <a:pt x="21" y="42"/>
                  <a:pt x="21" y="34"/>
                  <a:pt x="26" y="29"/>
                </a:cubicBezTo>
                <a:cubicBezTo>
                  <a:pt x="31" y="24"/>
                  <a:pt x="39" y="24"/>
                  <a:pt x="44" y="29"/>
                </a:cubicBezTo>
                <a:cubicBezTo>
                  <a:pt x="67" y="52"/>
                  <a:pt x="67" y="52"/>
                  <a:pt x="67" y="52"/>
                </a:cubicBezTo>
                <a:cubicBezTo>
                  <a:pt x="72" y="57"/>
                  <a:pt x="72" y="65"/>
                  <a:pt x="67" y="70"/>
                </a:cubicBezTo>
                <a:cubicBezTo>
                  <a:pt x="62" y="75"/>
                  <a:pt x="54" y="75"/>
                  <a:pt x="48" y="70"/>
                </a:cubicBezTo>
                <a:close/>
                <a:moveTo>
                  <a:pt x="45" y="109"/>
                </a:moveTo>
                <a:cubicBezTo>
                  <a:pt x="13" y="109"/>
                  <a:pt x="13" y="109"/>
                  <a:pt x="13" y="109"/>
                </a:cubicBezTo>
                <a:cubicBezTo>
                  <a:pt x="6" y="109"/>
                  <a:pt x="0" y="103"/>
                  <a:pt x="0" y="96"/>
                </a:cubicBezTo>
                <a:cubicBezTo>
                  <a:pt x="0" y="89"/>
                  <a:pt x="6" y="83"/>
                  <a:pt x="13" y="83"/>
                </a:cubicBezTo>
                <a:cubicBezTo>
                  <a:pt x="45" y="83"/>
                  <a:pt x="45" y="83"/>
                  <a:pt x="45" y="83"/>
                </a:cubicBezTo>
                <a:cubicBezTo>
                  <a:pt x="52" y="83"/>
                  <a:pt x="57" y="89"/>
                  <a:pt x="57" y="96"/>
                </a:cubicBezTo>
                <a:cubicBezTo>
                  <a:pt x="57" y="103"/>
                  <a:pt x="52" y="109"/>
                  <a:pt x="45" y="109"/>
                </a:cubicBezTo>
                <a:close/>
                <a:moveTo>
                  <a:pt x="69" y="139"/>
                </a:moveTo>
                <a:cubicBezTo>
                  <a:pt x="47" y="161"/>
                  <a:pt x="47" y="161"/>
                  <a:pt x="47" y="161"/>
                </a:cubicBezTo>
                <a:cubicBezTo>
                  <a:pt x="41" y="167"/>
                  <a:pt x="33" y="167"/>
                  <a:pt x="28" y="161"/>
                </a:cubicBezTo>
                <a:cubicBezTo>
                  <a:pt x="23" y="156"/>
                  <a:pt x="23" y="148"/>
                  <a:pt x="28" y="143"/>
                </a:cubicBezTo>
                <a:cubicBezTo>
                  <a:pt x="51" y="120"/>
                  <a:pt x="51" y="120"/>
                  <a:pt x="51" y="120"/>
                </a:cubicBezTo>
                <a:cubicBezTo>
                  <a:pt x="56" y="115"/>
                  <a:pt x="64" y="115"/>
                  <a:pt x="69" y="120"/>
                </a:cubicBezTo>
                <a:cubicBezTo>
                  <a:pt x="74" y="126"/>
                  <a:pt x="74" y="134"/>
                  <a:pt x="69" y="139"/>
                </a:cubicBezTo>
                <a:close/>
                <a:moveTo>
                  <a:pt x="108" y="143"/>
                </a:moveTo>
                <a:cubicBezTo>
                  <a:pt x="108" y="175"/>
                  <a:pt x="108" y="175"/>
                  <a:pt x="108" y="175"/>
                </a:cubicBezTo>
                <a:cubicBezTo>
                  <a:pt x="108" y="182"/>
                  <a:pt x="102" y="188"/>
                  <a:pt x="95" y="188"/>
                </a:cubicBezTo>
                <a:cubicBezTo>
                  <a:pt x="88" y="188"/>
                  <a:pt x="82" y="182"/>
                  <a:pt x="82" y="175"/>
                </a:cubicBezTo>
                <a:cubicBezTo>
                  <a:pt x="82" y="143"/>
                  <a:pt x="82" y="143"/>
                  <a:pt x="82" y="143"/>
                </a:cubicBezTo>
                <a:cubicBezTo>
                  <a:pt x="82" y="136"/>
                  <a:pt x="88" y="130"/>
                  <a:pt x="95" y="130"/>
                </a:cubicBezTo>
                <a:cubicBezTo>
                  <a:pt x="102" y="130"/>
                  <a:pt x="108" y="136"/>
                  <a:pt x="108" y="143"/>
                </a:cubicBezTo>
                <a:close/>
                <a:moveTo>
                  <a:pt x="138" y="118"/>
                </a:moveTo>
                <a:cubicBezTo>
                  <a:pt x="161" y="141"/>
                  <a:pt x="161" y="141"/>
                  <a:pt x="161" y="141"/>
                </a:cubicBezTo>
                <a:cubicBezTo>
                  <a:pt x="166" y="146"/>
                  <a:pt x="166" y="154"/>
                  <a:pt x="161" y="159"/>
                </a:cubicBezTo>
                <a:cubicBezTo>
                  <a:pt x="156" y="164"/>
                  <a:pt x="148" y="164"/>
                  <a:pt x="143" y="159"/>
                </a:cubicBezTo>
                <a:cubicBezTo>
                  <a:pt x="120" y="136"/>
                  <a:pt x="120" y="136"/>
                  <a:pt x="120" y="136"/>
                </a:cubicBezTo>
                <a:cubicBezTo>
                  <a:pt x="115" y="131"/>
                  <a:pt x="115" y="123"/>
                  <a:pt x="120" y="118"/>
                </a:cubicBezTo>
                <a:cubicBezTo>
                  <a:pt x="125" y="113"/>
                  <a:pt x="133" y="113"/>
                  <a:pt x="138" y="118"/>
                </a:cubicBezTo>
                <a:close/>
                <a:moveTo>
                  <a:pt x="142" y="79"/>
                </a:moveTo>
                <a:cubicBezTo>
                  <a:pt x="174" y="79"/>
                  <a:pt x="174" y="79"/>
                  <a:pt x="174" y="79"/>
                </a:cubicBezTo>
                <a:cubicBezTo>
                  <a:pt x="181" y="79"/>
                  <a:pt x="187" y="85"/>
                  <a:pt x="187" y="92"/>
                </a:cubicBezTo>
                <a:cubicBezTo>
                  <a:pt x="187" y="99"/>
                  <a:pt x="181" y="105"/>
                  <a:pt x="174" y="105"/>
                </a:cubicBezTo>
                <a:cubicBezTo>
                  <a:pt x="142" y="105"/>
                  <a:pt x="142" y="105"/>
                  <a:pt x="142" y="105"/>
                </a:cubicBezTo>
                <a:cubicBezTo>
                  <a:pt x="135" y="105"/>
                  <a:pt x="129" y="99"/>
                  <a:pt x="129" y="92"/>
                </a:cubicBezTo>
                <a:cubicBezTo>
                  <a:pt x="129" y="85"/>
                  <a:pt x="135" y="79"/>
                  <a:pt x="142" y="79"/>
                </a:cubicBezTo>
                <a:close/>
                <a:moveTo>
                  <a:pt x="118" y="49"/>
                </a:moveTo>
                <a:cubicBezTo>
                  <a:pt x="140" y="26"/>
                  <a:pt x="140" y="26"/>
                  <a:pt x="140" y="26"/>
                </a:cubicBezTo>
                <a:cubicBezTo>
                  <a:pt x="145" y="21"/>
                  <a:pt x="153" y="21"/>
                  <a:pt x="159" y="26"/>
                </a:cubicBezTo>
                <a:cubicBezTo>
                  <a:pt x="164" y="31"/>
                  <a:pt x="164" y="39"/>
                  <a:pt x="159" y="45"/>
                </a:cubicBezTo>
                <a:cubicBezTo>
                  <a:pt x="136" y="67"/>
                  <a:pt x="136" y="67"/>
                  <a:pt x="136" y="67"/>
                </a:cubicBezTo>
                <a:cubicBezTo>
                  <a:pt x="131" y="72"/>
                  <a:pt x="123" y="72"/>
                  <a:pt x="118" y="67"/>
                </a:cubicBezTo>
                <a:cubicBezTo>
                  <a:pt x="112" y="62"/>
                  <a:pt x="112" y="54"/>
                  <a:pt x="118" y="49"/>
                </a:cubicBezTo>
                <a:close/>
                <a:moveTo>
                  <a:pt x="79" y="45"/>
                </a:moveTo>
                <a:cubicBezTo>
                  <a:pt x="79" y="13"/>
                  <a:pt x="79" y="13"/>
                  <a:pt x="79" y="13"/>
                </a:cubicBezTo>
                <a:cubicBezTo>
                  <a:pt x="79" y="6"/>
                  <a:pt x="85" y="0"/>
                  <a:pt x="92" y="0"/>
                </a:cubicBezTo>
                <a:cubicBezTo>
                  <a:pt x="99" y="0"/>
                  <a:pt x="104" y="6"/>
                  <a:pt x="104" y="13"/>
                </a:cubicBezTo>
                <a:cubicBezTo>
                  <a:pt x="104" y="45"/>
                  <a:pt x="104" y="45"/>
                  <a:pt x="104" y="45"/>
                </a:cubicBezTo>
                <a:cubicBezTo>
                  <a:pt x="104" y="52"/>
                  <a:pt x="99" y="58"/>
                  <a:pt x="92" y="58"/>
                </a:cubicBezTo>
                <a:cubicBezTo>
                  <a:pt x="85" y="58"/>
                  <a:pt x="79" y="52"/>
                  <a:pt x="79" y="45"/>
                </a:cubicBezTo>
                <a:close/>
                <a:moveTo>
                  <a:pt x="79" y="45"/>
                </a:moveTo>
                <a:cubicBezTo>
                  <a:pt x="79" y="45"/>
                  <a:pt x="79" y="45"/>
                  <a:pt x="79" y="45"/>
                </a:cubicBezTo>
              </a:path>
            </a:pathLst>
          </a:custGeom>
          <a:solidFill>
            <a:srgbClr val="7BD72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39" name="Freeform 829"/>
          <p:cNvSpPr>
            <a:spLocks noEditPoints="1"/>
          </p:cNvSpPr>
          <p:nvPr/>
        </p:nvSpPr>
        <p:spPr bwMode="auto">
          <a:xfrm>
            <a:off x="6559550" y="5794731"/>
            <a:ext cx="3879850" cy="80963"/>
          </a:xfrm>
          <a:custGeom>
            <a:avLst/>
            <a:gdLst>
              <a:gd name="T0" fmla="*/ 1586 w 2452"/>
              <a:gd name="T1" fmla="*/ 51 h 51"/>
              <a:gd name="T2" fmla="*/ 357 w 2452"/>
              <a:gd name="T3" fmla="*/ 51 h 51"/>
              <a:gd name="T4" fmla="*/ 331 w 2452"/>
              <a:gd name="T5" fmla="*/ 26 h 51"/>
              <a:gd name="T6" fmla="*/ 357 w 2452"/>
              <a:gd name="T7" fmla="*/ 0 h 51"/>
              <a:gd name="T8" fmla="*/ 1586 w 2452"/>
              <a:gd name="T9" fmla="*/ 0 h 51"/>
              <a:gd name="T10" fmla="*/ 1611 w 2452"/>
              <a:gd name="T11" fmla="*/ 26 h 51"/>
              <a:gd name="T12" fmla="*/ 1586 w 2452"/>
              <a:gd name="T13" fmla="*/ 51 h 51"/>
              <a:gd name="T14" fmla="*/ 217 w 2452"/>
              <a:gd name="T15" fmla="*/ 51 h 51"/>
              <a:gd name="T16" fmla="*/ 127 w 2452"/>
              <a:gd name="T17" fmla="*/ 51 h 51"/>
              <a:gd name="T18" fmla="*/ 102 w 2452"/>
              <a:gd name="T19" fmla="*/ 26 h 51"/>
              <a:gd name="T20" fmla="*/ 127 w 2452"/>
              <a:gd name="T21" fmla="*/ 0 h 51"/>
              <a:gd name="T22" fmla="*/ 217 w 2452"/>
              <a:gd name="T23" fmla="*/ 0 h 51"/>
              <a:gd name="T24" fmla="*/ 243 w 2452"/>
              <a:gd name="T25" fmla="*/ 26 h 51"/>
              <a:gd name="T26" fmla="*/ 217 w 2452"/>
              <a:gd name="T27" fmla="*/ 51 h 51"/>
              <a:gd name="T28" fmla="*/ 2426 w 2452"/>
              <a:gd name="T29" fmla="*/ 51 h 51"/>
              <a:gd name="T30" fmla="*/ 2112 w 2452"/>
              <a:gd name="T31" fmla="*/ 51 h 51"/>
              <a:gd name="T32" fmla="*/ 2087 w 2452"/>
              <a:gd name="T33" fmla="*/ 26 h 51"/>
              <a:gd name="T34" fmla="*/ 2112 w 2452"/>
              <a:gd name="T35" fmla="*/ 0 h 51"/>
              <a:gd name="T36" fmla="*/ 2426 w 2452"/>
              <a:gd name="T37" fmla="*/ 0 h 51"/>
              <a:gd name="T38" fmla="*/ 2452 w 2452"/>
              <a:gd name="T39" fmla="*/ 26 h 51"/>
              <a:gd name="T40" fmla="*/ 2426 w 2452"/>
              <a:gd name="T41" fmla="*/ 51 h 51"/>
              <a:gd name="T42" fmla="*/ 1867 w 2452"/>
              <a:gd name="T43" fmla="*/ 51 h 51"/>
              <a:gd name="T44" fmla="*/ 1726 w 2452"/>
              <a:gd name="T45" fmla="*/ 51 h 51"/>
              <a:gd name="T46" fmla="*/ 1701 w 2452"/>
              <a:gd name="T47" fmla="*/ 26 h 51"/>
              <a:gd name="T48" fmla="*/ 1726 w 2452"/>
              <a:gd name="T49" fmla="*/ 0 h 51"/>
              <a:gd name="T50" fmla="*/ 1867 w 2452"/>
              <a:gd name="T51" fmla="*/ 0 h 51"/>
              <a:gd name="T52" fmla="*/ 1893 w 2452"/>
              <a:gd name="T53" fmla="*/ 26 h 51"/>
              <a:gd name="T54" fmla="*/ 1867 w 2452"/>
              <a:gd name="T55" fmla="*/ 51 h 51"/>
              <a:gd name="T56" fmla="*/ 38 w 2452"/>
              <a:gd name="T57" fmla="*/ 51 h 51"/>
              <a:gd name="T58" fmla="*/ 26 w 2452"/>
              <a:gd name="T59" fmla="*/ 51 h 51"/>
              <a:gd name="T60" fmla="*/ 0 w 2452"/>
              <a:gd name="T61" fmla="*/ 26 h 51"/>
              <a:gd name="T62" fmla="*/ 26 w 2452"/>
              <a:gd name="T63" fmla="*/ 0 h 51"/>
              <a:gd name="T64" fmla="*/ 38 w 2452"/>
              <a:gd name="T65" fmla="*/ 0 h 51"/>
              <a:gd name="T66" fmla="*/ 64 w 2452"/>
              <a:gd name="T67" fmla="*/ 26 h 51"/>
              <a:gd name="T68" fmla="*/ 38 w 2452"/>
              <a:gd name="T69" fmla="*/ 51 h 51"/>
              <a:gd name="T70" fmla="*/ 1993 w 2452"/>
              <a:gd name="T71" fmla="*/ 51 h 51"/>
              <a:gd name="T72" fmla="*/ 1981 w 2452"/>
              <a:gd name="T73" fmla="*/ 51 h 51"/>
              <a:gd name="T74" fmla="*/ 1955 w 2452"/>
              <a:gd name="T75" fmla="*/ 26 h 51"/>
              <a:gd name="T76" fmla="*/ 1981 w 2452"/>
              <a:gd name="T77" fmla="*/ 0 h 51"/>
              <a:gd name="T78" fmla="*/ 1993 w 2452"/>
              <a:gd name="T79" fmla="*/ 0 h 51"/>
              <a:gd name="T80" fmla="*/ 2019 w 2452"/>
              <a:gd name="T81" fmla="*/ 26 h 51"/>
              <a:gd name="T82" fmla="*/ 1993 w 2452"/>
              <a:gd name="T83" fmla="*/ 51 h 51"/>
              <a:gd name="T84" fmla="*/ 1993 w 2452"/>
              <a:gd name="T85" fmla="*/ 51 h 51"/>
              <a:gd name="T86" fmla="*/ 1993 w 2452"/>
              <a:gd name="T8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2" h="51">
                <a:moveTo>
                  <a:pt x="1586" y="51"/>
                </a:moveTo>
                <a:cubicBezTo>
                  <a:pt x="357" y="51"/>
                  <a:pt x="357" y="51"/>
                  <a:pt x="357" y="51"/>
                </a:cubicBezTo>
                <a:cubicBezTo>
                  <a:pt x="343" y="51"/>
                  <a:pt x="331" y="40"/>
                  <a:pt x="331" y="26"/>
                </a:cubicBezTo>
                <a:cubicBezTo>
                  <a:pt x="331" y="12"/>
                  <a:pt x="343" y="0"/>
                  <a:pt x="357" y="0"/>
                </a:cubicBezTo>
                <a:cubicBezTo>
                  <a:pt x="1586" y="0"/>
                  <a:pt x="1586" y="0"/>
                  <a:pt x="1586" y="0"/>
                </a:cubicBezTo>
                <a:cubicBezTo>
                  <a:pt x="1600" y="0"/>
                  <a:pt x="1611" y="12"/>
                  <a:pt x="1611" y="26"/>
                </a:cubicBezTo>
                <a:cubicBezTo>
                  <a:pt x="1611" y="40"/>
                  <a:pt x="1600" y="51"/>
                  <a:pt x="1586" y="51"/>
                </a:cubicBezTo>
                <a:close/>
                <a:moveTo>
                  <a:pt x="217" y="51"/>
                </a:moveTo>
                <a:cubicBezTo>
                  <a:pt x="127" y="51"/>
                  <a:pt x="127" y="51"/>
                  <a:pt x="127" y="51"/>
                </a:cubicBezTo>
                <a:cubicBezTo>
                  <a:pt x="113" y="51"/>
                  <a:pt x="102" y="40"/>
                  <a:pt x="102" y="26"/>
                </a:cubicBezTo>
                <a:cubicBezTo>
                  <a:pt x="102" y="12"/>
                  <a:pt x="113" y="0"/>
                  <a:pt x="127" y="0"/>
                </a:cubicBezTo>
                <a:cubicBezTo>
                  <a:pt x="217" y="0"/>
                  <a:pt x="217" y="0"/>
                  <a:pt x="217" y="0"/>
                </a:cubicBezTo>
                <a:cubicBezTo>
                  <a:pt x="231" y="0"/>
                  <a:pt x="243" y="12"/>
                  <a:pt x="243" y="26"/>
                </a:cubicBezTo>
                <a:cubicBezTo>
                  <a:pt x="243" y="40"/>
                  <a:pt x="231" y="51"/>
                  <a:pt x="217" y="51"/>
                </a:cubicBezTo>
                <a:close/>
                <a:moveTo>
                  <a:pt x="2426" y="51"/>
                </a:moveTo>
                <a:cubicBezTo>
                  <a:pt x="2112" y="51"/>
                  <a:pt x="2112" y="51"/>
                  <a:pt x="2112" y="51"/>
                </a:cubicBezTo>
                <a:cubicBezTo>
                  <a:pt x="2098" y="51"/>
                  <a:pt x="2087" y="40"/>
                  <a:pt x="2087" y="26"/>
                </a:cubicBezTo>
                <a:cubicBezTo>
                  <a:pt x="2087" y="12"/>
                  <a:pt x="2098" y="0"/>
                  <a:pt x="2112" y="0"/>
                </a:cubicBezTo>
                <a:cubicBezTo>
                  <a:pt x="2426" y="0"/>
                  <a:pt x="2426" y="0"/>
                  <a:pt x="2426" y="0"/>
                </a:cubicBezTo>
                <a:cubicBezTo>
                  <a:pt x="2440" y="0"/>
                  <a:pt x="2452" y="12"/>
                  <a:pt x="2452" y="26"/>
                </a:cubicBezTo>
                <a:cubicBezTo>
                  <a:pt x="2452" y="40"/>
                  <a:pt x="2440" y="51"/>
                  <a:pt x="2426" y="51"/>
                </a:cubicBezTo>
                <a:close/>
                <a:moveTo>
                  <a:pt x="1867" y="51"/>
                </a:moveTo>
                <a:cubicBezTo>
                  <a:pt x="1726" y="51"/>
                  <a:pt x="1726" y="51"/>
                  <a:pt x="1726" y="51"/>
                </a:cubicBezTo>
                <a:cubicBezTo>
                  <a:pt x="1712" y="51"/>
                  <a:pt x="1701" y="40"/>
                  <a:pt x="1701" y="26"/>
                </a:cubicBezTo>
                <a:cubicBezTo>
                  <a:pt x="1701" y="12"/>
                  <a:pt x="1712" y="0"/>
                  <a:pt x="1726" y="0"/>
                </a:cubicBezTo>
                <a:cubicBezTo>
                  <a:pt x="1867" y="0"/>
                  <a:pt x="1867" y="0"/>
                  <a:pt x="1867" y="0"/>
                </a:cubicBezTo>
                <a:cubicBezTo>
                  <a:pt x="1881" y="0"/>
                  <a:pt x="1893" y="12"/>
                  <a:pt x="1893" y="26"/>
                </a:cubicBezTo>
                <a:cubicBezTo>
                  <a:pt x="1893" y="40"/>
                  <a:pt x="1881" y="51"/>
                  <a:pt x="1867" y="51"/>
                </a:cubicBezTo>
                <a:close/>
                <a:moveTo>
                  <a:pt x="38" y="51"/>
                </a:moveTo>
                <a:cubicBezTo>
                  <a:pt x="26" y="51"/>
                  <a:pt x="26" y="51"/>
                  <a:pt x="26" y="51"/>
                </a:cubicBezTo>
                <a:cubicBezTo>
                  <a:pt x="12" y="51"/>
                  <a:pt x="0" y="40"/>
                  <a:pt x="0" y="26"/>
                </a:cubicBezTo>
                <a:cubicBezTo>
                  <a:pt x="0" y="12"/>
                  <a:pt x="12" y="0"/>
                  <a:pt x="26" y="0"/>
                </a:cubicBezTo>
                <a:cubicBezTo>
                  <a:pt x="38" y="0"/>
                  <a:pt x="38" y="0"/>
                  <a:pt x="38" y="0"/>
                </a:cubicBezTo>
                <a:cubicBezTo>
                  <a:pt x="53" y="0"/>
                  <a:pt x="64" y="12"/>
                  <a:pt x="64" y="26"/>
                </a:cubicBezTo>
                <a:cubicBezTo>
                  <a:pt x="64" y="40"/>
                  <a:pt x="53" y="51"/>
                  <a:pt x="38" y="51"/>
                </a:cubicBezTo>
                <a:close/>
                <a:moveTo>
                  <a:pt x="1993" y="51"/>
                </a:moveTo>
                <a:cubicBezTo>
                  <a:pt x="1981" y="51"/>
                  <a:pt x="1981" y="51"/>
                  <a:pt x="1981" y="51"/>
                </a:cubicBezTo>
                <a:cubicBezTo>
                  <a:pt x="1966" y="51"/>
                  <a:pt x="1955" y="40"/>
                  <a:pt x="1955" y="26"/>
                </a:cubicBezTo>
                <a:cubicBezTo>
                  <a:pt x="1955" y="12"/>
                  <a:pt x="1966" y="0"/>
                  <a:pt x="1981" y="0"/>
                </a:cubicBezTo>
                <a:cubicBezTo>
                  <a:pt x="1993" y="0"/>
                  <a:pt x="1993" y="0"/>
                  <a:pt x="1993" y="0"/>
                </a:cubicBezTo>
                <a:cubicBezTo>
                  <a:pt x="2007" y="0"/>
                  <a:pt x="2019" y="12"/>
                  <a:pt x="2019" y="26"/>
                </a:cubicBezTo>
                <a:cubicBezTo>
                  <a:pt x="2019" y="40"/>
                  <a:pt x="2007" y="51"/>
                  <a:pt x="1993" y="51"/>
                </a:cubicBezTo>
                <a:close/>
                <a:moveTo>
                  <a:pt x="1993" y="51"/>
                </a:moveTo>
                <a:cubicBezTo>
                  <a:pt x="1993" y="51"/>
                  <a:pt x="1993" y="51"/>
                  <a:pt x="1993" y="51"/>
                </a:cubicBezTo>
              </a:path>
            </a:pathLst>
          </a:custGeom>
          <a:solidFill>
            <a:srgbClr val="5C3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40" name="Freeform 830"/>
          <p:cNvSpPr/>
          <p:nvPr/>
        </p:nvSpPr>
        <p:spPr bwMode="auto">
          <a:xfrm>
            <a:off x="6473825" y="2665768"/>
            <a:ext cx="455613" cy="566738"/>
          </a:xfrm>
          <a:custGeom>
            <a:avLst/>
            <a:gdLst>
              <a:gd name="T0" fmla="*/ 225 w 288"/>
              <a:gd name="T1" fmla="*/ 38 h 358"/>
              <a:gd name="T2" fmla="*/ 279 w 288"/>
              <a:gd name="T3" fmla="*/ 131 h 358"/>
              <a:gd name="T4" fmla="*/ 230 w 288"/>
              <a:gd name="T5" fmla="*/ 184 h 358"/>
              <a:gd name="T6" fmla="*/ 226 w 288"/>
              <a:gd name="T7" fmla="*/ 203 h 358"/>
              <a:gd name="T8" fmla="*/ 248 w 288"/>
              <a:gd name="T9" fmla="*/ 277 h 358"/>
              <a:gd name="T10" fmla="*/ 124 w 288"/>
              <a:gd name="T11" fmla="*/ 340 h 358"/>
              <a:gd name="T12" fmla="*/ 27 w 288"/>
              <a:gd name="T13" fmla="*/ 312 h 358"/>
              <a:gd name="T14" fmla="*/ 5 w 288"/>
              <a:gd name="T15" fmla="*/ 271 h 358"/>
              <a:gd name="T16" fmla="*/ 75 w 288"/>
              <a:gd name="T17" fmla="*/ 28 h 358"/>
              <a:gd name="T18" fmla="*/ 116 w 288"/>
              <a:gd name="T19" fmla="*/ 5 h 358"/>
              <a:gd name="T20" fmla="*/ 125 w 288"/>
              <a:gd name="T21" fmla="*/ 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 h="358">
                <a:moveTo>
                  <a:pt x="225" y="38"/>
                </a:moveTo>
                <a:cubicBezTo>
                  <a:pt x="270" y="58"/>
                  <a:pt x="288" y="88"/>
                  <a:pt x="279" y="131"/>
                </a:cubicBezTo>
                <a:cubicBezTo>
                  <a:pt x="271" y="159"/>
                  <a:pt x="255" y="176"/>
                  <a:pt x="230" y="184"/>
                </a:cubicBezTo>
                <a:cubicBezTo>
                  <a:pt x="222" y="187"/>
                  <a:pt x="220" y="197"/>
                  <a:pt x="226" y="203"/>
                </a:cubicBezTo>
                <a:cubicBezTo>
                  <a:pt x="246" y="221"/>
                  <a:pt x="253" y="246"/>
                  <a:pt x="248" y="277"/>
                </a:cubicBezTo>
                <a:cubicBezTo>
                  <a:pt x="231" y="338"/>
                  <a:pt x="190" y="358"/>
                  <a:pt x="124" y="340"/>
                </a:cubicBezTo>
                <a:cubicBezTo>
                  <a:pt x="27" y="312"/>
                  <a:pt x="27" y="312"/>
                  <a:pt x="27" y="312"/>
                </a:cubicBezTo>
                <a:cubicBezTo>
                  <a:pt x="10" y="307"/>
                  <a:pt x="0" y="288"/>
                  <a:pt x="5" y="271"/>
                </a:cubicBezTo>
                <a:cubicBezTo>
                  <a:pt x="75" y="28"/>
                  <a:pt x="75" y="28"/>
                  <a:pt x="75" y="28"/>
                </a:cubicBezTo>
                <a:cubicBezTo>
                  <a:pt x="80" y="10"/>
                  <a:pt x="98" y="0"/>
                  <a:pt x="116" y="5"/>
                </a:cubicBezTo>
                <a:cubicBezTo>
                  <a:pt x="125" y="8"/>
                  <a:pt x="125" y="8"/>
                  <a:pt x="125" y="8"/>
                </a:cubicBezTo>
              </a:path>
            </a:pathLst>
          </a:custGeom>
          <a:solidFill>
            <a:srgbClr val="FFD5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41" name="Freeform 831"/>
          <p:cNvSpPr>
            <a:spLocks noEditPoints="1"/>
          </p:cNvSpPr>
          <p:nvPr/>
        </p:nvSpPr>
        <p:spPr bwMode="auto">
          <a:xfrm>
            <a:off x="6477000" y="2662593"/>
            <a:ext cx="417513" cy="560388"/>
          </a:xfrm>
          <a:custGeom>
            <a:avLst/>
            <a:gdLst>
              <a:gd name="T0" fmla="*/ 201 w 264"/>
              <a:gd name="T1" fmla="*/ 34 h 354"/>
              <a:gd name="T2" fmla="*/ 101 w 264"/>
              <a:gd name="T3" fmla="*/ 3 h 354"/>
              <a:gd name="T4" fmla="*/ 92 w 264"/>
              <a:gd name="T5" fmla="*/ 1 h 354"/>
              <a:gd name="T6" fmla="*/ 89 w 264"/>
              <a:gd name="T7" fmla="*/ 0 h 354"/>
              <a:gd name="T8" fmla="*/ 162 w 264"/>
              <a:gd name="T9" fmla="*/ 22 h 354"/>
              <a:gd name="T10" fmla="*/ 216 w 264"/>
              <a:gd name="T11" fmla="*/ 115 h 354"/>
              <a:gd name="T12" fmla="*/ 168 w 264"/>
              <a:gd name="T13" fmla="*/ 168 h 354"/>
              <a:gd name="T14" fmla="*/ 164 w 264"/>
              <a:gd name="T15" fmla="*/ 188 h 354"/>
              <a:gd name="T16" fmla="*/ 185 w 264"/>
              <a:gd name="T17" fmla="*/ 262 h 354"/>
              <a:gd name="T18" fmla="*/ 62 w 264"/>
              <a:gd name="T19" fmla="*/ 324 h 354"/>
              <a:gd name="T20" fmla="*/ 0 w 264"/>
              <a:gd name="T21" fmla="*/ 306 h 354"/>
              <a:gd name="T22" fmla="*/ 4 w 264"/>
              <a:gd name="T23" fmla="*/ 307 h 354"/>
              <a:gd name="T24" fmla="*/ 101 w 264"/>
              <a:gd name="T25" fmla="*/ 335 h 354"/>
              <a:gd name="T26" fmla="*/ 225 w 264"/>
              <a:gd name="T27" fmla="*/ 273 h 354"/>
              <a:gd name="T28" fmla="*/ 196 w 264"/>
              <a:gd name="T29" fmla="*/ 193 h 354"/>
              <a:gd name="T30" fmla="*/ 199 w 264"/>
              <a:gd name="T31" fmla="*/ 182 h 354"/>
              <a:gd name="T32" fmla="*/ 255 w 264"/>
              <a:gd name="T33" fmla="*/ 126 h 354"/>
              <a:gd name="T34" fmla="*/ 201 w 264"/>
              <a:gd name="T35" fmla="*/ 34 h 354"/>
              <a:gd name="T36" fmla="*/ 201 w 264"/>
              <a:gd name="T37" fmla="*/ 34 h 354"/>
              <a:gd name="T38" fmla="*/ 201 w 264"/>
              <a:gd name="T39" fmla="*/ 34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4" h="354">
                <a:moveTo>
                  <a:pt x="201" y="34"/>
                </a:moveTo>
                <a:cubicBezTo>
                  <a:pt x="101" y="3"/>
                  <a:pt x="101" y="3"/>
                  <a:pt x="101" y="3"/>
                </a:cubicBezTo>
                <a:cubicBezTo>
                  <a:pt x="92" y="1"/>
                  <a:pt x="92" y="1"/>
                  <a:pt x="92" y="1"/>
                </a:cubicBezTo>
                <a:cubicBezTo>
                  <a:pt x="91" y="1"/>
                  <a:pt x="90" y="0"/>
                  <a:pt x="89" y="0"/>
                </a:cubicBezTo>
                <a:cubicBezTo>
                  <a:pt x="162" y="22"/>
                  <a:pt x="162" y="22"/>
                  <a:pt x="162" y="22"/>
                </a:cubicBezTo>
                <a:cubicBezTo>
                  <a:pt x="207" y="42"/>
                  <a:pt x="225" y="73"/>
                  <a:pt x="216" y="115"/>
                </a:cubicBezTo>
                <a:cubicBezTo>
                  <a:pt x="208" y="142"/>
                  <a:pt x="192" y="160"/>
                  <a:pt x="168" y="168"/>
                </a:cubicBezTo>
                <a:cubicBezTo>
                  <a:pt x="160" y="171"/>
                  <a:pt x="158" y="181"/>
                  <a:pt x="164" y="188"/>
                </a:cubicBezTo>
                <a:cubicBezTo>
                  <a:pt x="183" y="207"/>
                  <a:pt x="190" y="231"/>
                  <a:pt x="185" y="262"/>
                </a:cubicBezTo>
                <a:cubicBezTo>
                  <a:pt x="168" y="322"/>
                  <a:pt x="127" y="343"/>
                  <a:pt x="62" y="324"/>
                </a:cubicBezTo>
                <a:cubicBezTo>
                  <a:pt x="0" y="306"/>
                  <a:pt x="0" y="306"/>
                  <a:pt x="0" y="306"/>
                </a:cubicBezTo>
                <a:cubicBezTo>
                  <a:pt x="1" y="307"/>
                  <a:pt x="2" y="307"/>
                  <a:pt x="4" y="307"/>
                </a:cubicBezTo>
                <a:cubicBezTo>
                  <a:pt x="101" y="335"/>
                  <a:pt x="101" y="335"/>
                  <a:pt x="101" y="335"/>
                </a:cubicBezTo>
                <a:cubicBezTo>
                  <a:pt x="166" y="354"/>
                  <a:pt x="207" y="333"/>
                  <a:pt x="225" y="273"/>
                </a:cubicBezTo>
                <a:cubicBezTo>
                  <a:pt x="230" y="239"/>
                  <a:pt x="220" y="212"/>
                  <a:pt x="196" y="193"/>
                </a:cubicBezTo>
                <a:cubicBezTo>
                  <a:pt x="192" y="190"/>
                  <a:pt x="193" y="183"/>
                  <a:pt x="199" y="182"/>
                </a:cubicBezTo>
                <a:cubicBezTo>
                  <a:pt x="227" y="176"/>
                  <a:pt x="246" y="157"/>
                  <a:pt x="255" y="126"/>
                </a:cubicBezTo>
                <a:cubicBezTo>
                  <a:pt x="264" y="84"/>
                  <a:pt x="246" y="53"/>
                  <a:pt x="201" y="34"/>
                </a:cubicBezTo>
                <a:close/>
                <a:moveTo>
                  <a:pt x="201" y="34"/>
                </a:moveTo>
                <a:cubicBezTo>
                  <a:pt x="201" y="34"/>
                  <a:pt x="201" y="34"/>
                  <a:pt x="201" y="34"/>
                </a:cubicBezTo>
              </a:path>
            </a:pathLst>
          </a:custGeom>
          <a:solidFill>
            <a:srgbClr val="FFB6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42" name="Freeform 832"/>
          <p:cNvSpPr>
            <a:spLocks noEditPoints="1"/>
          </p:cNvSpPr>
          <p:nvPr/>
        </p:nvSpPr>
        <p:spPr bwMode="auto">
          <a:xfrm>
            <a:off x="6567488" y="2780068"/>
            <a:ext cx="204788" cy="325438"/>
          </a:xfrm>
          <a:custGeom>
            <a:avLst/>
            <a:gdLst>
              <a:gd name="T0" fmla="*/ 72 w 130"/>
              <a:gd name="T1" fmla="*/ 123 h 205"/>
              <a:gd name="T2" fmla="*/ 46 w 130"/>
              <a:gd name="T3" fmla="*/ 116 h 205"/>
              <a:gd name="T4" fmla="*/ 10 w 130"/>
              <a:gd name="T5" fmla="*/ 136 h 205"/>
              <a:gd name="T6" fmla="*/ 5 w 130"/>
              <a:gd name="T7" fmla="*/ 153 h 205"/>
              <a:gd name="T8" fmla="*/ 25 w 130"/>
              <a:gd name="T9" fmla="*/ 190 h 205"/>
              <a:gd name="T10" fmla="*/ 49 w 130"/>
              <a:gd name="T11" fmla="*/ 197 h 205"/>
              <a:gd name="T12" fmla="*/ 101 w 130"/>
              <a:gd name="T13" fmla="*/ 171 h 205"/>
              <a:gd name="T14" fmla="*/ 72 w 130"/>
              <a:gd name="T15" fmla="*/ 123 h 205"/>
              <a:gd name="T16" fmla="*/ 98 w 130"/>
              <a:gd name="T17" fmla="*/ 11 h 205"/>
              <a:gd name="T18" fmla="*/ 79 w 130"/>
              <a:gd name="T19" fmla="*/ 5 h 205"/>
              <a:gd name="T20" fmla="*/ 42 w 130"/>
              <a:gd name="T21" fmla="*/ 25 h 205"/>
              <a:gd name="T22" fmla="*/ 40 w 130"/>
              <a:gd name="T23" fmla="*/ 33 h 205"/>
              <a:gd name="T24" fmla="*/ 60 w 130"/>
              <a:gd name="T25" fmla="*/ 70 h 205"/>
              <a:gd name="T26" fmla="*/ 80 w 130"/>
              <a:gd name="T27" fmla="*/ 76 h 205"/>
              <a:gd name="T28" fmla="*/ 125 w 130"/>
              <a:gd name="T29" fmla="*/ 51 h 205"/>
              <a:gd name="T30" fmla="*/ 98 w 130"/>
              <a:gd name="T31" fmla="*/ 11 h 205"/>
              <a:gd name="T32" fmla="*/ 98 w 130"/>
              <a:gd name="T33" fmla="*/ 11 h 205"/>
              <a:gd name="T34" fmla="*/ 98 w 130"/>
              <a:gd name="T35" fmla="*/ 11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205">
                <a:moveTo>
                  <a:pt x="72" y="123"/>
                </a:moveTo>
                <a:cubicBezTo>
                  <a:pt x="46" y="116"/>
                  <a:pt x="46" y="116"/>
                  <a:pt x="46" y="116"/>
                </a:cubicBezTo>
                <a:cubicBezTo>
                  <a:pt x="31" y="112"/>
                  <a:pt x="14" y="121"/>
                  <a:pt x="10" y="136"/>
                </a:cubicBezTo>
                <a:cubicBezTo>
                  <a:pt x="5" y="153"/>
                  <a:pt x="5" y="153"/>
                  <a:pt x="5" y="153"/>
                </a:cubicBezTo>
                <a:cubicBezTo>
                  <a:pt x="0" y="169"/>
                  <a:pt x="10" y="186"/>
                  <a:pt x="25" y="190"/>
                </a:cubicBezTo>
                <a:cubicBezTo>
                  <a:pt x="49" y="197"/>
                  <a:pt x="49" y="197"/>
                  <a:pt x="49" y="197"/>
                </a:cubicBezTo>
                <a:cubicBezTo>
                  <a:pt x="76" y="205"/>
                  <a:pt x="93" y="196"/>
                  <a:pt x="101" y="171"/>
                </a:cubicBezTo>
                <a:cubicBezTo>
                  <a:pt x="105" y="147"/>
                  <a:pt x="96" y="131"/>
                  <a:pt x="72" y="123"/>
                </a:cubicBezTo>
                <a:close/>
                <a:moveTo>
                  <a:pt x="98" y="11"/>
                </a:moveTo>
                <a:cubicBezTo>
                  <a:pt x="79" y="5"/>
                  <a:pt x="79" y="5"/>
                  <a:pt x="79" y="5"/>
                </a:cubicBezTo>
                <a:cubicBezTo>
                  <a:pt x="63" y="0"/>
                  <a:pt x="46" y="9"/>
                  <a:pt x="42" y="25"/>
                </a:cubicBezTo>
                <a:cubicBezTo>
                  <a:pt x="40" y="33"/>
                  <a:pt x="40" y="33"/>
                  <a:pt x="40" y="33"/>
                </a:cubicBezTo>
                <a:cubicBezTo>
                  <a:pt x="35" y="49"/>
                  <a:pt x="44" y="65"/>
                  <a:pt x="60" y="70"/>
                </a:cubicBezTo>
                <a:cubicBezTo>
                  <a:pt x="80" y="76"/>
                  <a:pt x="80" y="76"/>
                  <a:pt x="80" y="76"/>
                </a:cubicBezTo>
                <a:cubicBezTo>
                  <a:pt x="103" y="81"/>
                  <a:pt x="118" y="73"/>
                  <a:pt x="125" y="51"/>
                </a:cubicBezTo>
                <a:cubicBezTo>
                  <a:pt x="130" y="31"/>
                  <a:pt x="121" y="17"/>
                  <a:pt x="98" y="11"/>
                </a:cubicBezTo>
                <a:close/>
                <a:moveTo>
                  <a:pt x="98" y="11"/>
                </a:moveTo>
                <a:cubicBezTo>
                  <a:pt x="98" y="11"/>
                  <a:pt x="98" y="11"/>
                  <a:pt x="98" y="1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43" name="Freeform 833"/>
          <p:cNvSpPr>
            <a:spLocks noEditPoints="1"/>
          </p:cNvSpPr>
          <p:nvPr/>
        </p:nvSpPr>
        <p:spPr bwMode="auto">
          <a:xfrm>
            <a:off x="6132513" y="3008668"/>
            <a:ext cx="508000" cy="514350"/>
          </a:xfrm>
          <a:custGeom>
            <a:avLst/>
            <a:gdLst>
              <a:gd name="T0" fmla="*/ 314 w 320"/>
              <a:gd name="T1" fmla="*/ 266 h 325"/>
              <a:gd name="T2" fmla="*/ 212 w 320"/>
              <a:gd name="T3" fmla="*/ 35 h 325"/>
              <a:gd name="T4" fmla="*/ 158 w 320"/>
              <a:gd name="T5" fmla="*/ 0 h 325"/>
              <a:gd name="T6" fmla="*/ 105 w 320"/>
              <a:gd name="T7" fmla="*/ 36 h 325"/>
              <a:gd name="T8" fmla="*/ 6 w 320"/>
              <a:gd name="T9" fmla="*/ 267 h 325"/>
              <a:gd name="T10" fmla="*/ 10 w 320"/>
              <a:gd name="T11" fmla="*/ 307 h 325"/>
              <a:gd name="T12" fmla="*/ 45 w 320"/>
              <a:gd name="T13" fmla="*/ 325 h 325"/>
              <a:gd name="T14" fmla="*/ 59 w 320"/>
              <a:gd name="T15" fmla="*/ 325 h 325"/>
              <a:gd name="T16" fmla="*/ 97 w 320"/>
              <a:gd name="T17" fmla="*/ 303 h 325"/>
              <a:gd name="T18" fmla="*/ 100 w 320"/>
              <a:gd name="T19" fmla="*/ 297 h 325"/>
              <a:gd name="T20" fmla="*/ 112 w 320"/>
              <a:gd name="T21" fmla="*/ 290 h 325"/>
              <a:gd name="T22" fmla="*/ 208 w 320"/>
              <a:gd name="T23" fmla="*/ 290 h 325"/>
              <a:gd name="T24" fmla="*/ 219 w 320"/>
              <a:gd name="T25" fmla="*/ 297 h 325"/>
              <a:gd name="T26" fmla="*/ 223 w 320"/>
              <a:gd name="T27" fmla="*/ 303 h 325"/>
              <a:gd name="T28" fmla="*/ 260 w 320"/>
              <a:gd name="T29" fmla="*/ 325 h 325"/>
              <a:gd name="T30" fmla="*/ 275 w 320"/>
              <a:gd name="T31" fmla="*/ 325 h 325"/>
              <a:gd name="T32" fmla="*/ 311 w 320"/>
              <a:gd name="T33" fmla="*/ 306 h 325"/>
              <a:gd name="T34" fmla="*/ 314 w 320"/>
              <a:gd name="T35" fmla="*/ 266 h 325"/>
              <a:gd name="T36" fmla="*/ 314 w 320"/>
              <a:gd name="T37" fmla="*/ 266 h 325"/>
              <a:gd name="T38" fmla="*/ 314 w 320"/>
              <a:gd name="T39" fmla="*/ 266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0" h="325">
                <a:moveTo>
                  <a:pt x="314" y="266"/>
                </a:moveTo>
                <a:cubicBezTo>
                  <a:pt x="212" y="35"/>
                  <a:pt x="212" y="35"/>
                  <a:pt x="212" y="35"/>
                </a:cubicBezTo>
                <a:cubicBezTo>
                  <a:pt x="202" y="14"/>
                  <a:pt x="182" y="0"/>
                  <a:pt x="158" y="0"/>
                </a:cubicBezTo>
                <a:cubicBezTo>
                  <a:pt x="134" y="0"/>
                  <a:pt x="114" y="14"/>
                  <a:pt x="105" y="36"/>
                </a:cubicBezTo>
                <a:cubicBezTo>
                  <a:pt x="6" y="267"/>
                  <a:pt x="6" y="267"/>
                  <a:pt x="6" y="267"/>
                </a:cubicBezTo>
                <a:cubicBezTo>
                  <a:pt x="0" y="280"/>
                  <a:pt x="2" y="295"/>
                  <a:pt x="10" y="307"/>
                </a:cubicBezTo>
                <a:cubicBezTo>
                  <a:pt x="17" y="318"/>
                  <a:pt x="31" y="325"/>
                  <a:pt x="45" y="325"/>
                </a:cubicBezTo>
                <a:cubicBezTo>
                  <a:pt x="59" y="325"/>
                  <a:pt x="59" y="325"/>
                  <a:pt x="59" y="325"/>
                </a:cubicBezTo>
                <a:cubicBezTo>
                  <a:pt x="75" y="325"/>
                  <a:pt x="89" y="317"/>
                  <a:pt x="97" y="303"/>
                </a:cubicBezTo>
                <a:cubicBezTo>
                  <a:pt x="100" y="297"/>
                  <a:pt x="100" y="297"/>
                  <a:pt x="100" y="297"/>
                </a:cubicBezTo>
                <a:cubicBezTo>
                  <a:pt x="102" y="292"/>
                  <a:pt x="107" y="290"/>
                  <a:pt x="112" y="290"/>
                </a:cubicBezTo>
                <a:cubicBezTo>
                  <a:pt x="208" y="290"/>
                  <a:pt x="208" y="290"/>
                  <a:pt x="208" y="290"/>
                </a:cubicBezTo>
                <a:cubicBezTo>
                  <a:pt x="213" y="290"/>
                  <a:pt x="217" y="292"/>
                  <a:pt x="219" y="297"/>
                </a:cubicBezTo>
                <a:cubicBezTo>
                  <a:pt x="223" y="303"/>
                  <a:pt x="223" y="303"/>
                  <a:pt x="223" y="303"/>
                </a:cubicBezTo>
                <a:cubicBezTo>
                  <a:pt x="230" y="317"/>
                  <a:pt x="244" y="325"/>
                  <a:pt x="260" y="325"/>
                </a:cubicBezTo>
                <a:cubicBezTo>
                  <a:pt x="275" y="325"/>
                  <a:pt x="275" y="325"/>
                  <a:pt x="275" y="325"/>
                </a:cubicBezTo>
                <a:cubicBezTo>
                  <a:pt x="290" y="325"/>
                  <a:pt x="303" y="318"/>
                  <a:pt x="311" y="306"/>
                </a:cubicBezTo>
                <a:cubicBezTo>
                  <a:pt x="318" y="294"/>
                  <a:pt x="320" y="279"/>
                  <a:pt x="314" y="266"/>
                </a:cubicBezTo>
                <a:close/>
                <a:moveTo>
                  <a:pt x="314" y="266"/>
                </a:moveTo>
                <a:cubicBezTo>
                  <a:pt x="314" y="266"/>
                  <a:pt x="314" y="266"/>
                  <a:pt x="314" y="266"/>
                </a:cubicBezTo>
              </a:path>
            </a:pathLst>
          </a:custGeom>
          <a:solidFill>
            <a:srgbClr val="00B1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44" name="Freeform 834"/>
          <p:cNvSpPr>
            <a:spLocks noEditPoints="1"/>
          </p:cNvSpPr>
          <p:nvPr/>
        </p:nvSpPr>
        <p:spPr bwMode="auto">
          <a:xfrm>
            <a:off x="6316663" y="3008668"/>
            <a:ext cx="285750" cy="514350"/>
          </a:xfrm>
          <a:custGeom>
            <a:avLst/>
            <a:gdLst>
              <a:gd name="T0" fmla="*/ 174 w 180"/>
              <a:gd name="T1" fmla="*/ 266 h 325"/>
              <a:gd name="T2" fmla="*/ 72 w 180"/>
              <a:gd name="T3" fmla="*/ 35 h 325"/>
              <a:gd name="T4" fmla="*/ 19 w 180"/>
              <a:gd name="T5" fmla="*/ 0 h 325"/>
              <a:gd name="T6" fmla="*/ 0 w 180"/>
              <a:gd name="T7" fmla="*/ 3 h 325"/>
              <a:gd name="T8" fmla="*/ 34 w 180"/>
              <a:gd name="T9" fmla="*/ 35 h 325"/>
              <a:gd name="T10" fmla="*/ 136 w 180"/>
              <a:gd name="T11" fmla="*/ 266 h 325"/>
              <a:gd name="T12" fmla="*/ 133 w 180"/>
              <a:gd name="T13" fmla="*/ 306 h 325"/>
              <a:gd name="T14" fmla="*/ 109 w 180"/>
              <a:gd name="T15" fmla="*/ 324 h 325"/>
              <a:gd name="T16" fmla="*/ 121 w 180"/>
              <a:gd name="T17" fmla="*/ 325 h 325"/>
              <a:gd name="T18" fmla="*/ 136 w 180"/>
              <a:gd name="T19" fmla="*/ 325 h 325"/>
              <a:gd name="T20" fmla="*/ 171 w 180"/>
              <a:gd name="T21" fmla="*/ 306 h 325"/>
              <a:gd name="T22" fmla="*/ 174 w 180"/>
              <a:gd name="T23" fmla="*/ 266 h 325"/>
              <a:gd name="T24" fmla="*/ 174 w 180"/>
              <a:gd name="T25" fmla="*/ 266 h 325"/>
              <a:gd name="T26" fmla="*/ 174 w 180"/>
              <a:gd name="T27" fmla="*/ 266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0" h="325">
                <a:moveTo>
                  <a:pt x="174" y="266"/>
                </a:moveTo>
                <a:cubicBezTo>
                  <a:pt x="72" y="35"/>
                  <a:pt x="72" y="35"/>
                  <a:pt x="72" y="35"/>
                </a:cubicBezTo>
                <a:cubicBezTo>
                  <a:pt x="63" y="14"/>
                  <a:pt x="42" y="0"/>
                  <a:pt x="19" y="0"/>
                </a:cubicBezTo>
                <a:cubicBezTo>
                  <a:pt x="12" y="0"/>
                  <a:pt x="6" y="1"/>
                  <a:pt x="0" y="3"/>
                </a:cubicBezTo>
                <a:cubicBezTo>
                  <a:pt x="15" y="8"/>
                  <a:pt x="27" y="20"/>
                  <a:pt x="34" y="35"/>
                </a:cubicBezTo>
                <a:cubicBezTo>
                  <a:pt x="136" y="266"/>
                  <a:pt x="136" y="266"/>
                  <a:pt x="136" y="266"/>
                </a:cubicBezTo>
                <a:cubicBezTo>
                  <a:pt x="142" y="279"/>
                  <a:pt x="141" y="294"/>
                  <a:pt x="133" y="306"/>
                </a:cubicBezTo>
                <a:cubicBezTo>
                  <a:pt x="128" y="315"/>
                  <a:pt x="119" y="321"/>
                  <a:pt x="109" y="324"/>
                </a:cubicBezTo>
                <a:cubicBezTo>
                  <a:pt x="113" y="325"/>
                  <a:pt x="117" y="325"/>
                  <a:pt x="121" y="325"/>
                </a:cubicBezTo>
                <a:cubicBezTo>
                  <a:pt x="136" y="325"/>
                  <a:pt x="136" y="325"/>
                  <a:pt x="136" y="325"/>
                </a:cubicBezTo>
                <a:cubicBezTo>
                  <a:pt x="150" y="325"/>
                  <a:pt x="163" y="318"/>
                  <a:pt x="171" y="306"/>
                </a:cubicBezTo>
                <a:cubicBezTo>
                  <a:pt x="179" y="294"/>
                  <a:pt x="180" y="279"/>
                  <a:pt x="174" y="266"/>
                </a:cubicBezTo>
                <a:close/>
                <a:moveTo>
                  <a:pt x="174" y="266"/>
                </a:moveTo>
                <a:cubicBezTo>
                  <a:pt x="174" y="266"/>
                  <a:pt x="174" y="266"/>
                  <a:pt x="174" y="266"/>
                </a:cubicBezTo>
              </a:path>
            </a:pathLst>
          </a:custGeom>
          <a:solidFill>
            <a:srgbClr val="0091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45" name="Freeform 835"/>
          <p:cNvSpPr>
            <a:spLocks noEditPoints="1"/>
          </p:cNvSpPr>
          <p:nvPr/>
        </p:nvSpPr>
        <p:spPr bwMode="auto">
          <a:xfrm>
            <a:off x="6281738" y="3188056"/>
            <a:ext cx="131763" cy="134938"/>
          </a:xfrm>
          <a:custGeom>
            <a:avLst/>
            <a:gdLst>
              <a:gd name="T0" fmla="*/ 79 w 83"/>
              <a:gd name="T1" fmla="*/ 52 h 86"/>
              <a:gd name="T2" fmla="*/ 64 w 83"/>
              <a:gd name="T3" fmla="*/ 16 h 86"/>
              <a:gd name="T4" fmla="*/ 41 w 83"/>
              <a:gd name="T5" fmla="*/ 0 h 86"/>
              <a:gd name="T6" fmla="*/ 17 w 83"/>
              <a:gd name="T7" fmla="*/ 16 h 86"/>
              <a:gd name="T8" fmla="*/ 3 w 83"/>
              <a:gd name="T9" fmla="*/ 53 h 86"/>
              <a:gd name="T10" fmla="*/ 6 w 83"/>
              <a:gd name="T11" fmla="*/ 76 h 86"/>
              <a:gd name="T12" fmla="*/ 26 w 83"/>
              <a:gd name="T13" fmla="*/ 86 h 86"/>
              <a:gd name="T14" fmla="*/ 57 w 83"/>
              <a:gd name="T15" fmla="*/ 86 h 86"/>
              <a:gd name="T16" fmla="*/ 77 w 83"/>
              <a:gd name="T17" fmla="*/ 75 h 86"/>
              <a:gd name="T18" fmla="*/ 79 w 83"/>
              <a:gd name="T19" fmla="*/ 52 h 86"/>
              <a:gd name="T20" fmla="*/ 79 w 83"/>
              <a:gd name="T21" fmla="*/ 52 h 86"/>
              <a:gd name="T22" fmla="*/ 79 w 83"/>
              <a:gd name="T23" fmla="*/ 5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86">
                <a:moveTo>
                  <a:pt x="79" y="52"/>
                </a:moveTo>
                <a:cubicBezTo>
                  <a:pt x="76" y="43"/>
                  <a:pt x="70" y="29"/>
                  <a:pt x="64" y="16"/>
                </a:cubicBezTo>
                <a:cubicBezTo>
                  <a:pt x="61" y="6"/>
                  <a:pt x="51" y="0"/>
                  <a:pt x="41" y="0"/>
                </a:cubicBezTo>
                <a:cubicBezTo>
                  <a:pt x="30" y="0"/>
                  <a:pt x="21" y="6"/>
                  <a:pt x="17" y="16"/>
                </a:cubicBezTo>
                <a:cubicBezTo>
                  <a:pt x="3" y="53"/>
                  <a:pt x="3" y="53"/>
                  <a:pt x="3" y="53"/>
                </a:cubicBezTo>
                <a:cubicBezTo>
                  <a:pt x="0" y="60"/>
                  <a:pt x="1" y="69"/>
                  <a:pt x="6" y="76"/>
                </a:cubicBezTo>
                <a:cubicBezTo>
                  <a:pt x="10" y="82"/>
                  <a:pt x="18" y="86"/>
                  <a:pt x="26" y="86"/>
                </a:cubicBezTo>
                <a:cubicBezTo>
                  <a:pt x="57" y="86"/>
                  <a:pt x="57" y="86"/>
                  <a:pt x="57" y="86"/>
                </a:cubicBezTo>
                <a:cubicBezTo>
                  <a:pt x="65" y="86"/>
                  <a:pt x="73" y="82"/>
                  <a:pt x="77" y="75"/>
                </a:cubicBezTo>
                <a:cubicBezTo>
                  <a:pt x="82" y="69"/>
                  <a:pt x="83" y="60"/>
                  <a:pt x="79" y="52"/>
                </a:cubicBezTo>
                <a:close/>
                <a:moveTo>
                  <a:pt x="79" y="52"/>
                </a:moveTo>
                <a:cubicBezTo>
                  <a:pt x="79" y="52"/>
                  <a:pt x="79" y="52"/>
                  <a:pt x="79" y="52"/>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46" name="Freeform 836"/>
          <p:cNvSpPr>
            <a:spLocks noEditPoints="1"/>
          </p:cNvSpPr>
          <p:nvPr/>
        </p:nvSpPr>
        <p:spPr bwMode="auto">
          <a:xfrm>
            <a:off x="6634163" y="3095981"/>
            <a:ext cx="484188" cy="481013"/>
          </a:xfrm>
          <a:custGeom>
            <a:avLst/>
            <a:gdLst>
              <a:gd name="T0" fmla="*/ 204 w 306"/>
              <a:gd name="T1" fmla="*/ 187 h 304"/>
              <a:gd name="T2" fmla="*/ 120 w 306"/>
              <a:gd name="T3" fmla="*/ 167 h 304"/>
              <a:gd name="T4" fmla="*/ 139 w 306"/>
              <a:gd name="T5" fmla="*/ 85 h 304"/>
              <a:gd name="T6" fmla="*/ 169 w 306"/>
              <a:gd name="T7" fmla="*/ 76 h 304"/>
              <a:gd name="T8" fmla="*/ 186 w 306"/>
              <a:gd name="T9" fmla="*/ 70 h 304"/>
              <a:gd name="T10" fmla="*/ 169 w 306"/>
              <a:gd name="T11" fmla="*/ 1 h 304"/>
              <a:gd name="T12" fmla="*/ 88 w 306"/>
              <a:gd name="T13" fmla="*/ 22 h 304"/>
              <a:gd name="T14" fmla="*/ 41 w 306"/>
              <a:gd name="T15" fmla="*/ 218 h 304"/>
              <a:gd name="T16" fmla="*/ 237 w 306"/>
              <a:gd name="T17" fmla="*/ 263 h 304"/>
              <a:gd name="T18" fmla="*/ 303 w 306"/>
              <a:gd name="T19" fmla="*/ 134 h 304"/>
              <a:gd name="T20" fmla="*/ 250 w 306"/>
              <a:gd name="T21" fmla="*/ 107 h 304"/>
              <a:gd name="T22" fmla="*/ 248 w 306"/>
              <a:gd name="T23" fmla="*/ 108 h 304"/>
              <a:gd name="T24" fmla="*/ 232 w 306"/>
              <a:gd name="T25" fmla="*/ 137 h 304"/>
              <a:gd name="T26" fmla="*/ 204 w 306"/>
              <a:gd name="T27" fmla="*/ 187 h 304"/>
              <a:gd name="T28" fmla="*/ 204 w 306"/>
              <a:gd name="T29" fmla="*/ 187 h 304"/>
              <a:gd name="T30" fmla="*/ 204 w 306"/>
              <a:gd name="T31" fmla="*/ 187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6" h="304">
                <a:moveTo>
                  <a:pt x="204" y="187"/>
                </a:moveTo>
                <a:cubicBezTo>
                  <a:pt x="175" y="205"/>
                  <a:pt x="138" y="196"/>
                  <a:pt x="120" y="167"/>
                </a:cubicBezTo>
                <a:cubicBezTo>
                  <a:pt x="104" y="139"/>
                  <a:pt x="112" y="103"/>
                  <a:pt x="139" y="85"/>
                </a:cubicBezTo>
                <a:cubicBezTo>
                  <a:pt x="149" y="80"/>
                  <a:pt x="159" y="76"/>
                  <a:pt x="169" y="76"/>
                </a:cubicBezTo>
                <a:cubicBezTo>
                  <a:pt x="175" y="76"/>
                  <a:pt x="181" y="74"/>
                  <a:pt x="186" y="70"/>
                </a:cubicBezTo>
                <a:cubicBezTo>
                  <a:pt x="217" y="51"/>
                  <a:pt x="205" y="3"/>
                  <a:pt x="169" y="1"/>
                </a:cubicBezTo>
                <a:cubicBezTo>
                  <a:pt x="141" y="0"/>
                  <a:pt x="113" y="6"/>
                  <a:pt x="88" y="22"/>
                </a:cubicBezTo>
                <a:cubicBezTo>
                  <a:pt x="21" y="62"/>
                  <a:pt x="0" y="151"/>
                  <a:pt x="41" y="218"/>
                </a:cubicBezTo>
                <a:cubicBezTo>
                  <a:pt x="83" y="284"/>
                  <a:pt x="170" y="304"/>
                  <a:pt x="237" y="263"/>
                </a:cubicBezTo>
                <a:cubicBezTo>
                  <a:pt x="282" y="234"/>
                  <a:pt x="306" y="184"/>
                  <a:pt x="303" y="134"/>
                </a:cubicBezTo>
                <a:cubicBezTo>
                  <a:pt x="301" y="108"/>
                  <a:pt x="272" y="94"/>
                  <a:pt x="250" y="107"/>
                </a:cubicBezTo>
                <a:cubicBezTo>
                  <a:pt x="248" y="108"/>
                  <a:pt x="248" y="108"/>
                  <a:pt x="248" y="108"/>
                </a:cubicBezTo>
                <a:cubicBezTo>
                  <a:pt x="238" y="115"/>
                  <a:pt x="232" y="126"/>
                  <a:pt x="232" y="137"/>
                </a:cubicBezTo>
                <a:cubicBezTo>
                  <a:pt x="232" y="157"/>
                  <a:pt x="222" y="176"/>
                  <a:pt x="204" y="187"/>
                </a:cubicBezTo>
                <a:close/>
                <a:moveTo>
                  <a:pt x="204" y="187"/>
                </a:moveTo>
                <a:cubicBezTo>
                  <a:pt x="204" y="187"/>
                  <a:pt x="204" y="187"/>
                  <a:pt x="204" y="187"/>
                </a:cubicBezTo>
              </a:path>
            </a:pathLst>
          </a:custGeom>
          <a:solidFill>
            <a:srgbClr val="7BD72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47" name="Freeform 837"/>
          <p:cNvSpPr>
            <a:spLocks noEditPoints="1"/>
          </p:cNvSpPr>
          <p:nvPr/>
        </p:nvSpPr>
        <p:spPr bwMode="auto">
          <a:xfrm>
            <a:off x="6721475" y="3130906"/>
            <a:ext cx="376238" cy="420688"/>
          </a:xfrm>
          <a:custGeom>
            <a:avLst/>
            <a:gdLst>
              <a:gd name="T0" fmla="*/ 118 w 237"/>
              <a:gd name="T1" fmla="*/ 69 h 266"/>
              <a:gd name="T2" fmla="*/ 133 w 237"/>
              <a:gd name="T3" fmla="*/ 52 h 266"/>
              <a:gd name="T4" fmla="*/ 100 w 237"/>
              <a:gd name="T5" fmla="*/ 0 h 266"/>
              <a:gd name="T6" fmla="*/ 94 w 237"/>
              <a:gd name="T7" fmla="*/ 0 h 266"/>
              <a:gd name="T8" fmla="*/ 82 w 237"/>
              <a:gd name="T9" fmla="*/ 52 h 266"/>
              <a:gd name="T10" fmla="*/ 65 w 237"/>
              <a:gd name="T11" fmla="*/ 57 h 266"/>
              <a:gd name="T12" fmla="*/ 35 w 237"/>
              <a:gd name="T13" fmla="*/ 67 h 266"/>
              <a:gd name="T14" fmla="*/ 16 w 237"/>
              <a:gd name="T15" fmla="*/ 148 h 266"/>
              <a:gd name="T16" fmla="*/ 61 w 237"/>
              <a:gd name="T17" fmla="*/ 177 h 266"/>
              <a:gd name="T18" fmla="*/ 52 w 237"/>
              <a:gd name="T19" fmla="*/ 165 h 266"/>
              <a:gd name="T20" fmla="*/ 71 w 237"/>
              <a:gd name="T21" fmla="*/ 84 h 266"/>
              <a:gd name="T22" fmla="*/ 75 w 237"/>
              <a:gd name="T23" fmla="*/ 82 h 266"/>
              <a:gd name="T24" fmla="*/ 101 w 237"/>
              <a:gd name="T25" fmla="*/ 75 h 266"/>
              <a:gd name="T26" fmla="*/ 118 w 237"/>
              <a:gd name="T27" fmla="*/ 69 h 266"/>
              <a:gd name="T28" fmla="*/ 235 w 237"/>
              <a:gd name="T29" fmla="*/ 133 h 266"/>
              <a:gd name="T30" fmla="*/ 194 w 237"/>
              <a:gd name="T31" fmla="*/ 101 h 266"/>
              <a:gd name="T32" fmla="*/ 199 w 237"/>
              <a:gd name="T33" fmla="*/ 116 h 266"/>
              <a:gd name="T34" fmla="*/ 132 w 237"/>
              <a:gd name="T35" fmla="*/ 244 h 266"/>
              <a:gd name="T36" fmla="*/ 94 w 237"/>
              <a:gd name="T37" fmla="*/ 261 h 266"/>
              <a:gd name="T38" fmla="*/ 190 w 237"/>
              <a:gd name="T39" fmla="*/ 241 h 266"/>
              <a:gd name="T40" fmla="*/ 201 w 237"/>
              <a:gd name="T41" fmla="*/ 233 h 266"/>
              <a:gd name="T42" fmla="*/ 235 w 237"/>
              <a:gd name="T43" fmla="*/ 133 h 266"/>
              <a:gd name="T44" fmla="*/ 235 w 237"/>
              <a:gd name="T45" fmla="*/ 133 h 266"/>
              <a:gd name="T46" fmla="*/ 235 w 237"/>
              <a:gd name="T47" fmla="*/ 133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7" h="266">
                <a:moveTo>
                  <a:pt x="118" y="69"/>
                </a:moveTo>
                <a:cubicBezTo>
                  <a:pt x="125" y="64"/>
                  <a:pt x="130" y="58"/>
                  <a:pt x="133" y="52"/>
                </a:cubicBezTo>
                <a:cubicBezTo>
                  <a:pt x="142" y="30"/>
                  <a:pt x="128" y="1"/>
                  <a:pt x="100" y="0"/>
                </a:cubicBezTo>
                <a:cubicBezTo>
                  <a:pt x="98" y="0"/>
                  <a:pt x="96" y="0"/>
                  <a:pt x="94" y="0"/>
                </a:cubicBezTo>
                <a:cubicBezTo>
                  <a:pt x="104" y="16"/>
                  <a:pt x="102" y="39"/>
                  <a:pt x="82" y="52"/>
                </a:cubicBezTo>
                <a:cubicBezTo>
                  <a:pt x="77" y="55"/>
                  <a:pt x="71" y="57"/>
                  <a:pt x="65" y="57"/>
                </a:cubicBezTo>
                <a:cubicBezTo>
                  <a:pt x="55" y="58"/>
                  <a:pt x="44" y="61"/>
                  <a:pt x="35" y="67"/>
                </a:cubicBezTo>
                <a:cubicBezTo>
                  <a:pt x="8" y="84"/>
                  <a:pt x="0" y="120"/>
                  <a:pt x="16" y="148"/>
                </a:cubicBezTo>
                <a:cubicBezTo>
                  <a:pt x="26" y="165"/>
                  <a:pt x="43" y="175"/>
                  <a:pt x="61" y="177"/>
                </a:cubicBezTo>
                <a:cubicBezTo>
                  <a:pt x="58" y="174"/>
                  <a:pt x="55" y="170"/>
                  <a:pt x="52" y="165"/>
                </a:cubicBezTo>
                <a:cubicBezTo>
                  <a:pt x="35" y="138"/>
                  <a:pt x="44" y="101"/>
                  <a:pt x="71" y="84"/>
                </a:cubicBezTo>
                <a:cubicBezTo>
                  <a:pt x="72" y="83"/>
                  <a:pt x="73" y="83"/>
                  <a:pt x="75" y="82"/>
                </a:cubicBezTo>
                <a:cubicBezTo>
                  <a:pt x="83" y="77"/>
                  <a:pt x="92" y="75"/>
                  <a:pt x="101" y="75"/>
                </a:cubicBezTo>
                <a:cubicBezTo>
                  <a:pt x="107" y="74"/>
                  <a:pt x="113" y="72"/>
                  <a:pt x="118" y="69"/>
                </a:cubicBezTo>
                <a:close/>
                <a:moveTo>
                  <a:pt x="235" y="133"/>
                </a:moveTo>
                <a:cubicBezTo>
                  <a:pt x="233" y="112"/>
                  <a:pt x="214" y="98"/>
                  <a:pt x="194" y="101"/>
                </a:cubicBezTo>
                <a:cubicBezTo>
                  <a:pt x="197" y="105"/>
                  <a:pt x="198" y="110"/>
                  <a:pt x="199" y="116"/>
                </a:cubicBezTo>
                <a:cubicBezTo>
                  <a:pt x="202" y="166"/>
                  <a:pt x="178" y="216"/>
                  <a:pt x="132" y="244"/>
                </a:cubicBezTo>
                <a:cubicBezTo>
                  <a:pt x="120" y="252"/>
                  <a:pt x="108" y="257"/>
                  <a:pt x="94" y="261"/>
                </a:cubicBezTo>
                <a:cubicBezTo>
                  <a:pt x="127" y="266"/>
                  <a:pt x="161" y="259"/>
                  <a:pt x="190" y="241"/>
                </a:cubicBezTo>
                <a:cubicBezTo>
                  <a:pt x="194" y="238"/>
                  <a:pt x="198" y="236"/>
                  <a:pt x="201" y="233"/>
                </a:cubicBezTo>
                <a:cubicBezTo>
                  <a:pt x="225" y="205"/>
                  <a:pt x="237" y="169"/>
                  <a:pt x="235" y="133"/>
                </a:cubicBezTo>
                <a:close/>
                <a:moveTo>
                  <a:pt x="235" y="133"/>
                </a:moveTo>
                <a:cubicBezTo>
                  <a:pt x="235" y="133"/>
                  <a:pt x="235" y="133"/>
                  <a:pt x="235" y="133"/>
                </a:cubicBezTo>
              </a:path>
            </a:pathLst>
          </a:custGeom>
          <a:solidFill>
            <a:srgbClr val="6EC11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48" name="Freeform 838"/>
          <p:cNvSpPr>
            <a:spLocks noEditPoints="1"/>
          </p:cNvSpPr>
          <p:nvPr/>
        </p:nvSpPr>
        <p:spPr bwMode="auto">
          <a:xfrm>
            <a:off x="10929938" y="4091343"/>
            <a:ext cx="98425" cy="103188"/>
          </a:xfrm>
          <a:custGeom>
            <a:avLst/>
            <a:gdLst>
              <a:gd name="T0" fmla="*/ 44 w 63"/>
              <a:gd name="T1" fmla="*/ 65 h 65"/>
              <a:gd name="T2" fmla="*/ 19 w 63"/>
              <a:gd name="T3" fmla="*/ 65 h 65"/>
              <a:gd name="T4" fmla="*/ 0 w 63"/>
              <a:gd name="T5" fmla="*/ 46 h 65"/>
              <a:gd name="T6" fmla="*/ 0 w 63"/>
              <a:gd name="T7" fmla="*/ 0 h 65"/>
              <a:gd name="T8" fmla="*/ 63 w 63"/>
              <a:gd name="T9" fmla="*/ 0 h 65"/>
              <a:gd name="T10" fmla="*/ 63 w 63"/>
              <a:gd name="T11" fmla="*/ 46 h 65"/>
              <a:gd name="T12" fmla="*/ 44 w 63"/>
              <a:gd name="T13" fmla="*/ 65 h 65"/>
              <a:gd name="T14" fmla="*/ 44 w 63"/>
              <a:gd name="T15" fmla="*/ 65 h 65"/>
              <a:gd name="T16" fmla="*/ 44 w 63"/>
              <a:gd name="T17"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5">
                <a:moveTo>
                  <a:pt x="44" y="65"/>
                </a:moveTo>
                <a:cubicBezTo>
                  <a:pt x="19" y="65"/>
                  <a:pt x="19" y="65"/>
                  <a:pt x="19" y="65"/>
                </a:cubicBezTo>
                <a:cubicBezTo>
                  <a:pt x="8" y="65"/>
                  <a:pt x="0" y="57"/>
                  <a:pt x="0" y="46"/>
                </a:cubicBezTo>
                <a:cubicBezTo>
                  <a:pt x="0" y="0"/>
                  <a:pt x="0" y="0"/>
                  <a:pt x="0" y="0"/>
                </a:cubicBezTo>
                <a:cubicBezTo>
                  <a:pt x="63" y="0"/>
                  <a:pt x="63" y="0"/>
                  <a:pt x="63" y="0"/>
                </a:cubicBezTo>
                <a:cubicBezTo>
                  <a:pt x="63" y="46"/>
                  <a:pt x="63" y="46"/>
                  <a:pt x="63" y="46"/>
                </a:cubicBezTo>
                <a:cubicBezTo>
                  <a:pt x="63" y="57"/>
                  <a:pt x="55" y="65"/>
                  <a:pt x="44" y="65"/>
                </a:cubicBezTo>
                <a:close/>
                <a:moveTo>
                  <a:pt x="44" y="65"/>
                </a:moveTo>
                <a:cubicBezTo>
                  <a:pt x="44" y="65"/>
                  <a:pt x="44" y="65"/>
                  <a:pt x="44" y="65"/>
                </a:cubicBezTo>
              </a:path>
            </a:pathLst>
          </a:custGeom>
          <a:solidFill>
            <a:srgbClr val="FFD5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49" name="Freeform 839"/>
          <p:cNvSpPr>
            <a:spLocks noEditPoints="1"/>
          </p:cNvSpPr>
          <p:nvPr/>
        </p:nvSpPr>
        <p:spPr bwMode="auto">
          <a:xfrm>
            <a:off x="10956925" y="4091343"/>
            <a:ext cx="71438" cy="103188"/>
          </a:xfrm>
          <a:custGeom>
            <a:avLst/>
            <a:gdLst>
              <a:gd name="T0" fmla="*/ 18 w 46"/>
              <a:gd name="T1" fmla="*/ 0 h 65"/>
              <a:gd name="T2" fmla="*/ 18 w 46"/>
              <a:gd name="T3" fmla="*/ 48 h 65"/>
              <a:gd name="T4" fmla="*/ 0 w 46"/>
              <a:gd name="T5" fmla="*/ 65 h 65"/>
              <a:gd name="T6" fmla="*/ 29 w 46"/>
              <a:gd name="T7" fmla="*/ 65 h 65"/>
              <a:gd name="T8" fmla="*/ 46 w 46"/>
              <a:gd name="T9" fmla="*/ 48 h 65"/>
              <a:gd name="T10" fmla="*/ 46 w 46"/>
              <a:gd name="T11" fmla="*/ 0 h 65"/>
              <a:gd name="T12" fmla="*/ 18 w 46"/>
              <a:gd name="T13" fmla="*/ 0 h 65"/>
              <a:gd name="T14" fmla="*/ 18 w 46"/>
              <a:gd name="T15" fmla="*/ 0 h 65"/>
              <a:gd name="T16" fmla="*/ 18 w 46"/>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65">
                <a:moveTo>
                  <a:pt x="18" y="0"/>
                </a:moveTo>
                <a:cubicBezTo>
                  <a:pt x="18" y="48"/>
                  <a:pt x="18" y="48"/>
                  <a:pt x="18" y="48"/>
                </a:cubicBezTo>
                <a:cubicBezTo>
                  <a:pt x="18" y="58"/>
                  <a:pt x="10" y="65"/>
                  <a:pt x="0" y="65"/>
                </a:cubicBezTo>
                <a:cubicBezTo>
                  <a:pt x="29" y="65"/>
                  <a:pt x="29" y="65"/>
                  <a:pt x="29" y="65"/>
                </a:cubicBezTo>
                <a:cubicBezTo>
                  <a:pt x="39" y="65"/>
                  <a:pt x="46" y="58"/>
                  <a:pt x="46" y="48"/>
                </a:cubicBezTo>
                <a:cubicBezTo>
                  <a:pt x="46" y="0"/>
                  <a:pt x="46" y="0"/>
                  <a:pt x="46" y="0"/>
                </a:cubicBezTo>
                <a:lnTo>
                  <a:pt x="18" y="0"/>
                </a:lnTo>
                <a:close/>
                <a:moveTo>
                  <a:pt x="18" y="0"/>
                </a:moveTo>
                <a:cubicBezTo>
                  <a:pt x="18" y="0"/>
                  <a:pt x="18" y="0"/>
                  <a:pt x="18" y="0"/>
                </a:cubicBezTo>
              </a:path>
            </a:pathLst>
          </a:custGeom>
          <a:solidFill>
            <a:srgbClr val="FFB6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50" name="Freeform 840"/>
          <p:cNvSpPr>
            <a:spLocks noEditPoints="1"/>
          </p:cNvSpPr>
          <p:nvPr/>
        </p:nvSpPr>
        <p:spPr bwMode="auto">
          <a:xfrm>
            <a:off x="10525125" y="4091343"/>
            <a:ext cx="101600" cy="103188"/>
          </a:xfrm>
          <a:custGeom>
            <a:avLst/>
            <a:gdLst>
              <a:gd name="T0" fmla="*/ 44 w 64"/>
              <a:gd name="T1" fmla="*/ 65 h 65"/>
              <a:gd name="T2" fmla="*/ 19 w 64"/>
              <a:gd name="T3" fmla="*/ 65 h 65"/>
              <a:gd name="T4" fmla="*/ 0 w 64"/>
              <a:gd name="T5" fmla="*/ 46 h 65"/>
              <a:gd name="T6" fmla="*/ 0 w 64"/>
              <a:gd name="T7" fmla="*/ 0 h 65"/>
              <a:gd name="T8" fmla="*/ 64 w 64"/>
              <a:gd name="T9" fmla="*/ 0 h 65"/>
              <a:gd name="T10" fmla="*/ 64 w 64"/>
              <a:gd name="T11" fmla="*/ 46 h 65"/>
              <a:gd name="T12" fmla="*/ 44 w 64"/>
              <a:gd name="T13" fmla="*/ 65 h 65"/>
              <a:gd name="T14" fmla="*/ 44 w 64"/>
              <a:gd name="T15" fmla="*/ 65 h 65"/>
              <a:gd name="T16" fmla="*/ 44 w 64"/>
              <a:gd name="T17"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5">
                <a:moveTo>
                  <a:pt x="44" y="65"/>
                </a:moveTo>
                <a:cubicBezTo>
                  <a:pt x="19" y="65"/>
                  <a:pt x="19" y="65"/>
                  <a:pt x="19" y="65"/>
                </a:cubicBezTo>
                <a:cubicBezTo>
                  <a:pt x="9" y="65"/>
                  <a:pt x="0" y="57"/>
                  <a:pt x="0" y="46"/>
                </a:cubicBezTo>
                <a:cubicBezTo>
                  <a:pt x="0" y="0"/>
                  <a:pt x="0" y="0"/>
                  <a:pt x="0" y="0"/>
                </a:cubicBezTo>
                <a:cubicBezTo>
                  <a:pt x="64" y="0"/>
                  <a:pt x="64" y="0"/>
                  <a:pt x="64" y="0"/>
                </a:cubicBezTo>
                <a:cubicBezTo>
                  <a:pt x="64" y="46"/>
                  <a:pt x="64" y="46"/>
                  <a:pt x="64" y="46"/>
                </a:cubicBezTo>
                <a:cubicBezTo>
                  <a:pt x="64" y="57"/>
                  <a:pt x="55" y="65"/>
                  <a:pt x="44" y="65"/>
                </a:cubicBezTo>
                <a:close/>
                <a:moveTo>
                  <a:pt x="44" y="65"/>
                </a:moveTo>
                <a:cubicBezTo>
                  <a:pt x="44" y="65"/>
                  <a:pt x="44" y="65"/>
                  <a:pt x="44" y="65"/>
                </a:cubicBezTo>
              </a:path>
            </a:pathLst>
          </a:custGeom>
          <a:solidFill>
            <a:srgbClr val="FFD5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51" name="Freeform 841"/>
          <p:cNvSpPr>
            <a:spLocks noEditPoints="1"/>
          </p:cNvSpPr>
          <p:nvPr/>
        </p:nvSpPr>
        <p:spPr bwMode="auto">
          <a:xfrm>
            <a:off x="10552113" y="4091343"/>
            <a:ext cx="74613" cy="103188"/>
          </a:xfrm>
          <a:custGeom>
            <a:avLst/>
            <a:gdLst>
              <a:gd name="T0" fmla="*/ 18 w 47"/>
              <a:gd name="T1" fmla="*/ 0 h 65"/>
              <a:gd name="T2" fmla="*/ 18 w 47"/>
              <a:gd name="T3" fmla="*/ 48 h 65"/>
              <a:gd name="T4" fmla="*/ 0 w 47"/>
              <a:gd name="T5" fmla="*/ 65 h 65"/>
              <a:gd name="T6" fmla="*/ 29 w 47"/>
              <a:gd name="T7" fmla="*/ 65 h 65"/>
              <a:gd name="T8" fmla="*/ 47 w 47"/>
              <a:gd name="T9" fmla="*/ 48 h 65"/>
              <a:gd name="T10" fmla="*/ 47 w 47"/>
              <a:gd name="T11" fmla="*/ 0 h 65"/>
              <a:gd name="T12" fmla="*/ 18 w 47"/>
              <a:gd name="T13" fmla="*/ 0 h 65"/>
              <a:gd name="T14" fmla="*/ 18 w 47"/>
              <a:gd name="T15" fmla="*/ 0 h 65"/>
              <a:gd name="T16" fmla="*/ 18 w 47"/>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65">
                <a:moveTo>
                  <a:pt x="18" y="0"/>
                </a:moveTo>
                <a:cubicBezTo>
                  <a:pt x="18" y="48"/>
                  <a:pt x="18" y="48"/>
                  <a:pt x="18" y="48"/>
                </a:cubicBezTo>
                <a:cubicBezTo>
                  <a:pt x="18" y="58"/>
                  <a:pt x="10" y="65"/>
                  <a:pt x="0" y="65"/>
                </a:cubicBezTo>
                <a:cubicBezTo>
                  <a:pt x="29" y="65"/>
                  <a:pt x="29" y="65"/>
                  <a:pt x="29" y="65"/>
                </a:cubicBezTo>
                <a:cubicBezTo>
                  <a:pt x="39" y="65"/>
                  <a:pt x="47" y="58"/>
                  <a:pt x="47" y="48"/>
                </a:cubicBezTo>
                <a:cubicBezTo>
                  <a:pt x="47" y="0"/>
                  <a:pt x="47" y="0"/>
                  <a:pt x="47" y="0"/>
                </a:cubicBezTo>
                <a:lnTo>
                  <a:pt x="18" y="0"/>
                </a:lnTo>
                <a:close/>
                <a:moveTo>
                  <a:pt x="18" y="0"/>
                </a:moveTo>
                <a:cubicBezTo>
                  <a:pt x="18" y="0"/>
                  <a:pt x="18" y="0"/>
                  <a:pt x="18" y="0"/>
                </a:cubicBezTo>
              </a:path>
            </a:pathLst>
          </a:custGeom>
          <a:solidFill>
            <a:srgbClr val="FFB6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52" name="Freeform 842"/>
          <p:cNvSpPr>
            <a:spLocks noEditPoints="1"/>
          </p:cNvSpPr>
          <p:nvPr/>
        </p:nvSpPr>
        <p:spPr bwMode="auto">
          <a:xfrm>
            <a:off x="11071225" y="3611918"/>
            <a:ext cx="66675" cy="131763"/>
          </a:xfrm>
          <a:custGeom>
            <a:avLst/>
            <a:gdLst>
              <a:gd name="T0" fmla="*/ 10 w 42"/>
              <a:gd name="T1" fmla="*/ 83 h 83"/>
              <a:gd name="T2" fmla="*/ 35 w 42"/>
              <a:gd name="T3" fmla="*/ 82 h 83"/>
              <a:gd name="T4" fmla="*/ 42 w 42"/>
              <a:gd name="T5" fmla="*/ 75 h 83"/>
              <a:gd name="T6" fmla="*/ 39 w 42"/>
              <a:gd name="T7" fmla="*/ 7 h 83"/>
              <a:gd name="T8" fmla="*/ 32 w 42"/>
              <a:gd name="T9" fmla="*/ 0 h 83"/>
              <a:gd name="T10" fmla="*/ 7 w 42"/>
              <a:gd name="T11" fmla="*/ 1 h 83"/>
              <a:gd name="T12" fmla="*/ 0 w 42"/>
              <a:gd name="T13" fmla="*/ 8 h 83"/>
              <a:gd name="T14" fmla="*/ 3 w 42"/>
              <a:gd name="T15" fmla="*/ 76 h 83"/>
              <a:gd name="T16" fmla="*/ 10 w 42"/>
              <a:gd name="T17" fmla="*/ 83 h 83"/>
              <a:gd name="T18" fmla="*/ 10 w 42"/>
              <a:gd name="T19" fmla="*/ 83 h 83"/>
              <a:gd name="T20" fmla="*/ 10 w 42"/>
              <a:gd name="T21"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83">
                <a:moveTo>
                  <a:pt x="10" y="83"/>
                </a:moveTo>
                <a:cubicBezTo>
                  <a:pt x="35" y="82"/>
                  <a:pt x="35" y="82"/>
                  <a:pt x="35" y="82"/>
                </a:cubicBezTo>
                <a:cubicBezTo>
                  <a:pt x="39" y="82"/>
                  <a:pt x="42" y="79"/>
                  <a:pt x="42" y="75"/>
                </a:cubicBezTo>
                <a:cubicBezTo>
                  <a:pt x="39" y="7"/>
                  <a:pt x="39" y="7"/>
                  <a:pt x="39" y="7"/>
                </a:cubicBezTo>
                <a:cubicBezTo>
                  <a:pt x="39" y="3"/>
                  <a:pt x="36" y="0"/>
                  <a:pt x="32" y="0"/>
                </a:cubicBezTo>
                <a:cubicBezTo>
                  <a:pt x="7" y="1"/>
                  <a:pt x="7" y="1"/>
                  <a:pt x="7" y="1"/>
                </a:cubicBezTo>
                <a:cubicBezTo>
                  <a:pt x="3" y="1"/>
                  <a:pt x="0" y="4"/>
                  <a:pt x="0" y="8"/>
                </a:cubicBezTo>
                <a:cubicBezTo>
                  <a:pt x="3" y="76"/>
                  <a:pt x="3" y="76"/>
                  <a:pt x="3" y="76"/>
                </a:cubicBezTo>
                <a:cubicBezTo>
                  <a:pt x="3" y="80"/>
                  <a:pt x="6" y="83"/>
                  <a:pt x="10" y="83"/>
                </a:cubicBezTo>
                <a:close/>
                <a:moveTo>
                  <a:pt x="10" y="83"/>
                </a:moveTo>
                <a:cubicBezTo>
                  <a:pt x="10" y="83"/>
                  <a:pt x="10" y="83"/>
                  <a:pt x="10" y="83"/>
                </a:cubicBezTo>
              </a:path>
            </a:pathLst>
          </a:custGeom>
          <a:solidFill>
            <a:srgbClr val="FFD5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53" name="Freeform 843"/>
          <p:cNvSpPr>
            <a:spLocks noEditPoints="1"/>
          </p:cNvSpPr>
          <p:nvPr/>
        </p:nvSpPr>
        <p:spPr bwMode="auto">
          <a:xfrm>
            <a:off x="11082338" y="3611918"/>
            <a:ext cx="55563" cy="131763"/>
          </a:xfrm>
          <a:custGeom>
            <a:avLst/>
            <a:gdLst>
              <a:gd name="T0" fmla="*/ 28 w 35"/>
              <a:gd name="T1" fmla="*/ 82 h 83"/>
              <a:gd name="T2" fmla="*/ 2 w 35"/>
              <a:gd name="T3" fmla="*/ 83 h 83"/>
              <a:gd name="T4" fmla="*/ 0 w 35"/>
              <a:gd name="T5" fmla="*/ 83 h 83"/>
              <a:gd name="T6" fmla="*/ 13 w 35"/>
              <a:gd name="T7" fmla="*/ 82 h 83"/>
              <a:gd name="T8" fmla="*/ 20 w 35"/>
              <a:gd name="T9" fmla="*/ 76 h 83"/>
              <a:gd name="T10" fmla="*/ 17 w 35"/>
              <a:gd name="T11" fmla="*/ 6 h 83"/>
              <a:gd name="T12" fmla="*/ 13 w 35"/>
              <a:gd name="T13" fmla="*/ 0 h 83"/>
              <a:gd name="T14" fmla="*/ 25 w 35"/>
              <a:gd name="T15" fmla="*/ 0 h 83"/>
              <a:gd name="T16" fmla="*/ 32 w 35"/>
              <a:gd name="T17" fmla="*/ 6 h 83"/>
              <a:gd name="T18" fmla="*/ 35 w 35"/>
              <a:gd name="T19" fmla="*/ 76 h 83"/>
              <a:gd name="T20" fmla="*/ 28 w 35"/>
              <a:gd name="T21" fmla="*/ 82 h 83"/>
              <a:gd name="T22" fmla="*/ 28 w 35"/>
              <a:gd name="T23" fmla="*/ 82 h 83"/>
              <a:gd name="T24" fmla="*/ 28 w 35"/>
              <a:gd name="T25" fmla="*/ 8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83">
                <a:moveTo>
                  <a:pt x="28" y="82"/>
                </a:moveTo>
                <a:cubicBezTo>
                  <a:pt x="2" y="83"/>
                  <a:pt x="2" y="83"/>
                  <a:pt x="2" y="83"/>
                </a:cubicBezTo>
                <a:cubicBezTo>
                  <a:pt x="1" y="83"/>
                  <a:pt x="0" y="83"/>
                  <a:pt x="0" y="83"/>
                </a:cubicBezTo>
                <a:cubicBezTo>
                  <a:pt x="13" y="82"/>
                  <a:pt x="13" y="82"/>
                  <a:pt x="13" y="82"/>
                </a:cubicBezTo>
                <a:cubicBezTo>
                  <a:pt x="17" y="82"/>
                  <a:pt x="20" y="79"/>
                  <a:pt x="20" y="76"/>
                </a:cubicBezTo>
                <a:cubicBezTo>
                  <a:pt x="17" y="6"/>
                  <a:pt x="17" y="6"/>
                  <a:pt x="17" y="6"/>
                </a:cubicBezTo>
                <a:cubicBezTo>
                  <a:pt x="17" y="4"/>
                  <a:pt x="15" y="1"/>
                  <a:pt x="13" y="0"/>
                </a:cubicBezTo>
                <a:cubicBezTo>
                  <a:pt x="25" y="0"/>
                  <a:pt x="25" y="0"/>
                  <a:pt x="25" y="0"/>
                </a:cubicBezTo>
                <a:cubicBezTo>
                  <a:pt x="29" y="0"/>
                  <a:pt x="32" y="2"/>
                  <a:pt x="32" y="6"/>
                </a:cubicBezTo>
                <a:cubicBezTo>
                  <a:pt x="35" y="76"/>
                  <a:pt x="35" y="76"/>
                  <a:pt x="35" y="76"/>
                </a:cubicBezTo>
                <a:cubicBezTo>
                  <a:pt x="35" y="79"/>
                  <a:pt x="32" y="82"/>
                  <a:pt x="28" y="82"/>
                </a:cubicBezTo>
                <a:close/>
                <a:moveTo>
                  <a:pt x="28" y="82"/>
                </a:moveTo>
                <a:cubicBezTo>
                  <a:pt x="28" y="82"/>
                  <a:pt x="28" y="82"/>
                  <a:pt x="28" y="82"/>
                </a:cubicBezTo>
              </a:path>
            </a:pathLst>
          </a:custGeom>
          <a:solidFill>
            <a:srgbClr val="FFB6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54" name="Freeform 844"/>
          <p:cNvSpPr>
            <a:spLocks noEditPoints="1"/>
          </p:cNvSpPr>
          <p:nvPr/>
        </p:nvSpPr>
        <p:spPr bwMode="auto">
          <a:xfrm>
            <a:off x="10418763" y="3611918"/>
            <a:ext cx="65088" cy="131763"/>
          </a:xfrm>
          <a:custGeom>
            <a:avLst/>
            <a:gdLst>
              <a:gd name="T0" fmla="*/ 32 w 42"/>
              <a:gd name="T1" fmla="*/ 83 h 83"/>
              <a:gd name="T2" fmla="*/ 7 w 42"/>
              <a:gd name="T3" fmla="*/ 82 h 83"/>
              <a:gd name="T4" fmla="*/ 1 w 42"/>
              <a:gd name="T5" fmla="*/ 75 h 83"/>
              <a:gd name="T6" fmla="*/ 3 w 42"/>
              <a:gd name="T7" fmla="*/ 7 h 83"/>
              <a:gd name="T8" fmla="*/ 10 w 42"/>
              <a:gd name="T9" fmla="*/ 0 h 83"/>
              <a:gd name="T10" fmla="*/ 35 w 42"/>
              <a:gd name="T11" fmla="*/ 1 h 83"/>
              <a:gd name="T12" fmla="*/ 42 w 42"/>
              <a:gd name="T13" fmla="*/ 8 h 83"/>
              <a:gd name="T14" fmla="*/ 39 w 42"/>
              <a:gd name="T15" fmla="*/ 76 h 83"/>
              <a:gd name="T16" fmla="*/ 32 w 42"/>
              <a:gd name="T17" fmla="*/ 83 h 83"/>
              <a:gd name="T18" fmla="*/ 32 w 42"/>
              <a:gd name="T19" fmla="*/ 83 h 83"/>
              <a:gd name="T20" fmla="*/ 32 w 42"/>
              <a:gd name="T21"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83">
                <a:moveTo>
                  <a:pt x="32" y="83"/>
                </a:moveTo>
                <a:cubicBezTo>
                  <a:pt x="7" y="82"/>
                  <a:pt x="7" y="82"/>
                  <a:pt x="7" y="82"/>
                </a:cubicBezTo>
                <a:cubicBezTo>
                  <a:pt x="3" y="82"/>
                  <a:pt x="0" y="79"/>
                  <a:pt x="1" y="75"/>
                </a:cubicBezTo>
                <a:cubicBezTo>
                  <a:pt x="3" y="7"/>
                  <a:pt x="3" y="7"/>
                  <a:pt x="3" y="7"/>
                </a:cubicBezTo>
                <a:cubicBezTo>
                  <a:pt x="3" y="3"/>
                  <a:pt x="6" y="0"/>
                  <a:pt x="10" y="0"/>
                </a:cubicBezTo>
                <a:cubicBezTo>
                  <a:pt x="35" y="1"/>
                  <a:pt x="35" y="1"/>
                  <a:pt x="35" y="1"/>
                </a:cubicBezTo>
                <a:cubicBezTo>
                  <a:pt x="39" y="1"/>
                  <a:pt x="42" y="4"/>
                  <a:pt x="42" y="8"/>
                </a:cubicBezTo>
                <a:cubicBezTo>
                  <a:pt x="39" y="76"/>
                  <a:pt x="39" y="76"/>
                  <a:pt x="39" y="76"/>
                </a:cubicBezTo>
                <a:cubicBezTo>
                  <a:pt x="39" y="80"/>
                  <a:pt x="36" y="83"/>
                  <a:pt x="32" y="83"/>
                </a:cubicBezTo>
                <a:close/>
                <a:moveTo>
                  <a:pt x="32" y="83"/>
                </a:moveTo>
                <a:cubicBezTo>
                  <a:pt x="32" y="83"/>
                  <a:pt x="32" y="83"/>
                  <a:pt x="32" y="83"/>
                </a:cubicBezTo>
              </a:path>
            </a:pathLst>
          </a:custGeom>
          <a:solidFill>
            <a:srgbClr val="FFD5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55" name="Freeform 845"/>
          <p:cNvSpPr>
            <a:spLocks noEditPoints="1"/>
          </p:cNvSpPr>
          <p:nvPr/>
        </p:nvSpPr>
        <p:spPr bwMode="auto">
          <a:xfrm>
            <a:off x="10429875" y="3611918"/>
            <a:ext cx="53975" cy="131763"/>
          </a:xfrm>
          <a:custGeom>
            <a:avLst/>
            <a:gdLst>
              <a:gd name="T0" fmla="*/ 29 w 35"/>
              <a:gd name="T1" fmla="*/ 1 h 83"/>
              <a:gd name="T2" fmla="*/ 3 w 35"/>
              <a:gd name="T3" fmla="*/ 0 h 83"/>
              <a:gd name="T4" fmla="*/ 0 w 35"/>
              <a:gd name="T5" fmla="*/ 0 h 83"/>
              <a:gd name="T6" fmla="*/ 14 w 35"/>
              <a:gd name="T7" fmla="*/ 1 h 83"/>
              <a:gd name="T8" fmla="*/ 20 w 35"/>
              <a:gd name="T9" fmla="*/ 7 h 83"/>
              <a:gd name="T10" fmla="*/ 17 w 35"/>
              <a:gd name="T11" fmla="*/ 77 h 83"/>
              <a:gd name="T12" fmla="*/ 13 w 35"/>
              <a:gd name="T13" fmla="*/ 83 h 83"/>
              <a:gd name="T14" fmla="*/ 26 w 35"/>
              <a:gd name="T15" fmla="*/ 83 h 83"/>
              <a:gd name="T16" fmla="*/ 32 w 35"/>
              <a:gd name="T17" fmla="*/ 77 h 83"/>
              <a:gd name="T18" fmla="*/ 35 w 35"/>
              <a:gd name="T19" fmla="*/ 7 h 83"/>
              <a:gd name="T20" fmla="*/ 29 w 35"/>
              <a:gd name="T21" fmla="*/ 1 h 83"/>
              <a:gd name="T22" fmla="*/ 29 w 35"/>
              <a:gd name="T23" fmla="*/ 1 h 83"/>
              <a:gd name="T24" fmla="*/ 29 w 35"/>
              <a:gd name="T25"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83">
                <a:moveTo>
                  <a:pt x="29" y="1"/>
                </a:moveTo>
                <a:cubicBezTo>
                  <a:pt x="3" y="0"/>
                  <a:pt x="3" y="0"/>
                  <a:pt x="3" y="0"/>
                </a:cubicBezTo>
                <a:cubicBezTo>
                  <a:pt x="2" y="0"/>
                  <a:pt x="1" y="0"/>
                  <a:pt x="0" y="0"/>
                </a:cubicBezTo>
                <a:cubicBezTo>
                  <a:pt x="14" y="1"/>
                  <a:pt x="14" y="1"/>
                  <a:pt x="14" y="1"/>
                </a:cubicBezTo>
                <a:cubicBezTo>
                  <a:pt x="17" y="1"/>
                  <a:pt x="20" y="4"/>
                  <a:pt x="20" y="7"/>
                </a:cubicBezTo>
                <a:cubicBezTo>
                  <a:pt x="17" y="77"/>
                  <a:pt x="17" y="77"/>
                  <a:pt x="17" y="77"/>
                </a:cubicBezTo>
                <a:cubicBezTo>
                  <a:pt x="17" y="80"/>
                  <a:pt x="16" y="82"/>
                  <a:pt x="13" y="83"/>
                </a:cubicBezTo>
                <a:cubicBezTo>
                  <a:pt x="26" y="83"/>
                  <a:pt x="26" y="83"/>
                  <a:pt x="26" y="83"/>
                </a:cubicBezTo>
                <a:cubicBezTo>
                  <a:pt x="29" y="83"/>
                  <a:pt x="32" y="81"/>
                  <a:pt x="32" y="77"/>
                </a:cubicBezTo>
                <a:cubicBezTo>
                  <a:pt x="35" y="7"/>
                  <a:pt x="35" y="7"/>
                  <a:pt x="35" y="7"/>
                </a:cubicBezTo>
                <a:cubicBezTo>
                  <a:pt x="35" y="4"/>
                  <a:pt x="32" y="1"/>
                  <a:pt x="29" y="1"/>
                </a:cubicBezTo>
                <a:close/>
                <a:moveTo>
                  <a:pt x="29" y="1"/>
                </a:moveTo>
                <a:cubicBezTo>
                  <a:pt x="29" y="1"/>
                  <a:pt x="29" y="1"/>
                  <a:pt x="29" y="1"/>
                </a:cubicBezTo>
              </a:path>
            </a:pathLst>
          </a:custGeom>
          <a:solidFill>
            <a:srgbClr val="FFB6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56" name="Freeform 846"/>
          <p:cNvSpPr>
            <a:spLocks noEditPoints="1"/>
          </p:cNvSpPr>
          <p:nvPr/>
        </p:nvSpPr>
        <p:spPr bwMode="auto">
          <a:xfrm>
            <a:off x="10466388" y="3408718"/>
            <a:ext cx="620713" cy="681038"/>
          </a:xfrm>
          <a:custGeom>
            <a:avLst/>
            <a:gdLst>
              <a:gd name="T0" fmla="*/ 375 w 392"/>
              <a:gd name="T1" fmla="*/ 430 h 430"/>
              <a:gd name="T2" fmla="*/ 18 w 392"/>
              <a:gd name="T3" fmla="*/ 430 h 430"/>
              <a:gd name="T4" fmla="*/ 0 w 392"/>
              <a:gd name="T5" fmla="*/ 412 h 430"/>
              <a:gd name="T6" fmla="*/ 7 w 392"/>
              <a:gd name="T7" fmla="*/ 233 h 430"/>
              <a:gd name="T8" fmla="*/ 8 w 392"/>
              <a:gd name="T9" fmla="*/ 218 h 430"/>
              <a:gd name="T10" fmla="*/ 9 w 392"/>
              <a:gd name="T11" fmla="*/ 194 h 430"/>
              <a:gd name="T12" fmla="*/ 14 w 392"/>
              <a:gd name="T13" fmla="*/ 50 h 430"/>
              <a:gd name="T14" fmla="*/ 67 w 392"/>
              <a:gd name="T15" fmla="*/ 0 h 430"/>
              <a:gd name="T16" fmla="*/ 326 w 392"/>
              <a:gd name="T17" fmla="*/ 0 h 430"/>
              <a:gd name="T18" fmla="*/ 379 w 392"/>
              <a:gd name="T19" fmla="*/ 50 h 430"/>
              <a:gd name="T20" fmla="*/ 392 w 392"/>
              <a:gd name="T21" fmla="*/ 412 h 430"/>
              <a:gd name="T22" fmla="*/ 375 w 392"/>
              <a:gd name="T23" fmla="*/ 430 h 430"/>
              <a:gd name="T24" fmla="*/ 375 w 392"/>
              <a:gd name="T25" fmla="*/ 430 h 430"/>
              <a:gd name="T26" fmla="*/ 375 w 392"/>
              <a:gd name="T2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2" h="430">
                <a:moveTo>
                  <a:pt x="375" y="430"/>
                </a:moveTo>
                <a:cubicBezTo>
                  <a:pt x="18" y="430"/>
                  <a:pt x="18" y="430"/>
                  <a:pt x="18" y="430"/>
                </a:cubicBezTo>
                <a:cubicBezTo>
                  <a:pt x="8" y="430"/>
                  <a:pt x="0" y="422"/>
                  <a:pt x="0" y="412"/>
                </a:cubicBezTo>
                <a:cubicBezTo>
                  <a:pt x="7" y="233"/>
                  <a:pt x="7" y="233"/>
                  <a:pt x="7" y="233"/>
                </a:cubicBezTo>
                <a:cubicBezTo>
                  <a:pt x="8" y="218"/>
                  <a:pt x="8" y="218"/>
                  <a:pt x="8" y="218"/>
                </a:cubicBezTo>
                <a:cubicBezTo>
                  <a:pt x="9" y="194"/>
                  <a:pt x="9" y="194"/>
                  <a:pt x="9" y="194"/>
                </a:cubicBezTo>
                <a:cubicBezTo>
                  <a:pt x="14" y="50"/>
                  <a:pt x="14" y="50"/>
                  <a:pt x="14" y="50"/>
                </a:cubicBezTo>
                <a:cubicBezTo>
                  <a:pt x="16" y="22"/>
                  <a:pt x="39" y="0"/>
                  <a:pt x="67" y="0"/>
                </a:cubicBezTo>
                <a:cubicBezTo>
                  <a:pt x="326" y="0"/>
                  <a:pt x="326" y="0"/>
                  <a:pt x="326" y="0"/>
                </a:cubicBezTo>
                <a:cubicBezTo>
                  <a:pt x="354" y="0"/>
                  <a:pt x="377" y="22"/>
                  <a:pt x="379" y="50"/>
                </a:cubicBezTo>
                <a:cubicBezTo>
                  <a:pt x="392" y="412"/>
                  <a:pt x="392" y="412"/>
                  <a:pt x="392" y="412"/>
                </a:cubicBezTo>
                <a:cubicBezTo>
                  <a:pt x="392" y="422"/>
                  <a:pt x="384" y="430"/>
                  <a:pt x="375" y="430"/>
                </a:cubicBezTo>
                <a:close/>
                <a:moveTo>
                  <a:pt x="375" y="430"/>
                </a:moveTo>
                <a:cubicBezTo>
                  <a:pt x="375" y="430"/>
                  <a:pt x="375" y="430"/>
                  <a:pt x="375" y="430"/>
                </a:cubicBezTo>
              </a:path>
            </a:pathLst>
          </a:custGeom>
          <a:solidFill>
            <a:srgbClr val="FFD5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57" name="Freeform 847"/>
          <p:cNvSpPr>
            <a:spLocks noEditPoints="1"/>
          </p:cNvSpPr>
          <p:nvPr/>
        </p:nvSpPr>
        <p:spPr bwMode="auto">
          <a:xfrm>
            <a:off x="10920413" y="3408718"/>
            <a:ext cx="166688" cy="681038"/>
          </a:xfrm>
          <a:custGeom>
            <a:avLst/>
            <a:gdLst>
              <a:gd name="T0" fmla="*/ 106 w 106"/>
              <a:gd name="T1" fmla="*/ 412 h 430"/>
              <a:gd name="T2" fmla="*/ 92 w 106"/>
              <a:gd name="T3" fmla="*/ 50 h 430"/>
              <a:gd name="T4" fmla="*/ 40 w 106"/>
              <a:gd name="T5" fmla="*/ 0 h 430"/>
              <a:gd name="T6" fmla="*/ 0 w 106"/>
              <a:gd name="T7" fmla="*/ 0 h 430"/>
              <a:gd name="T8" fmla="*/ 53 w 106"/>
              <a:gd name="T9" fmla="*/ 50 h 430"/>
              <a:gd name="T10" fmla="*/ 67 w 106"/>
              <a:gd name="T11" fmla="*/ 412 h 430"/>
              <a:gd name="T12" fmla="*/ 49 w 106"/>
              <a:gd name="T13" fmla="*/ 430 h 430"/>
              <a:gd name="T14" fmla="*/ 89 w 106"/>
              <a:gd name="T15" fmla="*/ 430 h 430"/>
              <a:gd name="T16" fmla="*/ 106 w 106"/>
              <a:gd name="T17" fmla="*/ 412 h 430"/>
              <a:gd name="T18" fmla="*/ 106 w 106"/>
              <a:gd name="T19" fmla="*/ 412 h 430"/>
              <a:gd name="T20" fmla="*/ 106 w 106"/>
              <a:gd name="T21" fmla="*/ 412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430">
                <a:moveTo>
                  <a:pt x="106" y="412"/>
                </a:moveTo>
                <a:cubicBezTo>
                  <a:pt x="92" y="50"/>
                  <a:pt x="92" y="50"/>
                  <a:pt x="92" y="50"/>
                </a:cubicBezTo>
                <a:cubicBezTo>
                  <a:pt x="91" y="22"/>
                  <a:pt x="68" y="0"/>
                  <a:pt x="40" y="0"/>
                </a:cubicBezTo>
                <a:cubicBezTo>
                  <a:pt x="0" y="0"/>
                  <a:pt x="0" y="0"/>
                  <a:pt x="0" y="0"/>
                </a:cubicBezTo>
                <a:cubicBezTo>
                  <a:pt x="29" y="0"/>
                  <a:pt x="52" y="22"/>
                  <a:pt x="53" y="50"/>
                </a:cubicBezTo>
                <a:cubicBezTo>
                  <a:pt x="67" y="412"/>
                  <a:pt x="67" y="412"/>
                  <a:pt x="67" y="412"/>
                </a:cubicBezTo>
                <a:cubicBezTo>
                  <a:pt x="67" y="422"/>
                  <a:pt x="59" y="430"/>
                  <a:pt x="49" y="430"/>
                </a:cubicBezTo>
                <a:cubicBezTo>
                  <a:pt x="89" y="430"/>
                  <a:pt x="89" y="430"/>
                  <a:pt x="89" y="430"/>
                </a:cubicBezTo>
                <a:cubicBezTo>
                  <a:pt x="98" y="430"/>
                  <a:pt x="106" y="422"/>
                  <a:pt x="106" y="412"/>
                </a:cubicBezTo>
                <a:close/>
                <a:moveTo>
                  <a:pt x="106" y="412"/>
                </a:moveTo>
                <a:cubicBezTo>
                  <a:pt x="106" y="412"/>
                  <a:pt x="106" y="412"/>
                  <a:pt x="106" y="412"/>
                </a:cubicBezTo>
              </a:path>
            </a:pathLst>
          </a:custGeom>
          <a:solidFill>
            <a:srgbClr val="FFB6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58" name="Freeform 848"/>
          <p:cNvSpPr>
            <a:spLocks noEditPoints="1"/>
          </p:cNvSpPr>
          <p:nvPr/>
        </p:nvSpPr>
        <p:spPr bwMode="auto">
          <a:xfrm>
            <a:off x="10520363" y="3489681"/>
            <a:ext cx="512763" cy="363538"/>
          </a:xfrm>
          <a:custGeom>
            <a:avLst/>
            <a:gdLst>
              <a:gd name="T0" fmla="*/ 0 w 324"/>
              <a:gd name="T1" fmla="*/ 212 h 230"/>
              <a:gd name="T2" fmla="*/ 7 w 324"/>
              <a:gd name="T3" fmla="*/ 17 h 230"/>
              <a:gd name="T4" fmla="*/ 25 w 324"/>
              <a:gd name="T5" fmla="*/ 0 h 230"/>
              <a:gd name="T6" fmla="*/ 299 w 324"/>
              <a:gd name="T7" fmla="*/ 0 h 230"/>
              <a:gd name="T8" fmla="*/ 317 w 324"/>
              <a:gd name="T9" fmla="*/ 17 h 230"/>
              <a:gd name="T10" fmla="*/ 324 w 324"/>
              <a:gd name="T11" fmla="*/ 212 h 230"/>
              <a:gd name="T12" fmla="*/ 307 w 324"/>
              <a:gd name="T13" fmla="*/ 230 h 230"/>
              <a:gd name="T14" fmla="*/ 17 w 324"/>
              <a:gd name="T15" fmla="*/ 230 h 230"/>
              <a:gd name="T16" fmla="*/ 0 w 324"/>
              <a:gd name="T17" fmla="*/ 212 h 230"/>
              <a:gd name="T18" fmla="*/ 0 w 324"/>
              <a:gd name="T19" fmla="*/ 212 h 230"/>
              <a:gd name="T20" fmla="*/ 0 w 324"/>
              <a:gd name="T21" fmla="*/ 21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230">
                <a:moveTo>
                  <a:pt x="0" y="212"/>
                </a:moveTo>
                <a:cubicBezTo>
                  <a:pt x="7" y="17"/>
                  <a:pt x="7" y="17"/>
                  <a:pt x="7" y="17"/>
                </a:cubicBezTo>
                <a:cubicBezTo>
                  <a:pt x="7" y="8"/>
                  <a:pt x="15" y="0"/>
                  <a:pt x="25" y="0"/>
                </a:cubicBezTo>
                <a:cubicBezTo>
                  <a:pt x="299" y="0"/>
                  <a:pt x="299" y="0"/>
                  <a:pt x="299" y="0"/>
                </a:cubicBezTo>
                <a:cubicBezTo>
                  <a:pt x="309" y="0"/>
                  <a:pt x="317" y="8"/>
                  <a:pt x="317" y="17"/>
                </a:cubicBezTo>
                <a:cubicBezTo>
                  <a:pt x="324" y="212"/>
                  <a:pt x="324" y="212"/>
                  <a:pt x="324" y="212"/>
                </a:cubicBezTo>
                <a:cubicBezTo>
                  <a:pt x="324" y="222"/>
                  <a:pt x="317" y="230"/>
                  <a:pt x="307" y="230"/>
                </a:cubicBezTo>
                <a:cubicBezTo>
                  <a:pt x="17" y="230"/>
                  <a:pt x="17" y="230"/>
                  <a:pt x="17" y="230"/>
                </a:cubicBezTo>
                <a:cubicBezTo>
                  <a:pt x="8" y="230"/>
                  <a:pt x="0" y="222"/>
                  <a:pt x="0" y="212"/>
                </a:cubicBezTo>
                <a:close/>
                <a:moveTo>
                  <a:pt x="0" y="212"/>
                </a:moveTo>
                <a:cubicBezTo>
                  <a:pt x="0" y="212"/>
                  <a:pt x="0" y="212"/>
                  <a:pt x="0" y="212"/>
                </a:cubicBezTo>
              </a:path>
            </a:pathLst>
          </a:custGeom>
          <a:solidFill>
            <a:srgbClr val="00B1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59" name="Freeform 849"/>
          <p:cNvSpPr>
            <a:spLocks noEditPoints="1"/>
          </p:cNvSpPr>
          <p:nvPr/>
        </p:nvSpPr>
        <p:spPr bwMode="auto">
          <a:xfrm>
            <a:off x="10547350" y="3489681"/>
            <a:ext cx="487363" cy="363538"/>
          </a:xfrm>
          <a:custGeom>
            <a:avLst/>
            <a:gdLst>
              <a:gd name="T0" fmla="*/ 307 w 308"/>
              <a:gd name="T1" fmla="*/ 212 h 230"/>
              <a:gd name="T2" fmla="*/ 300 w 308"/>
              <a:gd name="T3" fmla="*/ 17 h 230"/>
              <a:gd name="T4" fmla="*/ 283 w 308"/>
              <a:gd name="T5" fmla="*/ 0 h 230"/>
              <a:gd name="T6" fmla="*/ 251 w 308"/>
              <a:gd name="T7" fmla="*/ 0 h 230"/>
              <a:gd name="T8" fmla="*/ 269 w 308"/>
              <a:gd name="T9" fmla="*/ 17 h 230"/>
              <a:gd name="T10" fmla="*/ 276 w 308"/>
              <a:gd name="T11" fmla="*/ 212 h 230"/>
              <a:gd name="T12" fmla="*/ 259 w 308"/>
              <a:gd name="T13" fmla="*/ 230 h 230"/>
              <a:gd name="T14" fmla="*/ 0 w 308"/>
              <a:gd name="T15" fmla="*/ 230 h 230"/>
              <a:gd name="T16" fmla="*/ 290 w 308"/>
              <a:gd name="T17" fmla="*/ 230 h 230"/>
              <a:gd name="T18" fmla="*/ 307 w 308"/>
              <a:gd name="T19" fmla="*/ 212 h 230"/>
              <a:gd name="T20" fmla="*/ 307 w 308"/>
              <a:gd name="T21" fmla="*/ 212 h 230"/>
              <a:gd name="T22" fmla="*/ 307 w 308"/>
              <a:gd name="T23" fmla="*/ 21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8" h="230">
                <a:moveTo>
                  <a:pt x="307" y="212"/>
                </a:moveTo>
                <a:cubicBezTo>
                  <a:pt x="300" y="17"/>
                  <a:pt x="300" y="17"/>
                  <a:pt x="300" y="17"/>
                </a:cubicBezTo>
                <a:cubicBezTo>
                  <a:pt x="300" y="8"/>
                  <a:pt x="292" y="0"/>
                  <a:pt x="283" y="0"/>
                </a:cubicBezTo>
                <a:cubicBezTo>
                  <a:pt x="251" y="0"/>
                  <a:pt x="251" y="0"/>
                  <a:pt x="251" y="0"/>
                </a:cubicBezTo>
                <a:cubicBezTo>
                  <a:pt x="261" y="0"/>
                  <a:pt x="269" y="8"/>
                  <a:pt x="269" y="17"/>
                </a:cubicBezTo>
                <a:cubicBezTo>
                  <a:pt x="276" y="212"/>
                  <a:pt x="276" y="212"/>
                  <a:pt x="276" y="212"/>
                </a:cubicBezTo>
                <a:cubicBezTo>
                  <a:pt x="277" y="222"/>
                  <a:pt x="269" y="230"/>
                  <a:pt x="259" y="230"/>
                </a:cubicBezTo>
                <a:cubicBezTo>
                  <a:pt x="0" y="230"/>
                  <a:pt x="0" y="230"/>
                  <a:pt x="0" y="230"/>
                </a:cubicBezTo>
                <a:cubicBezTo>
                  <a:pt x="290" y="230"/>
                  <a:pt x="290" y="230"/>
                  <a:pt x="290" y="230"/>
                </a:cubicBezTo>
                <a:cubicBezTo>
                  <a:pt x="300" y="230"/>
                  <a:pt x="308" y="222"/>
                  <a:pt x="307" y="212"/>
                </a:cubicBezTo>
                <a:close/>
                <a:moveTo>
                  <a:pt x="307" y="212"/>
                </a:moveTo>
                <a:cubicBezTo>
                  <a:pt x="307" y="212"/>
                  <a:pt x="307" y="212"/>
                  <a:pt x="307" y="212"/>
                </a:cubicBezTo>
              </a:path>
            </a:pathLst>
          </a:custGeom>
          <a:solidFill>
            <a:srgbClr val="0091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60" name="Freeform 850"/>
          <p:cNvSpPr>
            <a:spLocks noEditPoints="1"/>
          </p:cNvSpPr>
          <p:nvPr/>
        </p:nvSpPr>
        <p:spPr bwMode="auto">
          <a:xfrm>
            <a:off x="10579100" y="3899256"/>
            <a:ext cx="25400" cy="25400"/>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0 w 16"/>
              <a:gd name="T11" fmla="*/ 8 h 16"/>
              <a:gd name="T12" fmla="*/ 0 w 16"/>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0" y="8"/>
                </a:moveTo>
                <a:cubicBezTo>
                  <a:pt x="0" y="12"/>
                  <a:pt x="3" y="16"/>
                  <a:pt x="8" y="16"/>
                </a:cubicBezTo>
                <a:cubicBezTo>
                  <a:pt x="12" y="16"/>
                  <a:pt x="16" y="12"/>
                  <a:pt x="16" y="8"/>
                </a:cubicBezTo>
                <a:cubicBezTo>
                  <a:pt x="16" y="4"/>
                  <a:pt x="12" y="0"/>
                  <a:pt x="8" y="0"/>
                </a:cubicBezTo>
                <a:cubicBezTo>
                  <a:pt x="3" y="0"/>
                  <a:pt x="0" y="4"/>
                  <a:pt x="0" y="8"/>
                </a:cubicBezTo>
                <a:close/>
                <a:moveTo>
                  <a:pt x="0" y="8"/>
                </a:moveTo>
                <a:cubicBezTo>
                  <a:pt x="0" y="8"/>
                  <a:pt x="0" y="8"/>
                  <a:pt x="0" y="8"/>
                </a:cubicBezTo>
              </a:path>
            </a:pathLst>
          </a:custGeom>
          <a:solidFill>
            <a:srgbClr val="5C3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61" name="Freeform 851"/>
          <p:cNvSpPr>
            <a:spLocks noEditPoints="1"/>
          </p:cNvSpPr>
          <p:nvPr/>
        </p:nvSpPr>
        <p:spPr bwMode="auto">
          <a:xfrm>
            <a:off x="10631488" y="3899256"/>
            <a:ext cx="25400" cy="25400"/>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0 w 16"/>
              <a:gd name="T11" fmla="*/ 8 h 16"/>
              <a:gd name="T12" fmla="*/ 0 w 16"/>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0" y="8"/>
                </a:moveTo>
                <a:cubicBezTo>
                  <a:pt x="0" y="12"/>
                  <a:pt x="4" y="16"/>
                  <a:pt x="8" y="16"/>
                </a:cubicBezTo>
                <a:cubicBezTo>
                  <a:pt x="13" y="16"/>
                  <a:pt x="16" y="12"/>
                  <a:pt x="16" y="8"/>
                </a:cubicBezTo>
                <a:cubicBezTo>
                  <a:pt x="16" y="4"/>
                  <a:pt x="13" y="0"/>
                  <a:pt x="8" y="0"/>
                </a:cubicBezTo>
                <a:cubicBezTo>
                  <a:pt x="4" y="0"/>
                  <a:pt x="0" y="4"/>
                  <a:pt x="0" y="8"/>
                </a:cubicBezTo>
                <a:close/>
                <a:moveTo>
                  <a:pt x="0" y="8"/>
                </a:moveTo>
                <a:cubicBezTo>
                  <a:pt x="0" y="8"/>
                  <a:pt x="0" y="8"/>
                  <a:pt x="0" y="8"/>
                </a:cubicBezTo>
              </a:path>
            </a:pathLst>
          </a:custGeom>
          <a:solidFill>
            <a:srgbClr val="5C3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62" name="Freeform 852"/>
          <p:cNvSpPr>
            <a:spLocks noEditPoints="1"/>
          </p:cNvSpPr>
          <p:nvPr/>
        </p:nvSpPr>
        <p:spPr bwMode="auto">
          <a:xfrm>
            <a:off x="10685463" y="3899256"/>
            <a:ext cx="25400" cy="25400"/>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0 w 16"/>
              <a:gd name="T11" fmla="*/ 8 h 16"/>
              <a:gd name="T12" fmla="*/ 0 w 16"/>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0" y="8"/>
                </a:moveTo>
                <a:cubicBezTo>
                  <a:pt x="0" y="12"/>
                  <a:pt x="3" y="16"/>
                  <a:pt x="8" y="16"/>
                </a:cubicBezTo>
                <a:cubicBezTo>
                  <a:pt x="12" y="16"/>
                  <a:pt x="16" y="12"/>
                  <a:pt x="16" y="8"/>
                </a:cubicBezTo>
                <a:cubicBezTo>
                  <a:pt x="16" y="4"/>
                  <a:pt x="12" y="0"/>
                  <a:pt x="8" y="0"/>
                </a:cubicBezTo>
                <a:cubicBezTo>
                  <a:pt x="3" y="0"/>
                  <a:pt x="0" y="4"/>
                  <a:pt x="0" y="8"/>
                </a:cubicBezTo>
                <a:close/>
                <a:moveTo>
                  <a:pt x="0" y="8"/>
                </a:moveTo>
                <a:cubicBezTo>
                  <a:pt x="0" y="8"/>
                  <a:pt x="0" y="8"/>
                  <a:pt x="0" y="8"/>
                </a:cubicBezTo>
              </a:path>
            </a:pathLst>
          </a:custGeom>
          <a:solidFill>
            <a:srgbClr val="5C3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63" name="Freeform 853"/>
          <p:cNvSpPr>
            <a:spLocks noEditPoints="1"/>
          </p:cNvSpPr>
          <p:nvPr/>
        </p:nvSpPr>
        <p:spPr bwMode="auto">
          <a:xfrm>
            <a:off x="10737850" y="3899256"/>
            <a:ext cx="25400" cy="25400"/>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0 w 16"/>
              <a:gd name="T11" fmla="*/ 8 h 16"/>
              <a:gd name="T12" fmla="*/ 0 w 16"/>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0" y="8"/>
                </a:moveTo>
                <a:cubicBezTo>
                  <a:pt x="0" y="12"/>
                  <a:pt x="4" y="16"/>
                  <a:pt x="8" y="16"/>
                </a:cubicBezTo>
                <a:cubicBezTo>
                  <a:pt x="13" y="16"/>
                  <a:pt x="16" y="12"/>
                  <a:pt x="16" y="8"/>
                </a:cubicBezTo>
                <a:cubicBezTo>
                  <a:pt x="16" y="4"/>
                  <a:pt x="13" y="0"/>
                  <a:pt x="8" y="0"/>
                </a:cubicBezTo>
                <a:cubicBezTo>
                  <a:pt x="4" y="0"/>
                  <a:pt x="0" y="4"/>
                  <a:pt x="0" y="8"/>
                </a:cubicBezTo>
                <a:close/>
                <a:moveTo>
                  <a:pt x="0" y="8"/>
                </a:moveTo>
                <a:cubicBezTo>
                  <a:pt x="0" y="8"/>
                  <a:pt x="0" y="8"/>
                  <a:pt x="0" y="8"/>
                </a:cubicBezTo>
              </a:path>
            </a:pathLst>
          </a:custGeom>
          <a:solidFill>
            <a:srgbClr val="5C3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64" name="Freeform 854"/>
          <p:cNvSpPr>
            <a:spLocks noEditPoints="1"/>
          </p:cNvSpPr>
          <p:nvPr/>
        </p:nvSpPr>
        <p:spPr bwMode="auto">
          <a:xfrm>
            <a:off x="10791825" y="3899256"/>
            <a:ext cx="25400" cy="25400"/>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0 w 16"/>
              <a:gd name="T11" fmla="*/ 8 h 16"/>
              <a:gd name="T12" fmla="*/ 0 w 16"/>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0" y="8"/>
                </a:moveTo>
                <a:cubicBezTo>
                  <a:pt x="0" y="12"/>
                  <a:pt x="3" y="16"/>
                  <a:pt x="8" y="16"/>
                </a:cubicBezTo>
                <a:cubicBezTo>
                  <a:pt x="12" y="16"/>
                  <a:pt x="16" y="12"/>
                  <a:pt x="16" y="8"/>
                </a:cubicBezTo>
                <a:cubicBezTo>
                  <a:pt x="16" y="4"/>
                  <a:pt x="12" y="0"/>
                  <a:pt x="8" y="0"/>
                </a:cubicBezTo>
                <a:cubicBezTo>
                  <a:pt x="3" y="0"/>
                  <a:pt x="0" y="4"/>
                  <a:pt x="0" y="8"/>
                </a:cubicBezTo>
                <a:close/>
                <a:moveTo>
                  <a:pt x="0" y="8"/>
                </a:moveTo>
                <a:cubicBezTo>
                  <a:pt x="0" y="8"/>
                  <a:pt x="0" y="8"/>
                  <a:pt x="0" y="8"/>
                </a:cubicBezTo>
              </a:path>
            </a:pathLst>
          </a:custGeom>
          <a:solidFill>
            <a:srgbClr val="5C3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65" name="Freeform 855"/>
          <p:cNvSpPr>
            <a:spLocks noEditPoints="1"/>
          </p:cNvSpPr>
          <p:nvPr/>
        </p:nvSpPr>
        <p:spPr bwMode="auto">
          <a:xfrm>
            <a:off x="10844213" y="3899256"/>
            <a:ext cx="25400" cy="25400"/>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0 w 16"/>
              <a:gd name="T11" fmla="*/ 8 h 16"/>
              <a:gd name="T12" fmla="*/ 0 w 16"/>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0" y="8"/>
                </a:moveTo>
                <a:cubicBezTo>
                  <a:pt x="0" y="12"/>
                  <a:pt x="4" y="16"/>
                  <a:pt x="8" y="16"/>
                </a:cubicBezTo>
                <a:cubicBezTo>
                  <a:pt x="13" y="16"/>
                  <a:pt x="16" y="12"/>
                  <a:pt x="16" y="8"/>
                </a:cubicBezTo>
                <a:cubicBezTo>
                  <a:pt x="16" y="4"/>
                  <a:pt x="13" y="0"/>
                  <a:pt x="8" y="0"/>
                </a:cubicBezTo>
                <a:cubicBezTo>
                  <a:pt x="4" y="0"/>
                  <a:pt x="0" y="4"/>
                  <a:pt x="0" y="8"/>
                </a:cubicBezTo>
                <a:close/>
                <a:moveTo>
                  <a:pt x="0" y="8"/>
                </a:moveTo>
                <a:cubicBezTo>
                  <a:pt x="0" y="8"/>
                  <a:pt x="0" y="8"/>
                  <a:pt x="0" y="8"/>
                </a:cubicBezTo>
              </a:path>
            </a:pathLst>
          </a:custGeom>
          <a:solidFill>
            <a:srgbClr val="5C3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66" name="Freeform 856"/>
          <p:cNvSpPr>
            <a:spLocks noEditPoints="1"/>
          </p:cNvSpPr>
          <p:nvPr/>
        </p:nvSpPr>
        <p:spPr bwMode="auto">
          <a:xfrm>
            <a:off x="10898188" y="3899256"/>
            <a:ext cx="25400" cy="25400"/>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0 w 16"/>
              <a:gd name="T11" fmla="*/ 8 h 16"/>
              <a:gd name="T12" fmla="*/ 0 w 16"/>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0" y="8"/>
                </a:moveTo>
                <a:cubicBezTo>
                  <a:pt x="0" y="12"/>
                  <a:pt x="3" y="16"/>
                  <a:pt x="8" y="16"/>
                </a:cubicBezTo>
                <a:cubicBezTo>
                  <a:pt x="12" y="16"/>
                  <a:pt x="16" y="12"/>
                  <a:pt x="16" y="8"/>
                </a:cubicBezTo>
                <a:cubicBezTo>
                  <a:pt x="16" y="4"/>
                  <a:pt x="12" y="0"/>
                  <a:pt x="8" y="0"/>
                </a:cubicBezTo>
                <a:cubicBezTo>
                  <a:pt x="3" y="0"/>
                  <a:pt x="0" y="4"/>
                  <a:pt x="0" y="8"/>
                </a:cubicBezTo>
                <a:close/>
                <a:moveTo>
                  <a:pt x="0" y="8"/>
                </a:moveTo>
                <a:cubicBezTo>
                  <a:pt x="0" y="8"/>
                  <a:pt x="0" y="8"/>
                  <a:pt x="0" y="8"/>
                </a:cubicBezTo>
              </a:path>
            </a:pathLst>
          </a:custGeom>
          <a:solidFill>
            <a:srgbClr val="5C3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67" name="Freeform 857"/>
          <p:cNvSpPr>
            <a:spLocks noEditPoints="1"/>
          </p:cNvSpPr>
          <p:nvPr/>
        </p:nvSpPr>
        <p:spPr bwMode="auto">
          <a:xfrm>
            <a:off x="10950575" y="3899256"/>
            <a:ext cx="23813" cy="25400"/>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0 w 16"/>
              <a:gd name="T11" fmla="*/ 8 h 16"/>
              <a:gd name="T12" fmla="*/ 0 w 16"/>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0" y="8"/>
                </a:moveTo>
                <a:cubicBezTo>
                  <a:pt x="0" y="12"/>
                  <a:pt x="4" y="16"/>
                  <a:pt x="8" y="16"/>
                </a:cubicBezTo>
                <a:cubicBezTo>
                  <a:pt x="13" y="16"/>
                  <a:pt x="16" y="12"/>
                  <a:pt x="16" y="8"/>
                </a:cubicBezTo>
                <a:cubicBezTo>
                  <a:pt x="16" y="4"/>
                  <a:pt x="13" y="0"/>
                  <a:pt x="8" y="0"/>
                </a:cubicBezTo>
                <a:cubicBezTo>
                  <a:pt x="4" y="0"/>
                  <a:pt x="0" y="4"/>
                  <a:pt x="0" y="8"/>
                </a:cubicBezTo>
                <a:close/>
                <a:moveTo>
                  <a:pt x="0" y="8"/>
                </a:moveTo>
                <a:cubicBezTo>
                  <a:pt x="0" y="8"/>
                  <a:pt x="0" y="8"/>
                  <a:pt x="0" y="8"/>
                </a:cubicBezTo>
              </a:path>
            </a:pathLst>
          </a:custGeom>
          <a:solidFill>
            <a:srgbClr val="5C3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68" name="Freeform 858"/>
          <p:cNvSpPr>
            <a:spLocks noEditPoints="1"/>
          </p:cNvSpPr>
          <p:nvPr/>
        </p:nvSpPr>
        <p:spPr bwMode="auto">
          <a:xfrm>
            <a:off x="10518775" y="3977043"/>
            <a:ext cx="101600" cy="60325"/>
          </a:xfrm>
          <a:custGeom>
            <a:avLst/>
            <a:gdLst>
              <a:gd name="T0" fmla="*/ 61 w 64"/>
              <a:gd name="T1" fmla="*/ 38 h 38"/>
              <a:gd name="T2" fmla="*/ 3 w 64"/>
              <a:gd name="T3" fmla="*/ 38 h 38"/>
              <a:gd name="T4" fmla="*/ 0 w 64"/>
              <a:gd name="T5" fmla="*/ 35 h 38"/>
              <a:gd name="T6" fmla="*/ 2 w 64"/>
              <a:gd name="T7" fmla="*/ 3 h 38"/>
              <a:gd name="T8" fmla="*/ 5 w 64"/>
              <a:gd name="T9" fmla="*/ 0 h 38"/>
              <a:gd name="T10" fmla="*/ 29 w 64"/>
              <a:gd name="T11" fmla="*/ 0 h 38"/>
              <a:gd name="T12" fmla="*/ 64 w 64"/>
              <a:gd name="T13" fmla="*/ 35 h 38"/>
              <a:gd name="T14" fmla="*/ 61 w 64"/>
              <a:gd name="T15" fmla="*/ 38 h 38"/>
              <a:gd name="T16" fmla="*/ 61 w 64"/>
              <a:gd name="T17" fmla="*/ 38 h 38"/>
              <a:gd name="T18" fmla="*/ 61 w 64"/>
              <a:gd name="T1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38">
                <a:moveTo>
                  <a:pt x="61" y="38"/>
                </a:moveTo>
                <a:cubicBezTo>
                  <a:pt x="3" y="38"/>
                  <a:pt x="3" y="38"/>
                  <a:pt x="3" y="38"/>
                </a:cubicBezTo>
                <a:cubicBezTo>
                  <a:pt x="2" y="38"/>
                  <a:pt x="0" y="37"/>
                  <a:pt x="0" y="35"/>
                </a:cubicBezTo>
                <a:cubicBezTo>
                  <a:pt x="2" y="3"/>
                  <a:pt x="2" y="3"/>
                  <a:pt x="2" y="3"/>
                </a:cubicBezTo>
                <a:cubicBezTo>
                  <a:pt x="2" y="2"/>
                  <a:pt x="3" y="0"/>
                  <a:pt x="5" y="0"/>
                </a:cubicBezTo>
                <a:cubicBezTo>
                  <a:pt x="29" y="0"/>
                  <a:pt x="29" y="0"/>
                  <a:pt x="29" y="0"/>
                </a:cubicBezTo>
                <a:cubicBezTo>
                  <a:pt x="48" y="0"/>
                  <a:pt x="64" y="16"/>
                  <a:pt x="64" y="35"/>
                </a:cubicBezTo>
                <a:cubicBezTo>
                  <a:pt x="64" y="37"/>
                  <a:pt x="63" y="38"/>
                  <a:pt x="61" y="38"/>
                </a:cubicBezTo>
                <a:close/>
                <a:moveTo>
                  <a:pt x="61" y="38"/>
                </a:moveTo>
                <a:cubicBezTo>
                  <a:pt x="61" y="38"/>
                  <a:pt x="61" y="38"/>
                  <a:pt x="61" y="38"/>
                </a:cubicBezTo>
              </a:path>
            </a:pathLst>
          </a:custGeom>
          <a:solidFill>
            <a:srgbClr val="EF86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69" name="Freeform 859"/>
          <p:cNvSpPr>
            <a:spLocks noEditPoints="1"/>
          </p:cNvSpPr>
          <p:nvPr/>
        </p:nvSpPr>
        <p:spPr bwMode="auto">
          <a:xfrm>
            <a:off x="10521950" y="3977043"/>
            <a:ext cx="95250" cy="60325"/>
          </a:xfrm>
          <a:custGeom>
            <a:avLst/>
            <a:gdLst>
              <a:gd name="T0" fmla="*/ 25 w 60"/>
              <a:gd name="T1" fmla="*/ 0 h 38"/>
              <a:gd name="T2" fmla="*/ 1 w 60"/>
              <a:gd name="T3" fmla="*/ 0 h 38"/>
              <a:gd name="T4" fmla="*/ 0 w 60"/>
              <a:gd name="T5" fmla="*/ 0 h 38"/>
              <a:gd name="T6" fmla="*/ 33 w 60"/>
              <a:gd name="T7" fmla="*/ 35 h 38"/>
              <a:gd name="T8" fmla="*/ 29 w 60"/>
              <a:gd name="T9" fmla="*/ 38 h 38"/>
              <a:gd name="T10" fmla="*/ 57 w 60"/>
              <a:gd name="T11" fmla="*/ 38 h 38"/>
              <a:gd name="T12" fmla="*/ 60 w 60"/>
              <a:gd name="T13" fmla="*/ 35 h 38"/>
              <a:gd name="T14" fmla="*/ 25 w 60"/>
              <a:gd name="T15" fmla="*/ 0 h 38"/>
              <a:gd name="T16" fmla="*/ 25 w 60"/>
              <a:gd name="T17" fmla="*/ 0 h 38"/>
              <a:gd name="T18" fmla="*/ 25 w 60"/>
              <a:gd name="T1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38">
                <a:moveTo>
                  <a:pt x="25" y="0"/>
                </a:moveTo>
                <a:cubicBezTo>
                  <a:pt x="1" y="0"/>
                  <a:pt x="1" y="0"/>
                  <a:pt x="1" y="0"/>
                </a:cubicBezTo>
                <a:cubicBezTo>
                  <a:pt x="1" y="0"/>
                  <a:pt x="0" y="0"/>
                  <a:pt x="0" y="0"/>
                </a:cubicBezTo>
                <a:cubicBezTo>
                  <a:pt x="18" y="2"/>
                  <a:pt x="33" y="17"/>
                  <a:pt x="33" y="35"/>
                </a:cubicBezTo>
                <a:cubicBezTo>
                  <a:pt x="33" y="37"/>
                  <a:pt x="31" y="38"/>
                  <a:pt x="29" y="38"/>
                </a:cubicBezTo>
                <a:cubicBezTo>
                  <a:pt x="57" y="38"/>
                  <a:pt x="57" y="38"/>
                  <a:pt x="57" y="38"/>
                </a:cubicBezTo>
                <a:cubicBezTo>
                  <a:pt x="59" y="38"/>
                  <a:pt x="60" y="37"/>
                  <a:pt x="60" y="35"/>
                </a:cubicBezTo>
                <a:cubicBezTo>
                  <a:pt x="60" y="16"/>
                  <a:pt x="44" y="0"/>
                  <a:pt x="25" y="0"/>
                </a:cubicBezTo>
                <a:close/>
                <a:moveTo>
                  <a:pt x="25" y="0"/>
                </a:moveTo>
                <a:cubicBezTo>
                  <a:pt x="25" y="0"/>
                  <a:pt x="25" y="0"/>
                  <a:pt x="25" y="0"/>
                </a:cubicBezTo>
              </a:path>
            </a:pathLst>
          </a:custGeom>
          <a:solidFill>
            <a:srgbClr val="E2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70" name="Freeform 860"/>
          <p:cNvSpPr>
            <a:spLocks noEditPoints="1"/>
          </p:cNvSpPr>
          <p:nvPr/>
        </p:nvSpPr>
        <p:spPr bwMode="auto">
          <a:xfrm>
            <a:off x="10934700" y="3977043"/>
            <a:ext cx="100013" cy="60325"/>
          </a:xfrm>
          <a:custGeom>
            <a:avLst/>
            <a:gdLst>
              <a:gd name="T0" fmla="*/ 3 w 64"/>
              <a:gd name="T1" fmla="*/ 38 h 38"/>
              <a:gd name="T2" fmla="*/ 61 w 64"/>
              <a:gd name="T3" fmla="*/ 38 h 38"/>
              <a:gd name="T4" fmla="*/ 64 w 64"/>
              <a:gd name="T5" fmla="*/ 35 h 38"/>
              <a:gd name="T6" fmla="*/ 62 w 64"/>
              <a:gd name="T7" fmla="*/ 3 h 38"/>
              <a:gd name="T8" fmla="*/ 59 w 64"/>
              <a:gd name="T9" fmla="*/ 0 h 38"/>
              <a:gd name="T10" fmla="*/ 35 w 64"/>
              <a:gd name="T11" fmla="*/ 0 h 38"/>
              <a:gd name="T12" fmla="*/ 0 w 64"/>
              <a:gd name="T13" fmla="*/ 35 h 38"/>
              <a:gd name="T14" fmla="*/ 3 w 64"/>
              <a:gd name="T15" fmla="*/ 38 h 38"/>
              <a:gd name="T16" fmla="*/ 3 w 64"/>
              <a:gd name="T17" fmla="*/ 38 h 38"/>
              <a:gd name="T18" fmla="*/ 3 w 64"/>
              <a:gd name="T1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38">
                <a:moveTo>
                  <a:pt x="3" y="38"/>
                </a:moveTo>
                <a:cubicBezTo>
                  <a:pt x="61" y="38"/>
                  <a:pt x="61" y="38"/>
                  <a:pt x="61" y="38"/>
                </a:cubicBezTo>
                <a:cubicBezTo>
                  <a:pt x="62" y="38"/>
                  <a:pt x="64" y="37"/>
                  <a:pt x="64" y="35"/>
                </a:cubicBezTo>
                <a:cubicBezTo>
                  <a:pt x="62" y="3"/>
                  <a:pt x="62" y="3"/>
                  <a:pt x="62" y="3"/>
                </a:cubicBezTo>
                <a:cubicBezTo>
                  <a:pt x="62" y="2"/>
                  <a:pt x="61" y="0"/>
                  <a:pt x="59" y="0"/>
                </a:cubicBezTo>
                <a:cubicBezTo>
                  <a:pt x="35" y="0"/>
                  <a:pt x="35" y="0"/>
                  <a:pt x="35" y="0"/>
                </a:cubicBezTo>
                <a:cubicBezTo>
                  <a:pt x="16" y="0"/>
                  <a:pt x="0" y="16"/>
                  <a:pt x="0" y="35"/>
                </a:cubicBezTo>
                <a:cubicBezTo>
                  <a:pt x="0" y="37"/>
                  <a:pt x="2" y="38"/>
                  <a:pt x="3" y="38"/>
                </a:cubicBezTo>
                <a:close/>
                <a:moveTo>
                  <a:pt x="3" y="38"/>
                </a:moveTo>
                <a:cubicBezTo>
                  <a:pt x="3" y="38"/>
                  <a:pt x="3" y="38"/>
                  <a:pt x="3" y="38"/>
                </a:cubicBezTo>
              </a:path>
            </a:pathLst>
          </a:custGeom>
          <a:solidFill>
            <a:srgbClr val="EF86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71" name="Freeform 861"/>
          <p:cNvSpPr>
            <a:spLocks noEditPoints="1"/>
          </p:cNvSpPr>
          <p:nvPr/>
        </p:nvSpPr>
        <p:spPr bwMode="auto">
          <a:xfrm>
            <a:off x="10937875" y="3977043"/>
            <a:ext cx="93663" cy="60325"/>
          </a:xfrm>
          <a:custGeom>
            <a:avLst/>
            <a:gdLst>
              <a:gd name="T0" fmla="*/ 35 w 60"/>
              <a:gd name="T1" fmla="*/ 0 h 38"/>
              <a:gd name="T2" fmla="*/ 59 w 60"/>
              <a:gd name="T3" fmla="*/ 0 h 38"/>
              <a:gd name="T4" fmla="*/ 60 w 60"/>
              <a:gd name="T5" fmla="*/ 0 h 38"/>
              <a:gd name="T6" fmla="*/ 28 w 60"/>
              <a:gd name="T7" fmla="*/ 35 h 38"/>
              <a:gd name="T8" fmla="*/ 31 w 60"/>
              <a:gd name="T9" fmla="*/ 38 h 38"/>
              <a:gd name="T10" fmla="*/ 3 w 60"/>
              <a:gd name="T11" fmla="*/ 38 h 38"/>
              <a:gd name="T12" fmla="*/ 0 w 60"/>
              <a:gd name="T13" fmla="*/ 35 h 38"/>
              <a:gd name="T14" fmla="*/ 35 w 60"/>
              <a:gd name="T15" fmla="*/ 0 h 38"/>
              <a:gd name="T16" fmla="*/ 35 w 60"/>
              <a:gd name="T17" fmla="*/ 0 h 38"/>
              <a:gd name="T18" fmla="*/ 35 w 60"/>
              <a:gd name="T1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38">
                <a:moveTo>
                  <a:pt x="35" y="0"/>
                </a:moveTo>
                <a:cubicBezTo>
                  <a:pt x="59" y="0"/>
                  <a:pt x="59" y="0"/>
                  <a:pt x="59" y="0"/>
                </a:cubicBezTo>
                <a:cubicBezTo>
                  <a:pt x="59" y="0"/>
                  <a:pt x="60" y="0"/>
                  <a:pt x="60" y="0"/>
                </a:cubicBezTo>
                <a:cubicBezTo>
                  <a:pt x="42" y="2"/>
                  <a:pt x="28" y="17"/>
                  <a:pt x="28" y="35"/>
                </a:cubicBezTo>
                <a:cubicBezTo>
                  <a:pt x="28" y="37"/>
                  <a:pt x="29" y="38"/>
                  <a:pt x="31" y="38"/>
                </a:cubicBezTo>
                <a:cubicBezTo>
                  <a:pt x="3" y="38"/>
                  <a:pt x="3" y="38"/>
                  <a:pt x="3" y="38"/>
                </a:cubicBezTo>
                <a:cubicBezTo>
                  <a:pt x="1" y="38"/>
                  <a:pt x="0" y="37"/>
                  <a:pt x="0" y="35"/>
                </a:cubicBezTo>
                <a:cubicBezTo>
                  <a:pt x="0" y="16"/>
                  <a:pt x="16" y="0"/>
                  <a:pt x="35" y="0"/>
                </a:cubicBezTo>
                <a:close/>
                <a:moveTo>
                  <a:pt x="35" y="0"/>
                </a:moveTo>
                <a:cubicBezTo>
                  <a:pt x="35" y="0"/>
                  <a:pt x="35" y="0"/>
                  <a:pt x="35" y="0"/>
                </a:cubicBezTo>
              </a:path>
            </a:pathLst>
          </a:custGeom>
          <a:solidFill>
            <a:srgbClr val="E2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72" name="Freeform 862"/>
          <p:cNvSpPr>
            <a:spLocks noEditPoints="1"/>
          </p:cNvSpPr>
          <p:nvPr/>
        </p:nvSpPr>
        <p:spPr bwMode="auto">
          <a:xfrm>
            <a:off x="10693400" y="3469043"/>
            <a:ext cx="168275" cy="41275"/>
          </a:xfrm>
          <a:custGeom>
            <a:avLst/>
            <a:gdLst>
              <a:gd name="T0" fmla="*/ 94 w 106"/>
              <a:gd name="T1" fmla="*/ 26 h 26"/>
              <a:gd name="T2" fmla="*/ 12 w 106"/>
              <a:gd name="T3" fmla="*/ 26 h 26"/>
              <a:gd name="T4" fmla="*/ 0 w 106"/>
              <a:gd name="T5" fmla="*/ 13 h 26"/>
              <a:gd name="T6" fmla="*/ 0 w 106"/>
              <a:gd name="T7" fmla="*/ 13 h 26"/>
              <a:gd name="T8" fmla="*/ 12 w 106"/>
              <a:gd name="T9" fmla="*/ 0 h 26"/>
              <a:gd name="T10" fmla="*/ 94 w 106"/>
              <a:gd name="T11" fmla="*/ 0 h 26"/>
              <a:gd name="T12" fmla="*/ 106 w 106"/>
              <a:gd name="T13" fmla="*/ 13 h 26"/>
              <a:gd name="T14" fmla="*/ 106 w 106"/>
              <a:gd name="T15" fmla="*/ 13 h 26"/>
              <a:gd name="T16" fmla="*/ 94 w 106"/>
              <a:gd name="T17" fmla="*/ 26 h 26"/>
              <a:gd name="T18" fmla="*/ 94 w 106"/>
              <a:gd name="T19" fmla="*/ 26 h 26"/>
              <a:gd name="T20" fmla="*/ 94 w 106"/>
              <a:gd name="T2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26">
                <a:moveTo>
                  <a:pt x="94" y="26"/>
                </a:moveTo>
                <a:cubicBezTo>
                  <a:pt x="12" y="26"/>
                  <a:pt x="12" y="26"/>
                  <a:pt x="12" y="26"/>
                </a:cubicBezTo>
                <a:cubicBezTo>
                  <a:pt x="5" y="26"/>
                  <a:pt x="0" y="20"/>
                  <a:pt x="0" y="13"/>
                </a:cubicBezTo>
                <a:cubicBezTo>
                  <a:pt x="0" y="13"/>
                  <a:pt x="0" y="13"/>
                  <a:pt x="0" y="13"/>
                </a:cubicBezTo>
                <a:cubicBezTo>
                  <a:pt x="0" y="6"/>
                  <a:pt x="5" y="0"/>
                  <a:pt x="12" y="0"/>
                </a:cubicBezTo>
                <a:cubicBezTo>
                  <a:pt x="94" y="0"/>
                  <a:pt x="94" y="0"/>
                  <a:pt x="94" y="0"/>
                </a:cubicBezTo>
                <a:cubicBezTo>
                  <a:pt x="101" y="0"/>
                  <a:pt x="106" y="6"/>
                  <a:pt x="106" y="13"/>
                </a:cubicBezTo>
                <a:cubicBezTo>
                  <a:pt x="106" y="13"/>
                  <a:pt x="106" y="13"/>
                  <a:pt x="106" y="13"/>
                </a:cubicBezTo>
                <a:cubicBezTo>
                  <a:pt x="106" y="20"/>
                  <a:pt x="101" y="26"/>
                  <a:pt x="94" y="26"/>
                </a:cubicBezTo>
                <a:close/>
                <a:moveTo>
                  <a:pt x="94" y="26"/>
                </a:moveTo>
                <a:cubicBezTo>
                  <a:pt x="94" y="26"/>
                  <a:pt x="94" y="26"/>
                  <a:pt x="94" y="26"/>
                </a:cubicBezTo>
              </a:path>
            </a:pathLst>
          </a:custGeom>
          <a:solidFill>
            <a:srgbClr val="EF86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73" name="Freeform 863"/>
          <p:cNvSpPr>
            <a:spLocks noEditPoints="1"/>
          </p:cNvSpPr>
          <p:nvPr/>
        </p:nvSpPr>
        <p:spPr bwMode="auto">
          <a:xfrm>
            <a:off x="7148513" y="2097443"/>
            <a:ext cx="563563" cy="246063"/>
          </a:xfrm>
          <a:custGeom>
            <a:avLst/>
            <a:gdLst>
              <a:gd name="T0" fmla="*/ 356 w 356"/>
              <a:gd name="T1" fmla="*/ 118 h 155"/>
              <a:gd name="T2" fmla="*/ 5 w 356"/>
              <a:gd name="T3" fmla="*/ 39 h 155"/>
              <a:gd name="T4" fmla="*/ 9 w 356"/>
              <a:gd name="T5" fmla="*/ 18 h 155"/>
              <a:gd name="T6" fmla="*/ 33 w 356"/>
              <a:gd name="T7" fmla="*/ 0 h 155"/>
              <a:gd name="T8" fmla="*/ 194 w 356"/>
              <a:gd name="T9" fmla="*/ 97 h 155"/>
              <a:gd name="T10" fmla="*/ 356 w 356"/>
              <a:gd name="T11" fmla="*/ 118 h 155"/>
              <a:gd name="T12" fmla="*/ 356 w 356"/>
              <a:gd name="T13" fmla="*/ 118 h 155"/>
              <a:gd name="T14" fmla="*/ 356 w 356"/>
              <a:gd name="T15" fmla="*/ 118 h 1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6" h="155">
                <a:moveTo>
                  <a:pt x="356" y="118"/>
                </a:moveTo>
                <a:cubicBezTo>
                  <a:pt x="263" y="155"/>
                  <a:pt x="83" y="146"/>
                  <a:pt x="5" y="39"/>
                </a:cubicBezTo>
                <a:cubicBezTo>
                  <a:pt x="0" y="32"/>
                  <a:pt x="2" y="23"/>
                  <a:pt x="9" y="18"/>
                </a:cubicBezTo>
                <a:cubicBezTo>
                  <a:pt x="33" y="0"/>
                  <a:pt x="33" y="0"/>
                  <a:pt x="33" y="0"/>
                </a:cubicBezTo>
                <a:cubicBezTo>
                  <a:pt x="33" y="0"/>
                  <a:pt x="107" y="78"/>
                  <a:pt x="194" y="97"/>
                </a:cubicBezTo>
                <a:cubicBezTo>
                  <a:pt x="261" y="127"/>
                  <a:pt x="356" y="118"/>
                  <a:pt x="356" y="118"/>
                </a:cubicBezTo>
                <a:close/>
                <a:moveTo>
                  <a:pt x="356" y="118"/>
                </a:moveTo>
                <a:cubicBezTo>
                  <a:pt x="356" y="118"/>
                  <a:pt x="356" y="118"/>
                  <a:pt x="356" y="118"/>
                </a:cubicBezTo>
              </a:path>
            </a:pathLst>
          </a:custGeom>
          <a:solidFill>
            <a:srgbClr val="EF86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74" name="Freeform 864"/>
          <p:cNvSpPr>
            <a:spLocks noEditPoints="1"/>
          </p:cNvSpPr>
          <p:nvPr/>
        </p:nvSpPr>
        <p:spPr bwMode="auto">
          <a:xfrm>
            <a:off x="7775575" y="1643418"/>
            <a:ext cx="185738" cy="581025"/>
          </a:xfrm>
          <a:custGeom>
            <a:avLst/>
            <a:gdLst>
              <a:gd name="T0" fmla="*/ 24 w 117"/>
              <a:gd name="T1" fmla="*/ 5 h 367"/>
              <a:gd name="T2" fmla="*/ 0 w 117"/>
              <a:gd name="T3" fmla="*/ 22 h 367"/>
              <a:gd name="T4" fmla="*/ 43 w 117"/>
              <a:gd name="T5" fmla="*/ 206 h 367"/>
              <a:gd name="T6" fmla="*/ 13 w 117"/>
              <a:gd name="T7" fmla="*/ 367 h 367"/>
              <a:gd name="T8" fmla="*/ 46 w 117"/>
              <a:gd name="T9" fmla="*/ 8 h 367"/>
              <a:gd name="T10" fmla="*/ 24 w 117"/>
              <a:gd name="T11" fmla="*/ 5 h 367"/>
              <a:gd name="T12" fmla="*/ 24 w 117"/>
              <a:gd name="T13" fmla="*/ 5 h 367"/>
              <a:gd name="T14" fmla="*/ 24 w 117"/>
              <a:gd name="T15" fmla="*/ 5 h 3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367">
                <a:moveTo>
                  <a:pt x="24" y="5"/>
                </a:moveTo>
                <a:cubicBezTo>
                  <a:pt x="0" y="22"/>
                  <a:pt x="0" y="22"/>
                  <a:pt x="0" y="22"/>
                </a:cubicBezTo>
                <a:cubicBezTo>
                  <a:pt x="0" y="22"/>
                  <a:pt x="51" y="117"/>
                  <a:pt x="43" y="206"/>
                </a:cubicBezTo>
                <a:cubicBezTo>
                  <a:pt x="51" y="279"/>
                  <a:pt x="13" y="367"/>
                  <a:pt x="13" y="367"/>
                </a:cubicBezTo>
                <a:cubicBezTo>
                  <a:pt x="76" y="289"/>
                  <a:pt x="117" y="107"/>
                  <a:pt x="46" y="8"/>
                </a:cubicBezTo>
                <a:cubicBezTo>
                  <a:pt x="41" y="1"/>
                  <a:pt x="31" y="0"/>
                  <a:pt x="24" y="5"/>
                </a:cubicBezTo>
                <a:close/>
                <a:moveTo>
                  <a:pt x="24" y="5"/>
                </a:moveTo>
                <a:cubicBezTo>
                  <a:pt x="24" y="5"/>
                  <a:pt x="24" y="5"/>
                  <a:pt x="24" y="5"/>
                </a:cubicBezTo>
              </a:path>
            </a:pathLst>
          </a:custGeom>
          <a:solidFill>
            <a:srgbClr val="00B1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75" name="Freeform 865"/>
          <p:cNvSpPr/>
          <p:nvPr/>
        </p:nvSpPr>
        <p:spPr bwMode="auto">
          <a:xfrm>
            <a:off x="7161213" y="1625956"/>
            <a:ext cx="960438" cy="1038225"/>
          </a:xfrm>
          <a:custGeom>
            <a:avLst/>
            <a:gdLst>
              <a:gd name="T0" fmla="*/ 230 w 607"/>
              <a:gd name="T1" fmla="*/ 94 h 656"/>
              <a:gd name="T2" fmla="*/ 7 w 607"/>
              <a:gd name="T3" fmla="*/ 257 h 656"/>
              <a:gd name="T4" fmla="*/ 4 w 607"/>
              <a:gd name="T5" fmla="*/ 275 h 656"/>
              <a:gd name="T6" fmla="*/ 4 w 607"/>
              <a:gd name="T7" fmla="*/ 275 h 656"/>
              <a:gd name="T8" fmla="*/ 25 w 607"/>
              <a:gd name="T9" fmla="*/ 299 h 656"/>
              <a:gd name="T10" fmla="*/ 348 w 607"/>
              <a:gd name="T11" fmla="*/ 414 h 656"/>
              <a:gd name="T12" fmla="*/ 441 w 607"/>
              <a:gd name="T13" fmla="*/ 542 h 656"/>
              <a:gd name="T14" fmla="*/ 374 w 607"/>
              <a:gd name="T15" fmla="*/ 591 h 656"/>
              <a:gd name="T16" fmla="*/ 421 w 607"/>
              <a:gd name="T17" fmla="*/ 656 h 656"/>
              <a:gd name="T18" fmla="*/ 607 w 607"/>
              <a:gd name="T19" fmla="*/ 521 h 656"/>
              <a:gd name="T20" fmla="*/ 560 w 607"/>
              <a:gd name="T21" fmla="*/ 456 h 656"/>
              <a:gd name="T22" fmla="*/ 493 w 607"/>
              <a:gd name="T23" fmla="*/ 505 h 656"/>
              <a:gd name="T24" fmla="*/ 399 w 607"/>
              <a:gd name="T25" fmla="*/ 377 h 656"/>
              <a:gd name="T26" fmla="*/ 389 w 607"/>
              <a:gd name="T27" fmla="*/ 33 h 656"/>
              <a:gd name="T28" fmla="*/ 372 w 607"/>
              <a:gd name="T29" fmla="*/ 7 h 656"/>
              <a:gd name="T30" fmla="*/ 354 w 607"/>
              <a:gd name="T31" fmla="*/ 4 h 656"/>
              <a:gd name="T32" fmla="*/ 262 w 607"/>
              <a:gd name="T33" fmla="*/ 71 h 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656">
                <a:moveTo>
                  <a:pt x="230" y="94"/>
                </a:moveTo>
                <a:cubicBezTo>
                  <a:pt x="7" y="257"/>
                  <a:pt x="7" y="257"/>
                  <a:pt x="7" y="257"/>
                </a:cubicBezTo>
                <a:cubicBezTo>
                  <a:pt x="1" y="261"/>
                  <a:pt x="0" y="269"/>
                  <a:pt x="4" y="275"/>
                </a:cubicBezTo>
                <a:cubicBezTo>
                  <a:pt x="4" y="275"/>
                  <a:pt x="4" y="275"/>
                  <a:pt x="4" y="275"/>
                </a:cubicBezTo>
                <a:cubicBezTo>
                  <a:pt x="10" y="283"/>
                  <a:pt x="17" y="291"/>
                  <a:pt x="25" y="299"/>
                </a:cubicBezTo>
                <a:cubicBezTo>
                  <a:pt x="111" y="391"/>
                  <a:pt x="269" y="433"/>
                  <a:pt x="348" y="414"/>
                </a:cubicBezTo>
                <a:cubicBezTo>
                  <a:pt x="441" y="542"/>
                  <a:pt x="441" y="542"/>
                  <a:pt x="441" y="542"/>
                </a:cubicBezTo>
                <a:cubicBezTo>
                  <a:pt x="374" y="591"/>
                  <a:pt x="374" y="591"/>
                  <a:pt x="374" y="591"/>
                </a:cubicBezTo>
                <a:cubicBezTo>
                  <a:pt x="421" y="656"/>
                  <a:pt x="421" y="656"/>
                  <a:pt x="421" y="656"/>
                </a:cubicBezTo>
                <a:cubicBezTo>
                  <a:pt x="607" y="521"/>
                  <a:pt x="607" y="521"/>
                  <a:pt x="607" y="521"/>
                </a:cubicBezTo>
                <a:cubicBezTo>
                  <a:pt x="560" y="456"/>
                  <a:pt x="560" y="456"/>
                  <a:pt x="560" y="456"/>
                </a:cubicBezTo>
                <a:cubicBezTo>
                  <a:pt x="493" y="505"/>
                  <a:pt x="493" y="505"/>
                  <a:pt x="493" y="505"/>
                </a:cubicBezTo>
                <a:cubicBezTo>
                  <a:pt x="399" y="377"/>
                  <a:pt x="399" y="377"/>
                  <a:pt x="399" y="377"/>
                </a:cubicBezTo>
                <a:cubicBezTo>
                  <a:pt x="442" y="308"/>
                  <a:pt x="451" y="144"/>
                  <a:pt x="389" y="33"/>
                </a:cubicBezTo>
                <a:cubicBezTo>
                  <a:pt x="384" y="24"/>
                  <a:pt x="379" y="15"/>
                  <a:pt x="372" y="7"/>
                </a:cubicBezTo>
                <a:cubicBezTo>
                  <a:pt x="368" y="1"/>
                  <a:pt x="360" y="0"/>
                  <a:pt x="354" y="4"/>
                </a:cubicBezTo>
                <a:cubicBezTo>
                  <a:pt x="262" y="71"/>
                  <a:pt x="262" y="71"/>
                  <a:pt x="262" y="71"/>
                </a:cubicBezTo>
              </a:path>
            </a:pathLst>
          </a:custGeom>
          <a:solidFill>
            <a:srgbClr val="FFD5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76" name="Freeform 866"/>
          <p:cNvSpPr>
            <a:spLocks noEditPoints="1"/>
          </p:cNvSpPr>
          <p:nvPr/>
        </p:nvSpPr>
        <p:spPr bwMode="auto">
          <a:xfrm>
            <a:off x="7654925" y="1625956"/>
            <a:ext cx="466725" cy="874713"/>
          </a:xfrm>
          <a:custGeom>
            <a:avLst/>
            <a:gdLst>
              <a:gd name="T0" fmla="*/ 205 w 295"/>
              <a:gd name="T1" fmla="*/ 487 h 552"/>
              <a:gd name="T2" fmla="*/ 248 w 295"/>
              <a:gd name="T3" fmla="*/ 456 h 552"/>
              <a:gd name="T4" fmla="*/ 295 w 295"/>
              <a:gd name="T5" fmla="*/ 521 h 552"/>
              <a:gd name="T6" fmla="*/ 253 w 295"/>
              <a:gd name="T7" fmla="*/ 552 h 552"/>
              <a:gd name="T8" fmla="*/ 205 w 295"/>
              <a:gd name="T9" fmla="*/ 487 h 552"/>
              <a:gd name="T10" fmla="*/ 42 w 295"/>
              <a:gd name="T11" fmla="*/ 4 h 552"/>
              <a:gd name="T12" fmla="*/ 0 w 295"/>
              <a:gd name="T13" fmla="*/ 35 h 552"/>
              <a:gd name="T14" fmla="*/ 18 w 295"/>
              <a:gd name="T15" fmla="*/ 38 h 552"/>
              <a:gd name="T16" fmla="*/ 35 w 295"/>
              <a:gd name="T17" fmla="*/ 64 h 552"/>
              <a:gd name="T18" fmla="*/ 58 w 295"/>
              <a:gd name="T19" fmla="*/ 381 h 552"/>
              <a:gd name="T20" fmla="*/ 160 w 295"/>
              <a:gd name="T21" fmla="*/ 520 h 552"/>
              <a:gd name="T22" fmla="*/ 181 w 295"/>
              <a:gd name="T23" fmla="*/ 505 h 552"/>
              <a:gd name="T24" fmla="*/ 87 w 295"/>
              <a:gd name="T25" fmla="*/ 377 h 552"/>
              <a:gd name="T26" fmla="*/ 77 w 295"/>
              <a:gd name="T27" fmla="*/ 33 h 552"/>
              <a:gd name="T28" fmla="*/ 60 w 295"/>
              <a:gd name="T29" fmla="*/ 7 h 552"/>
              <a:gd name="T30" fmla="*/ 42 w 295"/>
              <a:gd name="T31" fmla="*/ 4 h 552"/>
              <a:gd name="T32" fmla="*/ 42 w 295"/>
              <a:gd name="T33" fmla="*/ 4 h 552"/>
              <a:gd name="T34" fmla="*/ 42 w 295"/>
              <a:gd name="T35" fmla="*/ 4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5" h="552">
                <a:moveTo>
                  <a:pt x="205" y="487"/>
                </a:moveTo>
                <a:cubicBezTo>
                  <a:pt x="248" y="456"/>
                  <a:pt x="248" y="456"/>
                  <a:pt x="248" y="456"/>
                </a:cubicBezTo>
                <a:cubicBezTo>
                  <a:pt x="295" y="521"/>
                  <a:pt x="295" y="521"/>
                  <a:pt x="295" y="521"/>
                </a:cubicBezTo>
                <a:cubicBezTo>
                  <a:pt x="253" y="552"/>
                  <a:pt x="253" y="552"/>
                  <a:pt x="253" y="552"/>
                </a:cubicBezTo>
                <a:lnTo>
                  <a:pt x="205" y="487"/>
                </a:lnTo>
                <a:close/>
                <a:moveTo>
                  <a:pt x="42" y="4"/>
                </a:moveTo>
                <a:cubicBezTo>
                  <a:pt x="0" y="35"/>
                  <a:pt x="0" y="35"/>
                  <a:pt x="0" y="35"/>
                </a:cubicBezTo>
                <a:cubicBezTo>
                  <a:pt x="6" y="31"/>
                  <a:pt x="14" y="32"/>
                  <a:pt x="18" y="38"/>
                </a:cubicBezTo>
                <a:cubicBezTo>
                  <a:pt x="24" y="46"/>
                  <a:pt x="30" y="55"/>
                  <a:pt x="35" y="64"/>
                </a:cubicBezTo>
                <a:cubicBezTo>
                  <a:pt x="89" y="162"/>
                  <a:pt x="89" y="302"/>
                  <a:pt x="58" y="381"/>
                </a:cubicBezTo>
                <a:cubicBezTo>
                  <a:pt x="160" y="520"/>
                  <a:pt x="160" y="520"/>
                  <a:pt x="160" y="520"/>
                </a:cubicBezTo>
                <a:cubicBezTo>
                  <a:pt x="181" y="505"/>
                  <a:pt x="181" y="505"/>
                  <a:pt x="181" y="505"/>
                </a:cubicBezTo>
                <a:cubicBezTo>
                  <a:pt x="87" y="377"/>
                  <a:pt x="87" y="377"/>
                  <a:pt x="87" y="377"/>
                </a:cubicBezTo>
                <a:cubicBezTo>
                  <a:pt x="130" y="308"/>
                  <a:pt x="139" y="144"/>
                  <a:pt x="77" y="33"/>
                </a:cubicBezTo>
                <a:cubicBezTo>
                  <a:pt x="72" y="24"/>
                  <a:pt x="67" y="15"/>
                  <a:pt x="60" y="7"/>
                </a:cubicBezTo>
                <a:cubicBezTo>
                  <a:pt x="56" y="1"/>
                  <a:pt x="48" y="0"/>
                  <a:pt x="42" y="4"/>
                </a:cubicBezTo>
                <a:close/>
                <a:moveTo>
                  <a:pt x="42" y="4"/>
                </a:moveTo>
                <a:cubicBezTo>
                  <a:pt x="42" y="4"/>
                  <a:pt x="42" y="4"/>
                  <a:pt x="42" y="4"/>
                </a:cubicBezTo>
              </a:path>
            </a:pathLst>
          </a:custGeom>
          <a:solidFill>
            <a:srgbClr val="FFB6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77" name="Freeform 867"/>
          <p:cNvSpPr>
            <a:spLocks noEditPoints="1"/>
          </p:cNvSpPr>
          <p:nvPr/>
        </p:nvSpPr>
        <p:spPr bwMode="auto">
          <a:xfrm>
            <a:off x="5907088" y="5037493"/>
            <a:ext cx="715963" cy="358775"/>
          </a:xfrm>
          <a:custGeom>
            <a:avLst/>
            <a:gdLst>
              <a:gd name="T0" fmla="*/ 452 w 452"/>
              <a:gd name="T1" fmla="*/ 226 h 226"/>
              <a:gd name="T2" fmla="*/ 226 w 452"/>
              <a:gd name="T3" fmla="*/ 0 h 226"/>
              <a:gd name="T4" fmla="*/ 0 w 452"/>
              <a:gd name="T5" fmla="*/ 226 h 226"/>
              <a:gd name="T6" fmla="*/ 0 w 452"/>
              <a:gd name="T7" fmla="*/ 226 h 226"/>
              <a:gd name="T8" fmla="*/ 452 w 452"/>
              <a:gd name="T9" fmla="*/ 226 h 226"/>
              <a:gd name="T10" fmla="*/ 452 w 452"/>
              <a:gd name="T11" fmla="*/ 226 h 226"/>
              <a:gd name="T12" fmla="*/ 452 w 452"/>
              <a:gd name="T13" fmla="*/ 226 h 226"/>
              <a:gd name="T14" fmla="*/ 452 w 452"/>
              <a:gd name="T15" fmla="*/ 226 h 2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2" h="226">
                <a:moveTo>
                  <a:pt x="452" y="226"/>
                </a:moveTo>
                <a:cubicBezTo>
                  <a:pt x="452" y="101"/>
                  <a:pt x="350" y="0"/>
                  <a:pt x="226" y="0"/>
                </a:cubicBezTo>
                <a:cubicBezTo>
                  <a:pt x="101" y="0"/>
                  <a:pt x="0" y="101"/>
                  <a:pt x="0" y="226"/>
                </a:cubicBezTo>
                <a:cubicBezTo>
                  <a:pt x="0" y="226"/>
                  <a:pt x="0" y="226"/>
                  <a:pt x="0" y="226"/>
                </a:cubicBezTo>
                <a:cubicBezTo>
                  <a:pt x="452" y="226"/>
                  <a:pt x="452" y="226"/>
                  <a:pt x="452" y="226"/>
                </a:cubicBezTo>
                <a:cubicBezTo>
                  <a:pt x="452" y="226"/>
                  <a:pt x="452" y="226"/>
                  <a:pt x="452" y="226"/>
                </a:cubicBezTo>
                <a:close/>
                <a:moveTo>
                  <a:pt x="452" y="226"/>
                </a:moveTo>
                <a:cubicBezTo>
                  <a:pt x="452" y="226"/>
                  <a:pt x="452" y="226"/>
                  <a:pt x="452" y="226"/>
                </a:cubicBezTo>
              </a:path>
            </a:pathLst>
          </a:custGeom>
          <a:solidFill>
            <a:srgbClr val="EF86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78" name="Freeform 868"/>
          <p:cNvSpPr>
            <a:spLocks noEditPoints="1"/>
          </p:cNvSpPr>
          <p:nvPr/>
        </p:nvSpPr>
        <p:spPr bwMode="auto">
          <a:xfrm>
            <a:off x="6161088" y="5037493"/>
            <a:ext cx="411163" cy="358775"/>
          </a:xfrm>
          <a:custGeom>
            <a:avLst/>
            <a:gdLst>
              <a:gd name="T0" fmla="*/ 33 w 259"/>
              <a:gd name="T1" fmla="*/ 0 h 226"/>
              <a:gd name="T2" fmla="*/ 0 w 259"/>
              <a:gd name="T3" fmla="*/ 3 h 226"/>
              <a:gd name="T4" fmla="*/ 193 w 259"/>
              <a:gd name="T5" fmla="*/ 226 h 226"/>
              <a:gd name="T6" fmla="*/ 193 w 259"/>
              <a:gd name="T7" fmla="*/ 226 h 226"/>
              <a:gd name="T8" fmla="*/ 259 w 259"/>
              <a:gd name="T9" fmla="*/ 226 h 226"/>
              <a:gd name="T10" fmla="*/ 259 w 259"/>
              <a:gd name="T11" fmla="*/ 226 h 226"/>
              <a:gd name="T12" fmla="*/ 33 w 259"/>
              <a:gd name="T13" fmla="*/ 0 h 226"/>
              <a:gd name="T14" fmla="*/ 33 w 259"/>
              <a:gd name="T15" fmla="*/ 0 h 226"/>
              <a:gd name="T16" fmla="*/ 33 w 259"/>
              <a:gd name="T17"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9" h="226">
                <a:moveTo>
                  <a:pt x="33" y="0"/>
                </a:moveTo>
                <a:cubicBezTo>
                  <a:pt x="21" y="0"/>
                  <a:pt x="10" y="1"/>
                  <a:pt x="0" y="3"/>
                </a:cubicBezTo>
                <a:cubicBezTo>
                  <a:pt x="109" y="18"/>
                  <a:pt x="193" y="113"/>
                  <a:pt x="193" y="226"/>
                </a:cubicBezTo>
                <a:cubicBezTo>
                  <a:pt x="193" y="226"/>
                  <a:pt x="193" y="226"/>
                  <a:pt x="193" y="226"/>
                </a:cubicBezTo>
                <a:cubicBezTo>
                  <a:pt x="259" y="226"/>
                  <a:pt x="259" y="226"/>
                  <a:pt x="259" y="226"/>
                </a:cubicBezTo>
                <a:cubicBezTo>
                  <a:pt x="259" y="226"/>
                  <a:pt x="259" y="226"/>
                  <a:pt x="259" y="226"/>
                </a:cubicBezTo>
                <a:cubicBezTo>
                  <a:pt x="259" y="101"/>
                  <a:pt x="157" y="0"/>
                  <a:pt x="33" y="0"/>
                </a:cubicBezTo>
                <a:close/>
                <a:moveTo>
                  <a:pt x="33" y="0"/>
                </a:moveTo>
                <a:cubicBezTo>
                  <a:pt x="33" y="0"/>
                  <a:pt x="33" y="0"/>
                  <a:pt x="33" y="0"/>
                </a:cubicBezTo>
              </a:path>
            </a:pathLst>
          </a:custGeom>
          <a:solidFill>
            <a:srgbClr val="E2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79" name="Freeform 869"/>
          <p:cNvSpPr>
            <a:spLocks noEditPoints="1"/>
          </p:cNvSpPr>
          <p:nvPr/>
        </p:nvSpPr>
        <p:spPr bwMode="auto">
          <a:xfrm>
            <a:off x="5821363" y="4178656"/>
            <a:ext cx="879475" cy="898525"/>
          </a:xfrm>
          <a:custGeom>
            <a:avLst/>
            <a:gdLst>
              <a:gd name="T0" fmla="*/ 0 w 556"/>
              <a:gd name="T1" fmla="*/ 278 h 568"/>
              <a:gd name="T2" fmla="*/ 139 w 556"/>
              <a:gd name="T3" fmla="*/ 518 h 568"/>
              <a:gd name="T4" fmla="*/ 417 w 556"/>
              <a:gd name="T5" fmla="*/ 518 h 568"/>
              <a:gd name="T6" fmla="*/ 556 w 556"/>
              <a:gd name="T7" fmla="*/ 278 h 568"/>
              <a:gd name="T8" fmla="*/ 278 w 556"/>
              <a:gd name="T9" fmla="*/ 0 h 568"/>
              <a:gd name="T10" fmla="*/ 0 w 556"/>
              <a:gd name="T11" fmla="*/ 278 h 568"/>
              <a:gd name="T12" fmla="*/ 0 w 556"/>
              <a:gd name="T13" fmla="*/ 278 h 568"/>
              <a:gd name="T14" fmla="*/ 0 w 556"/>
              <a:gd name="T15" fmla="*/ 278 h 5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6" h="568">
                <a:moveTo>
                  <a:pt x="0" y="278"/>
                </a:moveTo>
                <a:cubicBezTo>
                  <a:pt x="0" y="377"/>
                  <a:pt x="53" y="469"/>
                  <a:pt x="139" y="518"/>
                </a:cubicBezTo>
                <a:cubicBezTo>
                  <a:pt x="225" y="568"/>
                  <a:pt x="331" y="568"/>
                  <a:pt x="417" y="518"/>
                </a:cubicBezTo>
                <a:cubicBezTo>
                  <a:pt x="503" y="469"/>
                  <a:pt x="556" y="377"/>
                  <a:pt x="556" y="278"/>
                </a:cubicBezTo>
                <a:cubicBezTo>
                  <a:pt x="556" y="124"/>
                  <a:pt x="431" y="0"/>
                  <a:pt x="278" y="0"/>
                </a:cubicBezTo>
                <a:cubicBezTo>
                  <a:pt x="124" y="0"/>
                  <a:pt x="0" y="124"/>
                  <a:pt x="0" y="278"/>
                </a:cubicBezTo>
                <a:close/>
                <a:moveTo>
                  <a:pt x="0" y="278"/>
                </a:moveTo>
                <a:cubicBezTo>
                  <a:pt x="0" y="278"/>
                  <a:pt x="0" y="278"/>
                  <a:pt x="0" y="278"/>
                </a:cubicBezTo>
              </a:path>
            </a:pathLst>
          </a:custGeom>
          <a:solidFill>
            <a:srgbClr val="04B1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80" name="Freeform 870"/>
          <p:cNvSpPr>
            <a:spLocks noEditPoints="1"/>
          </p:cNvSpPr>
          <p:nvPr/>
        </p:nvSpPr>
        <p:spPr bwMode="auto">
          <a:xfrm>
            <a:off x="6164263" y="4178656"/>
            <a:ext cx="487363" cy="877888"/>
          </a:xfrm>
          <a:custGeom>
            <a:avLst/>
            <a:gdLst>
              <a:gd name="T0" fmla="*/ 29 w 307"/>
              <a:gd name="T1" fmla="*/ 0 h 555"/>
              <a:gd name="T2" fmla="*/ 0 w 307"/>
              <a:gd name="T3" fmla="*/ 1 h 555"/>
              <a:gd name="T4" fmla="*/ 248 w 307"/>
              <a:gd name="T5" fmla="*/ 278 h 555"/>
              <a:gd name="T6" fmla="*/ 0 w 307"/>
              <a:gd name="T7" fmla="*/ 554 h 555"/>
              <a:gd name="T8" fmla="*/ 29 w 307"/>
              <a:gd name="T9" fmla="*/ 555 h 555"/>
              <a:gd name="T10" fmla="*/ 307 w 307"/>
              <a:gd name="T11" fmla="*/ 278 h 555"/>
              <a:gd name="T12" fmla="*/ 29 w 307"/>
              <a:gd name="T13" fmla="*/ 0 h 555"/>
              <a:gd name="T14" fmla="*/ 29 w 307"/>
              <a:gd name="T15" fmla="*/ 0 h 555"/>
              <a:gd name="T16" fmla="*/ 29 w 307"/>
              <a:gd name="T17"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7" h="555">
                <a:moveTo>
                  <a:pt x="29" y="0"/>
                </a:moveTo>
                <a:cubicBezTo>
                  <a:pt x="19" y="0"/>
                  <a:pt x="9" y="0"/>
                  <a:pt x="0" y="1"/>
                </a:cubicBezTo>
                <a:cubicBezTo>
                  <a:pt x="139" y="16"/>
                  <a:pt x="248" y="134"/>
                  <a:pt x="248" y="278"/>
                </a:cubicBezTo>
                <a:cubicBezTo>
                  <a:pt x="248" y="421"/>
                  <a:pt x="139" y="539"/>
                  <a:pt x="0" y="554"/>
                </a:cubicBezTo>
                <a:cubicBezTo>
                  <a:pt x="9" y="555"/>
                  <a:pt x="19" y="555"/>
                  <a:pt x="29" y="555"/>
                </a:cubicBezTo>
                <a:cubicBezTo>
                  <a:pt x="182" y="555"/>
                  <a:pt x="307" y="431"/>
                  <a:pt x="307" y="278"/>
                </a:cubicBezTo>
                <a:cubicBezTo>
                  <a:pt x="307" y="124"/>
                  <a:pt x="182" y="0"/>
                  <a:pt x="29" y="0"/>
                </a:cubicBezTo>
                <a:close/>
                <a:moveTo>
                  <a:pt x="29" y="0"/>
                </a:moveTo>
                <a:cubicBezTo>
                  <a:pt x="29" y="0"/>
                  <a:pt x="29" y="0"/>
                  <a:pt x="29" y="0"/>
                </a:cubicBezTo>
              </a:path>
            </a:pathLst>
          </a:custGeom>
          <a:solidFill>
            <a:srgbClr val="0291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81" name="Freeform 871"/>
          <p:cNvSpPr>
            <a:spLocks noEditPoints="1"/>
          </p:cNvSpPr>
          <p:nvPr/>
        </p:nvSpPr>
        <p:spPr bwMode="auto">
          <a:xfrm>
            <a:off x="9261475" y="2105381"/>
            <a:ext cx="1063625" cy="925513"/>
          </a:xfrm>
          <a:custGeom>
            <a:avLst/>
            <a:gdLst>
              <a:gd name="T0" fmla="*/ 497 w 672"/>
              <a:gd name="T1" fmla="*/ 584 h 584"/>
              <a:gd name="T2" fmla="*/ 203 w 672"/>
              <a:gd name="T3" fmla="*/ 553 h 584"/>
              <a:gd name="T4" fmla="*/ 194 w 672"/>
              <a:gd name="T5" fmla="*/ 548 h 584"/>
              <a:gd name="T6" fmla="*/ 3 w 672"/>
              <a:gd name="T7" fmla="*/ 324 h 584"/>
              <a:gd name="T8" fmla="*/ 2 w 672"/>
              <a:gd name="T9" fmla="*/ 311 h 584"/>
              <a:gd name="T10" fmla="*/ 166 w 672"/>
              <a:gd name="T11" fmla="*/ 0 h 584"/>
              <a:gd name="T12" fmla="*/ 361 w 672"/>
              <a:gd name="T13" fmla="*/ 230 h 584"/>
              <a:gd name="T14" fmla="*/ 371 w 672"/>
              <a:gd name="T15" fmla="*/ 235 h 584"/>
              <a:gd name="T16" fmla="*/ 672 w 672"/>
              <a:gd name="T17" fmla="*/ 266 h 584"/>
              <a:gd name="T18" fmla="*/ 508 w 672"/>
              <a:gd name="T19" fmla="*/ 577 h 584"/>
              <a:gd name="T20" fmla="*/ 497 w 672"/>
              <a:gd name="T21" fmla="*/ 584 h 584"/>
              <a:gd name="T22" fmla="*/ 497 w 672"/>
              <a:gd name="T23" fmla="*/ 584 h 584"/>
              <a:gd name="T24" fmla="*/ 497 w 672"/>
              <a:gd name="T25" fmla="*/ 58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2" h="584">
                <a:moveTo>
                  <a:pt x="497" y="584"/>
                </a:moveTo>
                <a:cubicBezTo>
                  <a:pt x="203" y="553"/>
                  <a:pt x="203" y="553"/>
                  <a:pt x="203" y="553"/>
                </a:cubicBezTo>
                <a:cubicBezTo>
                  <a:pt x="200" y="553"/>
                  <a:pt x="196" y="551"/>
                  <a:pt x="194" y="548"/>
                </a:cubicBezTo>
                <a:cubicBezTo>
                  <a:pt x="3" y="324"/>
                  <a:pt x="3" y="324"/>
                  <a:pt x="3" y="324"/>
                </a:cubicBezTo>
                <a:cubicBezTo>
                  <a:pt x="1" y="321"/>
                  <a:pt x="0" y="315"/>
                  <a:pt x="2" y="311"/>
                </a:cubicBezTo>
                <a:cubicBezTo>
                  <a:pt x="166" y="0"/>
                  <a:pt x="166" y="0"/>
                  <a:pt x="166" y="0"/>
                </a:cubicBezTo>
                <a:cubicBezTo>
                  <a:pt x="361" y="230"/>
                  <a:pt x="361" y="230"/>
                  <a:pt x="361" y="230"/>
                </a:cubicBezTo>
                <a:cubicBezTo>
                  <a:pt x="363" y="233"/>
                  <a:pt x="367" y="235"/>
                  <a:pt x="371" y="235"/>
                </a:cubicBezTo>
                <a:cubicBezTo>
                  <a:pt x="672" y="266"/>
                  <a:pt x="672" y="266"/>
                  <a:pt x="672" y="266"/>
                </a:cubicBezTo>
                <a:cubicBezTo>
                  <a:pt x="508" y="577"/>
                  <a:pt x="508" y="577"/>
                  <a:pt x="508" y="577"/>
                </a:cubicBezTo>
                <a:cubicBezTo>
                  <a:pt x="506" y="581"/>
                  <a:pt x="502" y="584"/>
                  <a:pt x="497" y="584"/>
                </a:cubicBezTo>
                <a:close/>
                <a:moveTo>
                  <a:pt x="497" y="584"/>
                </a:moveTo>
                <a:cubicBezTo>
                  <a:pt x="497" y="584"/>
                  <a:pt x="497" y="584"/>
                  <a:pt x="497" y="584"/>
                </a:cubicBezTo>
              </a:path>
            </a:pathLst>
          </a:custGeom>
          <a:solidFill>
            <a:srgbClr val="00B1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82" name="Freeform 872"/>
          <p:cNvSpPr>
            <a:spLocks noEditPoints="1"/>
          </p:cNvSpPr>
          <p:nvPr/>
        </p:nvSpPr>
        <p:spPr bwMode="auto">
          <a:xfrm>
            <a:off x="9448800" y="2078393"/>
            <a:ext cx="823913" cy="925513"/>
          </a:xfrm>
          <a:custGeom>
            <a:avLst/>
            <a:gdLst>
              <a:gd name="T0" fmla="*/ 139 w 520"/>
              <a:gd name="T1" fmla="*/ 193 h 584"/>
              <a:gd name="T2" fmla="*/ 149 w 520"/>
              <a:gd name="T3" fmla="*/ 198 h 584"/>
              <a:gd name="T4" fmla="*/ 186 w 520"/>
              <a:gd name="T5" fmla="*/ 202 h 584"/>
              <a:gd name="T6" fmla="*/ 15 w 520"/>
              <a:gd name="T7" fmla="*/ 0 h 584"/>
              <a:gd name="T8" fmla="*/ 0 w 520"/>
              <a:gd name="T9" fmla="*/ 28 h 584"/>
              <a:gd name="T10" fmla="*/ 139 w 520"/>
              <a:gd name="T11" fmla="*/ 193 h 584"/>
              <a:gd name="T12" fmla="*/ 435 w 520"/>
              <a:gd name="T13" fmla="*/ 257 h 584"/>
              <a:gd name="T14" fmla="*/ 286 w 520"/>
              <a:gd name="T15" fmla="*/ 540 h 584"/>
              <a:gd name="T16" fmla="*/ 275 w 520"/>
              <a:gd name="T17" fmla="*/ 547 h 584"/>
              <a:gd name="T18" fmla="*/ 18 w 520"/>
              <a:gd name="T19" fmla="*/ 520 h 584"/>
              <a:gd name="T20" fmla="*/ 42 w 520"/>
              <a:gd name="T21" fmla="*/ 548 h 584"/>
              <a:gd name="T22" fmla="*/ 52 w 520"/>
              <a:gd name="T23" fmla="*/ 554 h 584"/>
              <a:gd name="T24" fmla="*/ 345 w 520"/>
              <a:gd name="T25" fmla="*/ 584 h 584"/>
              <a:gd name="T26" fmla="*/ 357 w 520"/>
              <a:gd name="T27" fmla="*/ 577 h 584"/>
              <a:gd name="T28" fmla="*/ 520 w 520"/>
              <a:gd name="T29" fmla="*/ 266 h 584"/>
              <a:gd name="T30" fmla="*/ 435 w 520"/>
              <a:gd name="T31" fmla="*/ 257 h 584"/>
              <a:gd name="T32" fmla="*/ 435 w 520"/>
              <a:gd name="T33" fmla="*/ 257 h 584"/>
              <a:gd name="T34" fmla="*/ 435 w 520"/>
              <a:gd name="T35" fmla="*/ 257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0" h="584">
                <a:moveTo>
                  <a:pt x="139" y="193"/>
                </a:moveTo>
                <a:cubicBezTo>
                  <a:pt x="142" y="196"/>
                  <a:pt x="145" y="198"/>
                  <a:pt x="149" y="198"/>
                </a:cubicBezTo>
                <a:cubicBezTo>
                  <a:pt x="186" y="202"/>
                  <a:pt x="186" y="202"/>
                  <a:pt x="186" y="202"/>
                </a:cubicBezTo>
                <a:cubicBezTo>
                  <a:pt x="15" y="0"/>
                  <a:pt x="15" y="0"/>
                  <a:pt x="15" y="0"/>
                </a:cubicBezTo>
                <a:cubicBezTo>
                  <a:pt x="0" y="28"/>
                  <a:pt x="0" y="28"/>
                  <a:pt x="0" y="28"/>
                </a:cubicBezTo>
                <a:lnTo>
                  <a:pt x="139" y="193"/>
                </a:lnTo>
                <a:close/>
                <a:moveTo>
                  <a:pt x="435" y="257"/>
                </a:moveTo>
                <a:cubicBezTo>
                  <a:pt x="286" y="540"/>
                  <a:pt x="286" y="540"/>
                  <a:pt x="286" y="540"/>
                </a:cubicBezTo>
                <a:cubicBezTo>
                  <a:pt x="284" y="544"/>
                  <a:pt x="280" y="547"/>
                  <a:pt x="275" y="547"/>
                </a:cubicBezTo>
                <a:cubicBezTo>
                  <a:pt x="18" y="520"/>
                  <a:pt x="18" y="520"/>
                  <a:pt x="18" y="520"/>
                </a:cubicBezTo>
                <a:cubicBezTo>
                  <a:pt x="42" y="548"/>
                  <a:pt x="42" y="548"/>
                  <a:pt x="42" y="548"/>
                </a:cubicBezTo>
                <a:cubicBezTo>
                  <a:pt x="44" y="552"/>
                  <a:pt x="48" y="553"/>
                  <a:pt x="52" y="554"/>
                </a:cubicBezTo>
                <a:cubicBezTo>
                  <a:pt x="345" y="584"/>
                  <a:pt x="345" y="584"/>
                  <a:pt x="345" y="584"/>
                </a:cubicBezTo>
                <a:cubicBezTo>
                  <a:pt x="350" y="584"/>
                  <a:pt x="354" y="581"/>
                  <a:pt x="357" y="577"/>
                </a:cubicBezTo>
                <a:cubicBezTo>
                  <a:pt x="520" y="266"/>
                  <a:pt x="520" y="266"/>
                  <a:pt x="520" y="266"/>
                </a:cubicBezTo>
                <a:lnTo>
                  <a:pt x="435" y="257"/>
                </a:lnTo>
                <a:close/>
                <a:moveTo>
                  <a:pt x="435" y="257"/>
                </a:moveTo>
                <a:cubicBezTo>
                  <a:pt x="435" y="257"/>
                  <a:pt x="435" y="257"/>
                  <a:pt x="435" y="257"/>
                </a:cubicBezTo>
              </a:path>
            </a:pathLst>
          </a:custGeom>
          <a:solidFill>
            <a:srgbClr val="0091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83" name="Freeform 873"/>
          <p:cNvSpPr/>
          <p:nvPr/>
        </p:nvSpPr>
        <p:spPr bwMode="auto">
          <a:xfrm>
            <a:off x="8983663" y="1916468"/>
            <a:ext cx="371475" cy="658813"/>
          </a:xfrm>
          <a:custGeom>
            <a:avLst/>
            <a:gdLst>
              <a:gd name="T0" fmla="*/ 213 w 234"/>
              <a:gd name="T1" fmla="*/ 0 h 415"/>
              <a:gd name="T2" fmla="*/ 234 w 234"/>
              <a:gd name="T3" fmla="*/ 11 h 415"/>
              <a:gd name="T4" fmla="*/ 21 w 234"/>
              <a:gd name="T5" fmla="*/ 415 h 415"/>
              <a:gd name="T6" fmla="*/ 0 w 234"/>
              <a:gd name="T7" fmla="*/ 404 h 415"/>
              <a:gd name="T8" fmla="*/ 213 w 234"/>
              <a:gd name="T9" fmla="*/ 0 h 415"/>
            </a:gdLst>
            <a:ahLst/>
            <a:cxnLst>
              <a:cxn ang="0">
                <a:pos x="T0" y="T1"/>
              </a:cxn>
              <a:cxn ang="0">
                <a:pos x="T2" y="T3"/>
              </a:cxn>
              <a:cxn ang="0">
                <a:pos x="T4" y="T5"/>
              </a:cxn>
              <a:cxn ang="0">
                <a:pos x="T6" y="T7"/>
              </a:cxn>
              <a:cxn ang="0">
                <a:pos x="T8" y="T9"/>
              </a:cxn>
            </a:cxnLst>
            <a:rect l="0" t="0" r="r" b="b"/>
            <a:pathLst>
              <a:path w="234" h="415">
                <a:moveTo>
                  <a:pt x="213" y="0"/>
                </a:moveTo>
                <a:lnTo>
                  <a:pt x="234" y="11"/>
                </a:lnTo>
                <a:lnTo>
                  <a:pt x="21" y="415"/>
                </a:lnTo>
                <a:lnTo>
                  <a:pt x="0" y="404"/>
                </a:lnTo>
                <a:lnTo>
                  <a:pt x="213" y="0"/>
                </a:lnTo>
                <a:close/>
              </a:path>
            </a:pathLst>
          </a:custGeom>
          <a:solidFill>
            <a:srgbClr val="5C3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84" name="Freeform 874"/>
          <p:cNvSpPr>
            <a:spLocks noEditPoints="1"/>
          </p:cNvSpPr>
          <p:nvPr/>
        </p:nvSpPr>
        <p:spPr bwMode="auto">
          <a:xfrm>
            <a:off x="8937625" y="2543531"/>
            <a:ext cx="98425" cy="96838"/>
          </a:xfrm>
          <a:custGeom>
            <a:avLst/>
            <a:gdLst>
              <a:gd name="T0" fmla="*/ 7 w 62"/>
              <a:gd name="T1" fmla="*/ 18 h 62"/>
              <a:gd name="T2" fmla="*/ 18 w 62"/>
              <a:gd name="T3" fmla="*/ 55 h 62"/>
              <a:gd name="T4" fmla="*/ 55 w 62"/>
              <a:gd name="T5" fmla="*/ 44 h 62"/>
              <a:gd name="T6" fmla="*/ 44 w 62"/>
              <a:gd name="T7" fmla="*/ 7 h 62"/>
              <a:gd name="T8" fmla="*/ 7 w 62"/>
              <a:gd name="T9" fmla="*/ 18 h 62"/>
              <a:gd name="T10" fmla="*/ 7 w 62"/>
              <a:gd name="T11" fmla="*/ 18 h 62"/>
              <a:gd name="T12" fmla="*/ 7 w 62"/>
              <a:gd name="T13" fmla="*/ 18 h 62"/>
            </a:gdLst>
            <a:ahLst/>
            <a:cxnLst>
              <a:cxn ang="0">
                <a:pos x="T0" y="T1"/>
              </a:cxn>
              <a:cxn ang="0">
                <a:pos x="T2" y="T3"/>
              </a:cxn>
              <a:cxn ang="0">
                <a:pos x="T4" y="T5"/>
              </a:cxn>
              <a:cxn ang="0">
                <a:pos x="T6" y="T7"/>
              </a:cxn>
              <a:cxn ang="0">
                <a:pos x="T8" y="T9"/>
              </a:cxn>
              <a:cxn ang="0">
                <a:pos x="T10" y="T11"/>
              </a:cxn>
              <a:cxn ang="0">
                <a:pos x="T12" y="T13"/>
              </a:cxn>
            </a:cxnLst>
            <a:rect l="0" t="0" r="r" b="b"/>
            <a:pathLst>
              <a:path w="62" h="62">
                <a:moveTo>
                  <a:pt x="7" y="18"/>
                </a:moveTo>
                <a:cubicBezTo>
                  <a:pt x="0" y="31"/>
                  <a:pt x="5" y="48"/>
                  <a:pt x="18" y="55"/>
                </a:cubicBezTo>
                <a:cubicBezTo>
                  <a:pt x="32" y="62"/>
                  <a:pt x="48" y="57"/>
                  <a:pt x="55" y="44"/>
                </a:cubicBezTo>
                <a:cubicBezTo>
                  <a:pt x="62" y="30"/>
                  <a:pt x="57" y="14"/>
                  <a:pt x="44" y="7"/>
                </a:cubicBezTo>
                <a:cubicBezTo>
                  <a:pt x="30" y="0"/>
                  <a:pt x="14" y="5"/>
                  <a:pt x="7" y="18"/>
                </a:cubicBezTo>
                <a:close/>
                <a:moveTo>
                  <a:pt x="7" y="18"/>
                </a:moveTo>
                <a:cubicBezTo>
                  <a:pt x="7" y="18"/>
                  <a:pt x="7" y="18"/>
                  <a:pt x="7" y="18"/>
                </a:cubicBezTo>
              </a:path>
            </a:pathLst>
          </a:custGeom>
          <a:solidFill>
            <a:srgbClr val="5C3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85" name="Freeform 875"/>
          <p:cNvSpPr>
            <a:spLocks noEditPoints="1"/>
          </p:cNvSpPr>
          <p:nvPr/>
        </p:nvSpPr>
        <p:spPr bwMode="auto">
          <a:xfrm>
            <a:off x="9367838" y="1857731"/>
            <a:ext cx="1363663" cy="731838"/>
          </a:xfrm>
          <a:custGeom>
            <a:avLst/>
            <a:gdLst>
              <a:gd name="T0" fmla="*/ 843 w 861"/>
              <a:gd name="T1" fmla="*/ 461 h 462"/>
              <a:gd name="T2" fmla="*/ 342 w 861"/>
              <a:gd name="T3" fmla="*/ 409 h 462"/>
              <a:gd name="T4" fmla="*/ 334 w 861"/>
              <a:gd name="T5" fmla="*/ 405 h 462"/>
              <a:gd name="T6" fmla="*/ 7 w 861"/>
              <a:gd name="T7" fmla="*/ 22 h 462"/>
              <a:gd name="T8" fmla="*/ 18 w 861"/>
              <a:gd name="T9" fmla="*/ 1 h 462"/>
              <a:gd name="T10" fmla="*/ 518 w 861"/>
              <a:gd name="T11" fmla="*/ 55 h 462"/>
              <a:gd name="T12" fmla="*/ 526 w 861"/>
              <a:gd name="T13" fmla="*/ 60 h 462"/>
              <a:gd name="T14" fmla="*/ 853 w 861"/>
              <a:gd name="T15" fmla="*/ 441 h 462"/>
              <a:gd name="T16" fmla="*/ 843 w 861"/>
              <a:gd name="T17" fmla="*/ 461 h 462"/>
              <a:gd name="T18" fmla="*/ 843 w 861"/>
              <a:gd name="T19" fmla="*/ 461 h 462"/>
              <a:gd name="T20" fmla="*/ 843 w 861"/>
              <a:gd name="T21" fmla="*/ 461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1" h="462">
                <a:moveTo>
                  <a:pt x="843" y="461"/>
                </a:moveTo>
                <a:cubicBezTo>
                  <a:pt x="342" y="409"/>
                  <a:pt x="342" y="409"/>
                  <a:pt x="342" y="409"/>
                </a:cubicBezTo>
                <a:cubicBezTo>
                  <a:pt x="339" y="409"/>
                  <a:pt x="336" y="408"/>
                  <a:pt x="334" y="405"/>
                </a:cubicBezTo>
                <a:cubicBezTo>
                  <a:pt x="7" y="22"/>
                  <a:pt x="7" y="22"/>
                  <a:pt x="7" y="22"/>
                </a:cubicBezTo>
                <a:cubicBezTo>
                  <a:pt x="0" y="13"/>
                  <a:pt x="7" y="0"/>
                  <a:pt x="18" y="1"/>
                </a:cubicBezTo>
                <a:cubicBezTo>
                  <a:pt x="518" y="55"/>
                  <a:pt x="518" y="55"/>
                  <a:pt x="518" y="55"/>
                </a:cubicBezTo>
                <a:cubicBezTo>
                  <a:pt x="521" y="56"/>
                  <a:pt x="524" y="57"/>
                  <a:pt x="526" y="60"/>
                </a:cubicBezTo>
                <a:cubicBezTo>
                  <a:pt x="853" y="441"/>
                  <a:pt x="853" y="441"/>
                  <a:pt x="853" y="441"/>
                </a:cubicBezTo>
                <a:cubicBezTo>
                  <a:pt x="861" y="449"/>
                  <a:pt x="854" y="462"/>
                  <a:pt x="843" y="461"/>
                </a:cubicBezTo>
                <a:close/>
                <a:moveTo>
                  <a:pt x="843" y="461"/>
                </a:moveTo>
                <a:cubicBezTo>
                  <a:pt x="843" y="461"/>
                  <a:pt x="843" y="461"/>
                  <a:pt x="843" y="461"/>
                </a:cubicBezTo>
              </a:path>
            </a:pathLst>
          </a:custGeom>
          <a:solidFill>
            <a:srgbClr val="EF86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86" name="Freeform 876"/>
          <p:cNvSpPr>
            <a:spLocks noEditPoints="1"/>
          </p:cNvSpPr>
          <p:nvPr/>
        </p:nvSpPr>
        <p:spPr bwMode="auto">
          <a:xfrm>
            <a:off x="9698038" y="1872018"/>
            <a:ext cx="920750" cy="658813"/>
          </a:xfrm>
          <a:custGeom>
            <a:avLst/>
            <a:gdLst>
              <a:gd name="T0" fmla="*/ 575 w 582"/>
              <a:gd name="T1" fmla="*/ 395 h 416"/>
              <a:gd name="T2" fmla="*/ 247 w 582"/>
              <a:gd name="T3" fmla="*/ 14 h 416"/>
              <a:gd name="T4" fmla="*/ 239 w 582"/>
              <a:gd name="T5" fmla="*/ 9 h 416"/>
              <a:gd name="T6" fmla="*/ 155 w 582"/>
              <a:gd name="T7" fmla="*/ 0 h 416"/>
              <a:gd name="T8" fmla="*/ 427 w 582"/>
              <a:gd name="T9" fmla="*/ 317 h 416"/>
              <a:gd name="T10" fmla="*/ 416 w 582"/>
              <a:gd name="T11" fmla="*/ 337 h 416"/>
              <a:gd name="T12" fmla="*/ 0 w 582"/>
              <a:gd name="T13" fmla="*/ 294 h 416"/>
              <a:gd name="T14" fmla="*/ 55 w 582"/>
              <a:gd name="T15" fmla="*/ 359 h 416"/>
              <a:gd name="T16" fmla="*/ 64 w 582"/>
              <a:gd name="T17" fmla="*/ 363 h 416"/>
              <a:gd name="T18" fmla="*/ 564 w 582"/>
              <a:gd name="T19" fmla="*/ 415 h 416"/>
              <a:gd name="T20" fmla="*/ 575 w 582"/>
              <a:gd name="T21" fmla="*/ 395 h 416"/>
              <a:gd name="T22" fmla="*/ 575 w 582"/>
              <a:gd name="T23" fmla="*/ 395 h 416"/>
              <a:gd name="T24" fmla="*/ 575 w 582"/>
              <a:gd name="T25" fmla="*/ 395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2" h="416">
                <a:moveTo>
                  <a:pt x="575" y="395"/>
                </a:moveTo>
                <a:cubicBezTo>
                  <a:pt x="247" y="14"/>
                  <a:pt x="247" y="14"/>
                  <a:pt x="247" y="14"/>
                </a:cubicBezTo>
                <a:cubicBezTo>
                  <a:pt x="245" y="11"/>
                  <a:pt x="243" y="10"/>
                  <a:pt x="239" y="9"/>
                </a:cubicBezTo>
                <a:cubicBezTo>
                  <a:pt x="155" y="0"/>
                  <a:pt x="155" y="0"/>
                  <a:pt x="155" y="0"/>
                </a:cubicBezTo>
                <a:cubicBezTo>
                  <a:pt x="427" y="317"/>
                  <a:pt x="427" y="317"/>
                  <a:pt x="427" y="317"/>
                </a:cubicBezTo>
                <a:cubicBezTo>
                  <a:pt x="434" y="325"/>
                  <a:pt x="428" y="338"/>
                  <a:pt x="416" y="337"/>
                </a:cubicBezTo>
                <a:cubicBezTo>
                  <a:pt x="0" y="294"/>
                  <a:pt x="0" y="294"/>
                  <a:pt x="0" y="294"/>
                </a:cubicBezTo>
                <a:cubicBezTo>
                  <a:pt x="55" y="359"/>
                  <a:pt x="55" y="359"/>
                  <a:pt x="55" y="359"/>
                </a:cubicBezTo>
                <a:cubicBezTo>
                  <a:pt x="57" y="361"/>
                  <a:pt x="60" y="363"/>
                  <a:pt x="64" y="363"/>
                </a:cubicBezTo>
                <a:cubicBezTo>
                  <a:pt x="564" y="415"/>
                  <a:pt x="564" y="415"/>
                  <a:pt x="564" y="415"/>
                </a:cubicBezTo>
                <a:cubicBezTo>
                  <a:pt x="575" y="416"/>
                  <a:pt x="582" y="403"/>
                  <a:pt x="575" y="395"/>
                </a:cubicBezTo>
                <a:close/>
                <a:moveTo>
                  <a:pt x="575" y="395"/>
                </a:moveTo>
                <a:cubicBezTo>
                  <a:pt x="575" y="395"/>
                  <a:pt x="575" y="395"/>
                  <a:pt x="575" y="395"/>
                </a:cubicBezTo>
              </a:path>
            </a:pathLst>
          </a:custGeom>
          <a:solidFill>
            <a:srgbClr val="E2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87" name="Freeform 877"/>
          <p:cNvSpPr>
            <a:spLocks noEditPoints="1"/>
          </p:cNvSpPr>
          <p:nvPr/>
        </p:nvSpPr>
        <p:spPr bwMode="auto">
          <a:xfrm>
            <a:off x="8847138" y="2607031"/>
            <a:ext cx="169863" cy="203200"/>
          </a:xfrm>
          <a:custGeom>
            <a:avLst/>
            <a:gdLst>
              <a:gd name="T0" fmla="*/ 98 w 107"/>
              <a:gd name="T1" fmla="*/ 0 h 129"/>
              <a:gd name="T2" fmla="*/ 33 w 107"/>
              <a:gd name="T3" fmla="*/ 51 h 129"/>
              <a:gd name="T4" fmla="*/ 0 w 107"/>
              <a:gd name="T5" fmla="*/ 98 h 129"/>
              <a:gd name="T6" fmla="*/ 56 w 107"/>
              <a:gd name="T7" fmla="*/ 127 h 129"/>
              <a:gd name="T8" fmla="*/ 87 w 107"/>
              <a:gd name="T9" fmla="*/ 92 h 129"/>
              <a:gd name="T10" fmla="*/ 107 w 107"/>
              <a:gd name="T11" fmla="*/ 1 h 129"/>
              <a:gd name="T12" fmla="*/ 98 w 107"/>
              <a:gd name="T13" fmla="*/ 0 h 129"/>
              <a:gd name="T14" fmla="*/ 98 w 107"/>
              <a:gd name="T15" fmla="*/ 0 h 129"/>
              <a:gd name="T16" fmla="*/ 98 w 107"/>
              <a:gd name="T1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29">
                <a:moveTo>
                  <a:pt x="98" y="0"/>
                </a:moveTo>
                <a:cubicBezTo>
                  <a:pt x="98" y="0"/>
                  <a:pt x="45" y="9"/>
                  <a:pt x="33" y="51"/>
                </a:cubicBezTo>
                <a:cubicBezTo>
                  <a:pt x="22" y="94"/>
                  <a:pt x="0" y="98"/>
                  <a:pt x="0" y="98"/>
                </a:cubicBezTo>
                <a:cubicBezTo>
                  <a:pt x="56" y="127"/>
                  <a:pt x="56" y="127"/>
                  <a:pt x="56" y="127"/>
                </a:cubicBezTo>
                <a:cubicBezTo>
                  <a:pt x="56" y="127"/>
                  <a:pt x="81" y="129"/>
                  <a:pt x="87" y="92"/>
                </a:cubicBezTo>
                <a:cubicBezTo>
                  <a:pt x="93" y="55"/>
                  <a:pt x="101" y="16"/>
                  <a:pt x="107" y="1"/>
                </a:cubicBezTo>
                <a:lnTo>
                  <a:pt x="98" y="0"/>
                </a:lnTo>
                <a:close/>
                <a:moveTo>
                  <a:pt x="98" y="0"/>
                </a:moveTo>
                <a:cubicBezTo>
                  <a:pt x="98" y="0"/>
                  <a:pt x="98" y="0"/>
                  <a:pt x="98" y="0"/>
                </a:cubicBezTo>
              </a:path>
            </a:pathLst>
          </a:custGeom>
          <a:solidFill>
            <a:srgbClr val="FFD5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88" name="Freeform 878"/>
          <p:cNvSpPr>
            <a:spLocks noEditPoints="1"/>
          </p:cNvSpPr>
          <p:nvPr/>
        </p:nvSpPr>
        <p:spPr bwMode="auto">
          <a:xfrm>
            <a:off x="10310813" y="4608868"/>
            <a:ext cx="917575" cy="938213"/>
          </a:xfrm>
          <a:custGeom>
            <a:avLst/>
            <a:gdLst>
              <a:gd name="T0" fmla="*/ 0 w 580"/>
              <a:gd name="T1" fmla="*/ 290 h 593"/>
              <a:gd name="T2" fmla="*/ 145 w 580"/>
              <a:gd name="T3" fmla="*/ 541 h 593"/>
              <a:gd name="T4" fmla="*/ 435 w 580"/>
              <a:gd name="T5" fmla="*/ 541 h 593"/>
              <a:gd name="T6" fmla="*/ 580 w 580"/>
              <a:gd name="T7" fmla="*/ 290 h 593"/>
              <a:gd name="T8" fmla="*/ 290 w 580"/>
              <a:gd name="T9" fmla="*/ 0 h 593"/>
              <a:gd name="T10" fmla="*/ 0 w 580"/>
              <a:gd name="T11" fmla="*/ 290 h 593"/>
              <a:gd name="T12" fmla="*/ 0 w 580"/>
              <a:gd name="T13" fmla="*/ 290 h 593"/>
              <a:gd name="T14" fmla="*/ 0 w 580"/>
              <a:gd name="T15" fmla="*/ 290 h 5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0" h="593">
                <a:moveTo>
                  <a:pt x="0" y="290"/>
                </a:moveTo>
                <a:cubicBezTo>
                  <a:pt x="0" y="394"/>
                  <a:pt x="55" y="489"/>
                  <a:pt x="145" y="541"/>
                </a:cubicBezTo>
                <a:cubicBezTo>
                  <a:pt x="235" y="593"/>
                  <a:pt x="345" y="593"/>
                  <a:pt x="435" y="541"/>
                </a:cubicBezTo>
                <a:cubicBezTo>
                  <a:pt x="525" y="489"/>
                  <a:pt x="580" y="394"/>
                  <a:pt x="580" y="290"/>
                </a:cubicBezTo>
                <a:cubicBezTo>
                  <a:pt x="580" y="130"/>
                  <a:pt x="450" y="0"/>
                  <a:pt x="290" y="0"/>
                </a:cubicBezTo>
                <a:cubicBezTo>
                  <a:pt x="130" y="0"/>
                  <a:pt x="0" y="130"/>
                  <a:pt x="0" y="290"/>
                </a:cubicBezTo>
                <a:close/>
                <a:moveTo>
                  <a:pt x="0" y="290"/>
                </a:moveTo>
                <a:cubicBezTo>
                  <a:pt x="0" y="290"/>
                  <a:pt x="0" y="290"/>
                  <a:pt x="0" y="290"/>
                </a:cubicBezTo>
              </a:path>
            </a:pathLst>
          </a:custGeom>
          <a:solidFill>
            <a:srgbClr val="FFD5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89" name="Freeform 879"/>
          <p:cNvSpPr>
            <a:spLocks noEditPoints="1"/>
          </p:cNvSpPr>
          <p:nvPr/>
        </p:nvSpPr>
        <p:spPr bwMode="auto">
          <a:xfrm>
            <a:off x="10680700" y="4612043"/>
            <a:ext cx="496888" cy="917575"/>
          </a:xfrm>
          <a:custGeom>
            <a:avLst/>
            <a:gdLst>
              <a:gd name="T0" fmla="*/ 24 w 314"/>
              <a:gd name="T1" fmla="*/ 0 h 580"/>
              <a:gd name="T2" fmla="*/ 0 w 314"/>
              <a:gd name="T3" fmla="*/ 1 h 580"/>
              <a:gd name="T4" fmla="*/ 266 w 314"/>
              <a:gd name="T5" fmla="*/ 290 h 580"/>
              <a:gd name="T6" fmla="*/ 0 w 314"/>
              <a:gd name="T7" fmla="*/ 579 h 580"/>
              <a:gd name="T8" fmla="*/ 24 w 314"/>
              <a:gd name="T9" fmla="*/ 580 h 580"/>
              <a:gd name="T10" fmla="*/ 314 w 314"/>
              <a:gd name="T11" fmla="*/ 290 h 580"/>
              <a:gd name="T12" fmla="*/ 24 w 314"/>
              <a:gd name="T13" fmla="*/ 0 h 580"/>
              <a:gd name="T14" fmla="*/ 24 w 314"/>
              <a:gd name="T15" fmla="*/ 0 h 580"/>
              <a:gd name="T16" fmla="*/ 24 w 314"/>
              <a:gd name="T17"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580">
                <a:moveTo>
                  <a:pt x="24" y="0"/>
                </a:moveTo>
                <a:cubicBezTo>
                  <a:pt x="16" y="0"/>
                  <a:pt x="8" y="0"/>
                  <a:pt x="0" y="1"/>
                </a:cubicBezTo>
                <a:cubicBezTo>
                  <a:pt x="149" y="13"/>
                  <a:pt x="266" y="138"/>
                  <a:pt x="266" y="290"/>
                </a:cubicBezTo>
                <a:cubicBezTo>
                  <a:pt x="266" y="442"/>
                  <a:pt x="149" y="567"/>
                  <a:pt x="0" y="579"/>
                </a:cubicBezTo>
                <a:cubicBezTo>
                  <a:pt x="8" y="579"/>
                  <a:pt x="16" y="580"/>
                  <a:pt x="24" y="580"/>
                </a:cubicBezTo>
                <a:cubicBezTo>
                  <a:pt x="185" y="580"/>
                  <a:pt x="314" y="450"/>
                  <a:pt x="314" y="290"/>
                </a:cubicBezTo>
                <a:cubicBezTo>
                  <a:pt x="314" y="130"/>
                  <a:pt x="184" y="0"/>
                  <a:pt x="24" y="0"/>
                </a:cubicBezTo>
                <a:close/>
                <a:moveTo>
                  <a:pt x="24" y="0"/>
                </a:moveTo>
                <a:cubicBezTo>
                  <a:pt x="24" y="0"/>
                  <a:pt x="24" y="0"/>
                  <a:pt x="24" y="0"/>
                </a:cubicBezTo>
              </a:path>
            </a:pathLst>
          </a:custGeom>
          <a:solidFill>
            <a:srgbClr val="FFB6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90" name="Freeform 880"/>
          <p:cNvSpPr>
            <a:spLocks noEditPoints="1"/>
          </p:cNvSpPr>
          <p:nvPr/>
        </p:nvSpPr>
        <p:spPr bwMode="auto">
          <a:xfrm>
            <a:off x="10814050" y="4618393"/>
            <a:ext cx="182563" cy="179388"/>
          </a:xfrm>
          <a:custGeom>
            <a:avLst/>
            <a:gdLst>
              <a:gd name="T0" fmla="*/ 116 w 116"/>
              <a:gd name="T1" fmla="*/ 54 h 113"/>
              <a:gd name="T2" fmla="*/ 99 w 116"/>
              <a:gd name="T3" fmla="*/ 41 h 113"/>
              <a:gd name="T4" fmla="*/ 81 w 116"/>
              <a:gd name="T5" fmla="*/ 31 h 113"/>
              <a:gd name="T6" fmla="*/ 0 w 116"/>
              <a:gd name="T7" fmla="*/ 0 h 113"/>
              <a:gd name="T8" fmla="*/ 0 w 116"/>
              <a:gd name="T9" fmla="*/ 113 h 113"/>
              <a:gd name="T10" fmla="*/ 116 w 116"/>
              <a:gd name="T11" fmla="*/ 113 h 113"/>
              <a:gd name="T12" fmla="*/ 116 w 116"/>
              <a:gd name="T13" fmla="*/ 54 h 113"/>
              <a:gd name="T14" fmla="*/ 116 w 116"/>
              <a:gd name="T15" fmla="*/ 54 h 113"/>
              <a:gd name="T16" fmla="*/ 116 w 116"/>
              <a:gd name="T17" fmla="*/ 5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13">
                <a:moveTo>
                  <a:pt x="116" y="54"/>
                </a:moveTo>
                <a:cubicBezTo>
                  <a:pt x="111" y="49"/>
                  <a:pt x="105" y="45"/>
                  <a:pt x="99" y="41"/>
                </a:cubicBezTo>
                <a:cubicBezTo>
                  <a:pt x="93" y="37"/>
                  <a:pt x="87" y="34"/>
                  <a:pt x="81" y="31"/>
                </a:cubicBezTo>
                <a:cubicBezTo>
                  <a:pt x="56" y="17"/>
                  <a:pt x="29" y="6"/>
                  <a:pt x="0" y="0"/>
                </a:cubicBezTo>
                <a:cubicBezTo>
                  <a:pt x="0" y="113"/>
                  <a:pt x="0" y="113"/>
                  <a:pt x="0" y="113"/>
                </a:cubicBezTo>
                <a:cubicBezTo>
                  <a:pt x="116" y="113"/>
                  <a:pt x="116" y="113"/>
                  <a:pt x="116" y="113"/>
                </a:cubicBezTo>
                <a:lnTo>
                  <a:pt x="116" y="54"/>
                </a:lnTo>
                <a:close/>
                <a:moveTo>
                  <a:pt x="116" y="54"/>
                </a:moveTo>
                <a:cubicBezTo>
                  <a:pt x="116" y="54"/>
                  <a:pt x="116" y="54"/>
                  <a:pt x="116" y="54"/>
                </a:cubicBezTo>
              </a:path>
            </a:pathLst>
          </a:custGeom>
          <a:solidFill>
            <a:srgbClr val="00B1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91" name="Freeform 881"/>
          <p:cNvSpPr>
            <a:spLocks noEditPoints="1"/>
          </p:cNvSpPr>
          <p:nvPr/>
        </p:nvSpPr>
        <p:spPr bwMode="auto">
          <a:xfrm>
            <a:off x="10644188" y="5037493"/>
            <a:ext cx="169863" cy="173038"/>
          </a:xfrm>
          <a:custGeom>
            <a:avLst/>
            <a:gdLst>
              <a:gd name="T0" fmla="*/ 0 w 107"/>
              <a:gd name="T1" fmla="*/ 56 h 109"/>
              <a:gd name="T2" fmla="*/ 54 w 107"/>
              <a:gd name="T3" fmla="*/ 109 h 109"/>
              <a:gd name="T4" fmla="*/ 107 w 107"/>
              <a:gd name="T5" fmla="*/ 56 h 109"/>
              <a:gd name="T6" fmla="*/ 80 w 107"/>
              <a:gd name="T7" fmla="*/ 9 h 109"/>
              <a:gd name="T8" fmla="*/ 27 w 107"/>
              <a:gd name="T9" fmla="*/ 9 h 109"/>
              <a:gd name="T10" fmla="*/ 0 w 107"/>
              <a:gd name="T11" fmla="*/ 56 h 109"/>
              <a:gd name="T12" fmla="*/ 0 w 107"/>
              <a:gd name="T13" fmla="*/ 56 h 109"/>
              <a:gd name="T14" fmla="*/ 0 w 107"/>
              <a:gd name="T15" fmla="*/ 56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109">
                <a:moveTo>
                  <a:pt x="0" y="56"/>
                </a:moveTo>
                <a:cubicBezTo>
                  <a:pt x="0" y="85"/>
                  <a:pt x="24" y="109"/>
                  <a:pt x="54" y="109"/>
                </a:cubicBezTo>
                <a:cubicBezTo>
                  <a:pt x="83" y="109"/>
                  <a:pt x="107" y="85"/>
                  <a:pt x="107" y="56"/>
                </a:cubicBezTo>
                <a:cubicBezTo>
                  <a:pt x="107" y="37"/>
                  <a:pt x="97" y="19"/>
                  <a:pt x="80" y="9"/>
                </a:cubicBezTo>
                <a:cubicBezTo>
                  <a:pt x="64" y="0"/>
                  <a:pt x="43" y="0"/>
                  <a:pt x="27" y="9"/>
                </a:cubicBezTo>
                <a:cubicBezTo>
                  <a:pt x="10" y="19"/>
                  <a:pt x="0" y="37"/>
                  <a:pt x="0" y="56"/>
                </a:cubicBezTo>
                <a:close/>
                <a:moveTo>
                  <a:pt x="0" y="56"/>
                </a:moveTo>
                <a:cubicBezTo>
                  <a:pt x="0" y="56"/>
                  <a:pt x="0" y="56"/>
                  <a:pt x="0" y="56"/>
                </a:cubicBezTo>
              </a:path>
            </a:pathLst>
          </a:custGeom>
          <a:solidFill>
            <a:srgbClr val="EF86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92" name="Freeform 882"/>
          <p:cNvSpPr>
            <a:spLocks noEditPoints="1"/>
          </p:cNvSpPr>
          <p:nvPr/>
        </p:nvSpPr>
        <p:spPr bwMode="auto">
          <a:xfrm>
            <a:off x="10710863" y="5040668"/>
            <a:ext cx="103188" cy="169863"/>
          </a:xfrm>
          <a:custGeom>
            <a:avLst/>
            <a:gdLst>
              <a:gd name="T0" fmla="*/ 12 w 65"/>
              <a:gd name="T1" fmla="*/ 0 h 107"/>
              <a:gd name="T2" fmla="*/ 0 w 65"/>
              <a:gd name="T3" fmla="*/ 2 h 107"/>
              <a:gd name="T4" fmla="*/ 41 w 65"/>
              <a:gd name="T5" fmla="*/ 54 h 107"/>
              <a:gd name="T6" fmla="*/ 0 w 65"/>
              <a:gd name="T7" fmla="*/ 106 h 107"/>
              <a:gd name="T8" fmla="*/ 12 w 65"/>
              <a:gd name="T9" fmla="*/ 107 h 107"/>
              <a:gd name="T10" fmla="*/ 65 w 65"/>
              <a:gd name="T11" fmla="*/ 54 h 107"/>
              <a:gd name="T12" fmla="*/ 12 w 65"/>
              <a:gd name="T13" fmla="*/ 0 h 107"/>
              <a:gd name="T14" fmla="*/ 12 w 65"/>
              <a:gd name="T15" fmla="*/ 0 h 107"/>
              <a:gd name="T16" fmla="*/ 12 w 65"/>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107">
                <a:moveTo>
                  <a:pt x="12" y="0"/>
                </a:moveTo>
                <a:cubicBezTo>
                  <a:pt x="7" y="0"/>
                  <a:pt x="3" y="1"/>
                  <a:pt x="0" y="2"/>
                </a:cubicBezTo>
                <a:cubicBezTo>
                  <a:pt x="23" y="7"/>
                  <a:pt x="41" y="28"/>
                  <a:pt x="41" y="54"/>
                </a:cubicBezTo>
                <a:cubicBezTo>
                  <a:pt x="41" y="79"/>
                  <a:pt x="23" y="100"/>
                  <a:pt x="0" y="106"/>
                </a:cubicBezTo>
                <a:cubicBezTo>
                  <a:pt x="3" y="107"/>
                  <a:pt x="7" y="107"/>
                  <a:pt x="12" y="107"/>
                </a:cubicBezTo>
                <a:cubicBezTo>
                  <a:pt x="41" y="107"/>
                  <a:pt x="65" y="83"/>
                  <a:pt x="65" y="54"/>
                </a:cubicBezTo>
                <a:cubicBezTo>
                  <a:pt x="65" y="24"/>
                  <a:pt x="41" y="0"/>
                  <a:pt x="12" y="0"/>
                </a:cubicBezTo>
                <a:close/>
                <a:moveTo>
                  <a:pt x="12" y="0"/>
                </a:moveTo>
                <a:cubicBezTo>
                  <a:pt x="12" y="0"/>
                  <a:pt x="12" y="0"/>
                  <a:pt x="12" y="0"/>
                </a:cubicBezTo>
              </a:path>
            </a:pathLst>
          </a:custGeom>
          <a:solidFill>
            <a:srgbClr val="E2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93" name="Freeform 883"/>
          <p:cNvSpPr>
            <a:spLocks noEditPoints="1"/>
          </p:cNvSpPr>
          <p:nvPr/>
        </p:nvSpPr>
        <p:spPr bwMode="auto">
          <a:xfrm>
            <a:off x="10814050" y="4618393"/>
            <a:ext cx="182563" cy="179388"/>
          </a:xfrm>
          <a:custGeom>
            <a:avLst/>
            <a:gdLst>
              <a:gd name="T0" fmla="*/ 116 w 116"/>
              <a:gd name="T1" fmla="*/ 54 h 113"/>
              <a:gd name="T2" fmla="*/ 99 w 116"/>
              <a:gd name="T3" fmla="*/ 41 h 113"/>
              <a:gd name="T4" fmla="*/ 81 w 116"/>
              <a:gd name="T5" fmla="*/ 31 h 113"/>
              <a:gd name="T6" fmla="*/ 0 w 116"/>
              <a:gd name="T7" fmla="*/ 0 h 113"/>
              <a:gd name="T8" fmla="*/ 0 w 116"/>
              <a:gd name="T9" fmla="*/ 9 h 113"/>
              <a:gd name="T10" fmla="*/ 50 w 116"/>
              <a:gd name="T11" fmla="*/ 31 h 113"/>
              <a:gd name="T12" fmla="*/ 67 w 116"/>
              <a:gd name="T13" fmla="*/ 41 h 113"/>
              <a:gd name="T14" fmla="*/ 85 w 116"/>
              <a:gd name="T15" fmla="*/ 54 h 113"/>
              <a:gd name="T16" fmla="*/ 85 w 116"/>
              <a:gd name="T17" fmla="*/ 113 h 113"/>
              <a:gd name="T18" fmla="*/ 116 w 116"/>
              <a:gd name="T19" fmla="*/ 113 h 113"/>
              <a:gd name="T20" fmla="*/ 116 w 116"/>
              <a:gd name="T21" fmla="*/ 54 h 113"/>
              <a:gd name="T22" fmla="*/ 116 w 116"/>
              <a:gd name="T23" fmla="*/ 54 h 113"/>
              <a:gd name="T24" fmla="*/ 116 w 116"/>
              <a:gd name="T25" fmla="*/ 5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13">
                <a:moveTo>
                  <a:pt x="116" y="54"/>
                </a:moveTo>
                <a:cubicBezTo>
                  <a:pt x="111" y="49"/>
                  <a:pt x="105" y="45"/>
                  <a:pt x="99" y="41"/>
                </a:cubicBezTo>
                <a:cubicBezTo>
                  <a:pt x="93" y="37"/>
                  <a:pt x="87" y="34"/>
                  <a:pt x="81" y="31"/>
                </a:cubicBezTo>
                <a:cubicBezTo>
                  <a:pt x="56" y="17"/>
                  <a:pt x="29" y="6"/>
                  <a:pt x="0" y="0"/>
                </a:cubicBezTo>
                <a:cubicBezTo>
                  <a:pt x="0" y="9"/>
                  <a:pt x="0" y="9"/>
                  <a:pt x="0" y="9"/>
                </a:cubicBezTo>
                <a:cubicBezTo>
                  <a:pt x="17" y="15"/>
                  <a:pt x="34" y="22"/>
                  <a:pt x="50" y="31"/>
                </a:cubicBezTo>
                <a:cubicBezTo>
                  <a:pt x="56" y="34"/>
                  <a:pt x="62" y="38"/>
                  <a:pt x="67" y="41"/>
                </a:cubicBezTo>
                <a:cubicBezTo>
                  <a:pt x="74" y="45"/>
                  <a:pt x="79" y="49"/>
                  <a:pt x="85" y="54"/>
                </a:cubicBezTo>
                <a:cubicBezTo>
                  <a:pt x="85" y="113"/>
                  <a:pt x="85" y="113"/>
                  <a:pt x="85" y="113"/>
                </a:cubicBezTo>
                <a:cubicBezTo>
                  <a:pt x="116" y="113"/>
                  <a:pt x="116" y="113"/>
                  <a:pt x="116" y="113"/>
                </a:cubicBezTo>
                <a:cubicBezTo>
                  <a:pt x="116" y="113"/>
                  <a:pt x="116" y="54"/>
                  <a:pt x="116" y="54"/>
                </a:cubicBezTo>
                <a:close/>
                <a:moveTo>
                  <a:pt x="116" y="54"/>
                </a:moveTo>
                <a:cubicBezTo>
                  <a:pt x="116" y="54"/>
                  <a:pt x="116" y="54"/>
                  <a:pt x="116" y="54"/>
                </a:cubicBezTo>
              </a:path>
            </a:pathLst>
          </a:custGeom>
          <a:solidFill>
            <a:srgbClr val="0291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01" name="副标题 2"/>
          <p:cNvSpPr>
            <a:spLocks noGrp="1"/>
          </p:cNvSpPr>
          <p:nvPr>
            <p:ph type="subTitle" idx="1"/>
          </p:nvPr>
        </p:nvSpPr>
        <p:spPr>
          <a:xfrm>
            <a:off x="954482" y="2605040"/>
            <a:ext cx="8250638" cy="558799"/>
          </a:xfrm>
        </p:spPr>
        <p:txBody>
          <a:bodyPr anchor="ctr">
            <a:norm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9802" name="标题 1"/>
          <p:cNvSpPr>
            <a:spLocks noGrp="1"/>
          </p:cNvSpPr>
          <p:nvPr>
            <p:ph type="ctrTitle"/>
          </p:nvPr>
        </p:nvSpPr>
        <p:spPr>
          <a:xfrm>
            <a:off x="954482" y="1165833"/>
            <a:ext cx="8250638" cy="1226299"/>
          </a:xfrm>
        </p:spPr>
        <p:txBody>
          <a:bodyPr anchor="ctr">
            <a:normAutofit/>
          </a:bodyPr>
          <a:lstStyle>
            <a:lvl1pPr algn="l">
              <a:defRPr sz="4000">
                <a:solidFill>
                  <a:schemeClr val="tx1"/>
                </a:solidFill>
              </a:defRPr>
            </a:lvl1pPr>
          </a:lstStyle>
          <a:p>
            <a:r>
              <a:rPr lang="en-US" dirty="0"/>
              <a:t>Click to edit Master title style</a:t>
            </a:r>
            <a:endParaRPr lang="zh-CN" altLang="en-US" dirty="0"/>
          </a:p>
        </p:txBody>
      </p:sp>
      <p:sp>
        <p:nvSpPr>
          <p:cNvPr id="12" name="文本占位符 13"/>
          <p:cNvSpPr>
            <a:spLocks noGrp="1"/>
          </p:cNvSpPr>
          <p:nvPr>
            <p:ph type="body" sz="quarter" idx="10" hasCustomPrompt="1"/>
          </p:nvPr>
        </p:nvSpPr>
        <p:spPr>
          <a:xfrm>
            <a:off x="954482" y="3460110"/>
            <a:ext cx="5515255" cy="287213"/>
          </a:xfrm>
        </p:spPr>
        <p:txBody>
          <a:bodyPr vert="horz"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
        <p:nvSpPr>
          <p:cNvPr id="13" name="文本占位符 13"/>
          <p:cNvSpPr>
            <a:spLocks noGrp="1"/>
          </p:cNvSpPr>
          <p:nvPr>
            <p:ph type="body" sz="quarter" idx="11" hasCustomPrompt="1"/>
          </p:nvPr>
        </p:nvSpPr>
        <p:spPr>
          <a:xfrm>
            <a:off x="954482" y="3756381"/>
            <a:ext cx="5515255" cy="287213"/>
          </a:xfrm>
        </p:spPr>
        <p:txBody>
          <a:bodyPr vert="horz"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a:lvl1pPr>
            <a:lvl2pPr>
              <a:defRPr/>
            </a:lvl2pPr>
            <a:lvl3pPr>
              <a:defRPr/>
            </a:lvl3pPr>
            <a:lvl4pPr>
              <a:defRPr/>
            </a:lvl4pPr>
            <a:lvl5pPr>
              <a:defRPr/>
            </a:lvl5p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4" name="日期占位符 3"/>
          <p:cNvSpPr>
            <a:spLocks noGrp="1"/>
          </p:cNvSpPr>
          <p:nvPr>
            <p:ph type="dt" sz="half" idx="10"/>
          </p:nvPr>
        </p:nvSpPr>
        <p:spPr/>
        <p:txBody>
          <a:bodyPr/>
          <a:lstStyle/>
          <a:p>
            <a:fld id="{6489D9C7-5DC6-4263-87FF-7C99F6FB63C3}"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www.islide.cc</a:t>
            </a:r>
            <a:endParaRPr lang="zh-CN" altLang="en-US" dirty="0"/>
          </a:p>
        </p:txBody>
      </p:sp>
      <p:sp>
        <p:nvSpPr>
          <p:cNvPr id="6" name="灯片编号占位符 5"/>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849" name="Freeform 813"/>
          <p:cNvSpPr>
            <a:spLocks noEditPoints="1"/>
          </p:cNvSpPr>
          <p:nvPr/>
        </p:nvSpPr>
        <p:spPr bwMode="auto">
          <a:xfrm>
            <a:off x="3278188" y="1609726"/>
            <a:ext cx="300038" cy="319088"/>
          </a:xfrm>
          <a:custGeom>
            <a:avLst/>
            <a:gdLst>
              <a:gd name="T0" fmla="*/ 61 w 189"/>
              <a:gd name="T1" fmla="*/ 16 h 201"/>
              <a:gd name="T2" fmla="*/ 30 w 189"/>
              <a:gd name="T3" fmla="*/ 34 h 201"/>
              <a:gd name="T4" fmla="*/ 56 w 189"/>
              <a:gd name="T5" fmla="*/ 59 h 201"/>
              <a:gd name="T6" fmla="*/ 31 w 189"/>
              <a:gd name="T7" fmla="*/ 108 h 201"/>
              <a:gd name="T8" fmla="*/ 0 w 189"/>
              <a:gd name="T9" fmla="*/ 106 h 201"/>
              <a:gd name="T10" fmla="*/ 5 w 189"/>
              <a:gd name="T11" fmla="*/ 128 h 201"/>
              <a:gd name="T12" fmla="*/ 117 w 189"/>
              <a:gd name="T13" fmla="*/ 185 h 201"/>
              <a:gd name="T14" fmla="*/ 174 w 189"/>
              <a:gd name="T15" fmla="*/ 73 h 201"/>
              <a:gd name="T16" fmla="*/ 61 w 189"/>
              <a:gd name="T17" fmla="*/ 16 h 201"/>
              <a:gd name="T18" fmla="*/ 61 w 189"/>
              <a:gd name="T19" fmla="*/ 16 h 201"/>
              <a:gd name="T20" fmla="*/ 61 w 189"/>
              <a:gd name="T21" fmla="*/ 1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 h="201">
                <a:moveTo>
                  <a:pt x="61" y="16"/>
                </a:moveTo>
                <a:cubicBezTo>
                  <a:pt x="50" y="19"/>
                  <a:pt x="39" y="26"/>
                  <a:pt x="30" y="34"/>
                </a:cubicBezTo>
                <a:cubicBezTo>
                  <a:pt x="42" y="37"/>
                  <a:pt x="52" y="46"/>
                  <a:pt x="56" y="59"/>
                </a:cubicBezTo>
                <a:cubicBezTo>
                  <a:pt x="63" y="79"/>
                  <a:pt x="52" y="102"/>
                  <a:pt x="31" y="108"/>
                </a:cubicBezTo>
                <a:cubicBezTo>
                  <a:pt x="21" y="112"/>
                  <a:pt x="10" y="111"/>
                  <a:pt x="0" y="106"/>
                </a:cubicBezTo>
                <a:cubicBezTo>
                  <a:pt x="1" y="113"/>
                  <a:pt x="2" y="121"/>
                  <a:pt x="5" y="128"/>
                </a:cubicBezTo>
                <a:cubicBezTo>
                  <a:pt x="20" y="175"/>
                  <a:pt x="70" y="201"/>
                  <a:pt x="117" y="185"/>
                </a:cubicBezTo>
                <a:cubicBezTo>
                  <a:pt x="164" y="170"/>
                  <a:pt x="189" y="119"/>
                  <a:pt x="174" y="73"/>
                </a:cubicBezTo>
                <a:cubicBezTo>
                  <a:pt x="159" y="26"/>
                  <a:pt x="108" y="0"/>
                  <a:pt x="61" y="16"/>
                </a:cubicBezTo>
                <a:close/>
                <a:moveTo>
                  <a:pt x="61" y="16"/>
                </a:moveTo>
                <a:cubicBezTo>
                  <a:pt x="61" y="16"/>
                  <a:pt x="61" y="16"/>
                  <a:pt x="61" y="16"/>
                </a:cubicBezTo>
              </a:path>
            </a:pathLst>
          </a:custGeom>
          <a:solidFill>
            <a:srgbClr val="B6E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0" name="Freeform 814"/>
          <p:cNvSpPr>
            <a:spLocks noEditPoints="1"/>
          </p:cNvSpPr>
          <p:nvPr/>
        </p:nvSpPr>
        <p:spPr bwMode="auto">
          <a:xfrm>
            <a:off x="3189288" y="1600201"/>
            <a:ext cx="333375" cy="339725"/>
          </a:xfrm>
          <a:custGeom>
            <a:avLst/>
            <a:gdLst>
              <a:gd name="T0" fmla="*/ 167 w 210"/>
              <a:gd name="T1" fmla="*/ 83 h 214"/>
              <a:gd name="T2" fmla="*/ 170 w 210"/>
              <a:gd name="T3" fmla="*/ 112 h 214"/>
              <a:gd name="T4" fmla="*/ 113 w 210"/>
              <a:gd name="T5" fmla="*/ 167 h 214"/>
              <a:gd name="T6" fmla="*/ 43 w 210"/>
              <a:gd name="T7" fmla="*/ 97 h 214"/>
              <a:gd name="T8" fmla="*/ 97 w 210"/>
              <a:gd name="T9" fmla="*/ 40 h 214"/>
              <a:gd name="T10" fmla="*/ 126 w 210"/>
              <a:gd name="T11" fmla="*/ 42 h 214"/>
              <a:gd name="T12" fmla="*/ 145 w 210"/>
              <a:gd name="T13" fmla="*/ 38 h 214"/>
              <a:gd name="T14" fmla="*/ 146 w 210"/>
              <a:gd name="T15" fmla="*/ 38 h 214"/>
              <a:gd name="T16" fmla="*/ 139 w 210"/>
              <a:gd name="T17" fmla="*/ 6 h 214"/>
              <a:gd name="T18" fmla="*/ 99 w 210"/>
              <a:gd name="T19" fmla="*/ 1 h 214"/>
              <a:gd name="T20" fmla="*/ 4 w 210"/>
              <a:gd name="T21" fmla="*/ 96 h 214"/>
              <a:gd name="T22" fmla="*/ 122 w 210"/>
              <a:gd name="T23" fmla="*/ 204 h 214"/>
              <a:gd name="T24" fmla="*/ 207 w 210"/>
              <a:gd name="T25" fmla="*/ 120 h 214"/>
              <a:gd name="T26" fmla="*/ 204 w 210"/>
              <a:gd name="T27" fmla="*/ 71 h 214"/>
              <a:gd name="T28" fmla="*/ 172 w 210"/>
              <a:gd name="T29" fmla="*/ 63 h 214"/>
              <a:gd name="T30" fmla="*/ 167 w 210"/>
              <a:gd name="T31" fmla="*/ 83 h 214"/>
              <a:gd name="T32" fmla="*/ 167 w 210"/>
              <a:gd name="T33" fmla="*/ 83 h 214"/>
              <a:gd name="T34" fmla="*/ 167 w 210"/>
              <a:gd name="T35" fmla="*/ 83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0" h="214">
                <a:moveTo>
                  <a:pt x="167" y="83"/>
                </a:moveTo>
                <a:cubicBezTo>
                  <a:pt x="170" y="92"/>
                  <a:pt x="171" y="102"/>
                  <a:pt x="170" y="112"/>
                </a:cubicBezTo>
                <a:cubicBezTo>
                  <a:pt x="166" y="141"/>
                  <a:pt x="142" y="164"/>
                  <a:pt x="113" y="167"/>
                </a:cubicBezTo>
                <a:cubicBezTo>
                  <a:pt x="73" y="171"/>
                  <a:pt x="39" y="137"/>
                  <a:pt x="43" y="97"/>
                </a:cubicBezTo>
                <a:cubicBezTo>
                  <a:pt x="46" y="68"/>
                  <a:pt x="68" y="44"/>
                  <a:pt x="97" y="40"/>
                </a:cubicBezTo>
                <a:cubicBezTo>
                  <a:pt x="107" y="38"/>
                  <a:pt x="117" y="39"/>
                  <a:pt x="126" y="42"/>
                </a:cubicBezTo>
                <a:cubicBezTo>
                  <a:pt x="133" y="44"/>
                  <a:pt x="140" y="43"/>
                  <a:pt x="145" y="38"/>
                </a:cubicBezTo>
                <a:cubicBezTo>
                  <a:pt x="146" y="38"/>
                  <a:pt x="146" y="38"/>
                  <a:pt x="146" y="38"/>
                </a:cubicBezTo>
                <a:cubicBezTo>
                  <a:pt x="156" y="28"/>
                  <a:pt x="153" y="10"/>
                  <a:pt x="139" y="6"/>
                </a:cubicBezTo>
                <a:cubicBezTo>
                  <a:pt x="126" y="2"/>
                  <a:pt x="113" y="0"/>
                  <a:pt x="99" y="1"/>
                </a:cubicBezTo>
                <a:cubicBezTo>
                  <a:pt x="48" y="4"/>
                  <a:pt x="7" y="46"/>
                  <a:pt x="4" y="96"/>
                </a:cubicBezTo>
                <a:cubicBezTo>
                  <a:pt x="0" y="161"/>
                  <a:pt x="56" y="214"/>
                  <a:pt x="122" y="204"/>
                </a:cubicBezTo>
                <a:cubicBezTo>
                  <a:pt x="165" y="198"/>
                  <a:pt x="200" y="164"/>
                  <a:pt x="207" y="120"/>
                </a:cubicBezTo>
                <a:cubicBezTo>
                  <a:pt x="210" y="103"/>
                  <a:pt x="209" y="86"/>
                  <a:pt x="204" y="71"/>
                </a:cubicBezTo>
                <a:cubicBezTo>
                  <a:pt x="199" y="58"/>
                  <a:pt x="183" y="53"/>
                  <a:pt x="172" y="63"/>
                </a:cubicBezTo>
                <a:cubicBezTo>
                  <a:pt x="167" y="68"/>
                  <a:pt x="165" y="76"/>
                  <a:pt x="167" y="83"/>
                </a:cubicBezTo>
                <a:close/>
                <a:moveTo>
                  <a:pt x="167" y="83"/>
                </a:moveTo>
                <a:cubicBezTo>
                  <a:pt x="167" y="83"/>
                  <a:pt x="167" y="83"/>
                  <a:pt x="167" y="83"/>
                </a:cubicBezTo>
              </a:path>
            </a:pathLst>
          </a:custGeom>
          <a:solidFill>
            <a:srgbClr val="5C3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1" name="Freeform 815"/>
          <p:cNvSpPr>
            <a:spLocks noEditPoints="1"/>
          </p:cNvSpPr>
          <p:nvPr/>
        </p:nvSpPr>
        <p:spPr bwMode="auto">
          <a:xfrm>
            <a:off x="8424863" y="2376488"/>
            <a:ext cx="80963" cy="80963"/>
          </a:xfrm>
          <a:custGeom>
            <a:avLst/>
            <a:gdLst>
              <a:gd name="T0" fmla="*/ 0 w 51"/>
              <a:gd name="T1" fmla="*/ 26 h 51"/>
              <a:gd name="T2" fmla="*/ 26 w 51"/>
              <a:gd name="T3" fmla="*/ 51 h 51"/>
              <a:gd name="T4" fmla="*/ 51 w 51"/>
              <a:gd name="T5" fmla="*/ 26 h 51"/>
              <a:gd name="T6" fmla="*/ 26 w 51"/>
              <a:gd name="T7" fmla="*/ 0 h 51"/>
              <a:gd name="T8" fmla="*/ 0 w 51"/>
              <a:gd name="T9" fmla="*/ 26 h 51"/>
              <a:gd name="T10" fmla="*/ 0 w 51"/>
              <a:gd name="T11" fmla="*/ 26 h 51"/>
              <a:gd name="T12" fmla="*/ 0 w 51"/>
              <a:gd name="T13" fmla="*/ 26 h 51"/>
            </a:gdLst>
            <a:ahLst/>
            <a:cxnLst>
              <a:cxn ang="0">
                <a:pos x="T0" y="T1"/>
              </a:cxn>
              <a:cxn ang="0">
                <a:pos x="T2" y="T3"/>
              </a:cxn>
              <a:cxn ang="0">
                <a:pos x="T4" y="T5"/>
              </a:cxn>
              <a:cxn ang="0">
                <a:pos x="T6" y="T7"/>
              </a:cxn>
              <a:cxn ang="0">
                <a:pos x="T8" y="T9"/>
              </a:cxn>
              <a:cxn ang="0">
                <a:pos x="T10" y="T11"/>
              </a:cxn>
              <a:cxn ang="0">
                <a:pos x="T12" y="T13"/>
              </a:cxn>
            </a:cxnLst>
            <a:rect l="0" t="0" r="r" b="b"/>
            <a:pathLst>
              <a:path w="51" h="51">
                <a:moveTo>
                  <a:pt x="0" y="26"/>
                </a:moveTo>
                <a:cubicBezTo>
                  <a:pt x="0" y="40"/>
                  <a:pt x="12" y="51"/>
                  <a:pt x="26" y="51"/>
                </a:cubicBezTo>
                <a:cubicBezTo>
                  <a:pt x="40" y="51"/>
                  <a:pt x="51" y="40"/>
                  <a:pt x="51" y="26"/>
                </a:cubicBezTo>
                <a:cubicBezTo>
                  <a:pt x="51" y="12"/>
                  <a:pt x="40" y="0"/>
                  <a:pt x="26" y="0"/>
                </a:cubicBezTo>
                <a:cubicBezTo>
                  <a:pt x="12" y="0"/>
                  <a:pt x="0" y="12"/>
                  <a:pt x="0" y="26"/>
                </a:cubicBezTo>
                <a:close/>
                <a:moveTo>
                  <a:pt x="0" y="26"/>
                </a:moveTo>
                <a:cubicBezTo>
                  <a:pt x="0" y="26"/>
                  <a:pt x="0" y="26"/>
                  <a:pt x="0" y="26"/>
                </a:cubicBezTo>
              </a:path>
            </a:pathLst>
          </a:custGeom>
          <a:solidFill>
            <a:srgbClr val="4CC6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2" name="Freeform 816"/>
          <p:cNvSpPr>
            <a:spLocks noEditPoints="1"/>
          </p:cNvSpPr>
          <p:nvPr/>
        </p:nvSpPr>
        <p:spPr bwMode="auto">
          <a:xfrm>
            <a:off x="6219825" y="2093913"/>
            <a:ext cx="80963" cy="79375"/>
          </a:xfrm>
          <a:custGeom>
            <a:avLst/>
            <a:gdLst>
              <a:gd name="T0" fmla="*/ 0 w 51"/>
              <a:gd name="T1" fmla="*/ 26 h 51"/>
              <a:gd name="T2" fmla="*/ 26 w 51"/>
              <a:gd name="T3" fmla="*/ 51 h 51"/>
              <a:gd name="T4" fmla="*/ 51 w 51"/>
              <a:gd name="T5" fmla="*/ 26 h 51"/>
              <a:gd name="T6" fmla="*/ 26 w 51"/>
              <a:gd name="T7" fmla="*/ 0 h 51"/>
              <a:gd name="T8" fmla="*/ 0 w 51"/>
              <a:gd name="T9" fmla="*/ 26 h 51"/>
              <a:gd name="T10" fmla="*/ 0 w 51"/>
              <a:gd name="T11" fmla="*/ 26 h 51"/>
              <a:gd name="T12" fmla="*/ 0 w 51"/>
              <a:gd name="T13" fmla="*/ 26 h 51"/>
            </a:gdLst>
            <a:ahLst/>
            <a:cxnLst>
              <a:cxn ang="0">
                <a:pos x="T0" y="T1"/>
              </a:cxn>
              <a:cxn ang="0">
                <a:pos x="T2" y="T3"/>
              </a:cxn>
              <a:cxn ang="0">
                <a:pos x="T4" y="T5"/>
              </a:cxn>
              <a:cxn ang="0">
                <a:pos x="T6" y="T7"/>
              </a:cxn>
              <a:cxn ang="0">
                <a:pos x="T8" y="T9"/>
              </a:cxn>
              <a:cxn ang="0">
                <a:pos x="T10" y="T11"/>
              </a:cxn>
              <a:cxn ang="0">
                <a:pos x="T12" y="T13"/>
              </a:cxn>
            </a:cxnLst>
            <a:rect l="0" t="0" r="r" b="b"/>
            <a:pathLst>
              <a:path w="51" h="51">
                <a:moveTo>
                  <a:pt x="0" y="26"/>
                </a:moveTo>
                <a:cubicBezTo>
                  <a:pt x="0" y="40"/>
                  <a:pt x="11" y="51"/>
                  <a:pt x="26" y="51"/>
                </a:cubicBezTo>
                <a:cubicBezTo>
                  <a:pt x="40" y="51"/>
                  <a:pt x="51" y="40"/>
                  <a:pt x="51" y="26"/>
                </a:cubicBezTo>
                <a:cubicBezTo>
                  <a:pt x="51" y="12"/>
                  <a:pt x="40" y="0"/>
                  <a:pt x="26" y="0"/>
                </a:cubicBezTo>
                <a:cubicBezTo>
                  <a:pt x="11" y="0"/>
                  <a:pt x="0" y="12"/>
                  <a:pt x="0" y="26"/>
                </a:cubicBezTo>
                <a:close/>
                <a:moveTo>
                  <a:pt x="0" y="26"/>
                </a:moveTo>
                <a:cubicBezTo>
                  <a:pt x="0" y="26"/>
                  <a:pt x="0" y="26"/>
                  <a:pt x="0" y="26"/>
                </a:cubicBezTo>
              </a:path>
            </a:pathLst>
          </a:custGeom>
          <a:solidFill>
            <a:srgbClr val="4CC6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3" name="Freeform 817"/>
          <p:cNvSpPr>
            <a:spLocks noEditPoints="1"/>
          </p:cNvSpPr>
          <p:nvPr/>
        </p:nvSpPr>
        <p:spPr bwMode="auto">
          <a:xfrm>
            <a:off x="4356100" y="1666876"/>
            <a:ext cx="80963" cy="80963"/>
          </a:xfrm>
          <a:custGeom>
            <a:avLst/>
            <a:gdLst>
              <a:gd name="T0" fmla="*/ 0 w 51"/>
              <a:gd name="T1" fmla="*/ 25 h 51"/>
              <a:gd name="T2" fmla="*/ 26 w 51"/>
              <a:gd name="T3" fmla="*/ 51 h 51"/>
              <a:gd name="T4" fmla="*/ 51 w 51"/>
              <a:gd name="T5" fmla="*/ 25 h 51"/>
              <a:gd name="T6" fmla="*/ 26 w 51"/>
              <a:gd name="T7" fmla="*/ 0 h 51"/>
              <a:gd name="T8" fmla="*/ 0 w 51"/>
              <a:gd name="T9" fmla="*/ 25 h 51"/>
              <a:gd name="T10" fmla="*/ 0 w 51"/>
              <a:gd name="T11" fmla="*/ 25 h 51"/>
              <a:gd name="T12" fmla="*/ 0 w 51"/>
              <a:gd name="T13" fmla="*/ 25 h 51"/>
            </a:gdLst>
            <a:ahLst/>
            <a:cxnLst>
              <a:cxn ang="0">
                <a:pos x="T0" y="T1"/>
              </a:cxn>
              <a:cxn ang="0">
                <a:pos x="T2" y="T3"/>
              </a:cxn>
              <a:cxn ang="0">
                <a:pos x="T4" y="T5"/>
              </a:cxn>
              <a:cxn ang="0">
                <a:pos x="T6" y="T7"/>
              </a:cxn>
              <a:cxn ang="0">
                <a:pos x="T8" y="T9"/>
              </a:cxn>
              <a:cxn ang="0">
                <a:pos x="T10" y="T11"/>
              </a:cxn>
              <a:cxn ang="0">
                <a:pos x="T12" y="T13"/>
              </a:cxn>
            </a:cxnLst>
            <a:rect l="0" t="0" r="r" b="b"/>
            <a:pathLst>
              <a:path w="51" h="51">
                <a:moveTo>
                  <a:pt x="0" y="25"/>
                </a:moveTo>
                <a:cubicBezTo>
                  <a:pt x="0" y="39"/>
                  <a:pt x="12" y="51"/>
                  <a:pt x="26" y="51"/>
                </a:cubicBezTo>
                <a:cubicBezTo>
                  <a:pt x="40" y="51"/>
                  <a:pt x="51" y="39"/>
                  <a:pt x="51" y="25"/>
                </a:cubicBezTo>
                <a:cubicBezTo>
                  <a:pt x="51" y="11"/>
                  <a:pt x="40" y="0"/>
                  <a:pt x="26" y="0"/>
                </a:cubicBezTo>
                <a:cubicBezTo>
                  <a:pt x="12" y="0"/>
                  <a:pt x="0" y="11"/>
                  <a:pt x="0" y="25"/>
                </a:cubicBezTo>
                <a:close/>
                <a:moveTo>
                  <a:pt x="0" y="25"/>
                </a:moveTo>
                <a:cubicBezTo>
                  <a:pt x="0" y="25"/>
                  <a:pt x="0" y="25"/>
                  <a:pt x="0" y="25"/>
                </a:cubicBezTo>
              </a:path>
            </a:pathLst>
          </a:custGeom>
          <a:solidFill>
            <a:srgbClr val="5C33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4" name="Freeform 818"/>
          <p:cNvSpPr>
            <a:spLocks noEditPoints="1"/>
          </p:cNvSpPr>
          <p:nvPr/>
        </p:nvSpPr>
        <p:spPr bwMode="auto">
          <a:xfrm>
            <a:off x="9150350" y="3298826"/>
            <a:ext cx="101600" cy="101600"/>
          </a:xfrm>
          <a:custGeom>
            <a:avLst/>
            <a:gdLst>
              <a:gd name="T0" fmla="*/ 0 w 64"/>
              <a:gd name="T1" fmla="*/ 32 h 64"/>
              <a:gd name="T2" fmla="*/ 32 w 64"/>
              <a:gd name="T3" fmla="*/ 64 h 64"/>
              <a:gd name="T4" fmla="*/ 64 w 64"/>
              <a:gd name="T5" fmla="*/ 32 h 64"/>
              <a:gd name="T6" fmla="*/ 32 w 64"/>
              <a:gd name="T7" fmla="*/ 0 h 64"/>
              <a:gd name="T8" fmla="*/ 0 w 64"/>
              <a:gd name="T9" fmla="*/ 32 h 64"/>
              <a:gd name="T10" fmla="*/ 0 w 64"/>
              <a:gd name="T11" fmla="*/ 32 h 64"/>
              <a:gd name="T12" fmla="*/ 0 w 64"/>
              <a:gd name="T13" fmla="*/ 32 h 64"/>
            </a:gdLst>
            <a:ahLst/>
            <a:cxnLst>
              <a:cxn ang="0">
                <a:pos x="T0" y="T1"/>
              </a:cxn>
              <a:cxn ang="0">
                <a:pos x="T2" y="T3"/>
              </a:cxn>
              <a:cxn ang="0">
                <a:pos x="T4" y="T5"/>
              </a:cxn>
              <a:cxn ang="0">
                <a:pos x="T6" y="T7"/>
              </a:cxn>
              <a:cxn ang="0">
                <a:pos x="T8" y="T9"/>
              </a:cxn>
              <a:cxn ang="0">
                <a:pos x="T10" y="T11"/>
              </a:cxn>
              <a:cxn ang="0">
                <a:pos x="T12" y="T13"/>
              </a:cxn>
            </a:cxnLst>
            <a:rect l="0" t="0" r="r" b="b"/>
            <a:pathLst>
              <a:path w="64" h="64">
                <a:moveTo>
                  <a:pt x="0" y="32"/>
                </a:moveTo>
                <a:cubicBezTo>
                  <a:pt x="0" y="49"/>
                  <a:pt x="15" y="64"/>
                  <a:pt x="32" y="64"/>
                </a:cubicBezTo>
                <a:cubicBezTo>
                  <a:pt x="50" y="64"/>
                  <a:pt x="64" y="49"/>
                  <a:pt x="64" y="32"/>
                </a:cubicBezTo>
                <a:cubicBezTo>
                  <a:pt x="64" y="14"/>
                  <a:pt x="50" y="0"/>
                  <a:pt x="32" y="0"/>
                </a:cubicBezTo>
                <a:cubicBezTo>
                  <a:pt x="15" y="0"/>
                  <a:pt x="0" y="14"/>
                  <a:pt x="0" y="32"/>
                </a:cubicBezTo>
                <a:close/>
                <a:moveTo>
                  <a:pt x="0" y="32"/>
                </a:moveTo>
                <a:cubicBezTo>
                  <a:pt x="0" y="32"/>
                  <a:pt x="0" y="32"/>
                  <a:pt x="0" y="32"/>
                </a:cubicBezTo>
              </a:path>
            </a:pathLst>
          </a:custGeom>
          <a:solidFill>
            <a:srgbClr val="FFA8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5" name="Freeform 819"/>
          <p:cNvSpPr>
            <a:spLocks noEditPoints="1"/>
          </p:cNvSpPr>
          <p:nvPr/>
        </p:nvSpPr>
        <p:spPr bwMode="auto">
          <a:xfrm>
            <a:off x="6953250" y="1230313"/>
            <a:ext cx="171450" cy="177800"/>
          </a:xfrm>
          <a:custGeom>
            <a:avLst/>
            <a:gdLst>
              <a:gd name="T0" fmla="*/ 46 w 108"/>
              <a:gd name="T1" fmla="*/ 4 h 112"/>
              <a:gd name="T2" fmla="*/ 45 w 108"/>
              <a:gd name="T3" fmla="*/ 4 h 112"/>
              <a:gd name="T4" fmla="*/ 60 w 108"/>
              <a:gd name="T5" fmla="*/ 26 h 112"/>
              <a:gd name="T6" fmla="*/ 34 w 108"/>
              <a:gd name="T7" fmla="*/ 61 h 112"/>
              <a:gd name="T8" fmla="*/ 2 w 108"/>
              <a:gd name="T9" fmla="*/ 44 h 112"/>
              <a:gd name="T10" fmla="*/ 1 w 108"/>
              <a:gd name="T11" fmla="*/ 63 h 112"/>
              <a:gd name="T12" fmla="*/ 60 w 108"/>
              <a:gd name="T13" fmla="*/ 108 h 112"/>
              <a:gd name="T14" fmla="*/ 105 w 108"/>
              <a:gd name="T15" fmla="*/ 49 h 112"/>
              <a:gd name="T16" fmla="*/ 46 w 108"/>
              <a:gd name="T17" fmla="*/ 4 h 112"/>
              <a:gd name="T18" fmla="*/ 46 w 108"/>
              <a:gd name="T19" fmla="*/ 4 h 112"/>
              <a:gd name="T20" fmla="*/ 46 w 108"/>
              <a:gd name="T21" fmla="*/ 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12">
                <a:moveTo>
                  <a:pt x="46" y="4"/>
                </a:moveTo>
                <a:cubicBezTo>
                  <a:pt x="45" y="4"/>
                  <a:pt x="45" y="4"/>
                  <a:pt x="45" y="4"/>
                </a:cubicBezTo>
                <a:cubicBezTo>
                  <a:pt x="53" y="8"/>
                  <a:pt x="59" y="16"/>
                  <a:pt x="60" y="26"/>
                </a:cubicBezTo>
                <a:cubicBezTo>
                  <a:pt x="62" y="43"/>
                  <a:pt x="50" y="58"/>
                  <a:pt x="34" y="61"/>
                </a:cubicBezTo>
                <a:cubicBezTo>
                  <a:pt x="20" y="62"/>
                  <a:pt x="8" y="55"/>
                  <a:pt x="2" y="44"/>
                </a:cubicBezTo>
                <a:cubicBezTo>
                  <a:pt x="0" y="50"/>
                  <a:pt x="0" y="56"/>
                  <a:pt x="1" y="63"/>
                </a:cubicBezTo>
                <a:cubicBezTo>
                  <a:pt x="5" y="92"/>
                  <a:pt x="31" y="112"/>
                  <a:pt x="60" y="108"/>
                </a:cubicBezTo>
                <a:cubicBezTo>
                  <a:pt x="89" y="104"/>
                  <a:pt x="108" y="78"/>
                  <a:pt x="105" y="49"/>
                </a:cubicBezTo>
                <a:cubicBezTo>
                  <a:pt x="101" y="20"/>
                  <a:pt x="75" y="0"/>
                  <a:pt x="46" y="4"/>
                </a:cubicBezTo>
                <a:close/>
                <a:moveTo>
                  <a:pt x="46" y="4"/>
                </a:moveTo>
                <a:cubicBezTo>
                  <a:pt x="46" y="4"/>
                  <a:pt x="46" y="4"/>
                  <a:pt x="46" y="4"/>
                </a:cubicBezTo>
              </a:path>
            </a:pathLst>
          </a:custGeom>
          <a:solidFill>
            <a:srgbClr val="FFE40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6" name="Freeform 820"/>
          <p:cNvSpPr>
            <a:spLocks noEditPoints="1"/>
          </p:cNvSpPr>
          <p:nvPr/>
        </p:nvSpPr>
        <p:spPr bwMode="auto">
          <a:xfrm>
            <a:off x="8863013" y="2036763"/>
            <a:ext cx="220663" cy="222250"/>
          </a:xfrm>
          <a:custGeom>
            <a:avLst/>
            <a:gdLst>
              <a:gd name="T0" fmla="*/ 70 w 140"/>
              <a:gd name="T1" fmla="*/ 0 h 141"/>
              <a:gd name="T2" fmla="*/ 0 w 140"/>
              <a:gd name="T3" fmla="*/ 71 h 141"/>
              <a:gd name="T4" fmla="*/ 70 w 140"/>
              <a:gd name="T5" fmla="*/ 141 h 141"/>
              <a:gd name="T6" fmla="*/ 140 w 140"/>
              <a:gd name="T7" fmla="*/ 71 h 141"/>
              <a:gd name="T8" fmla="*/ 70 w 140"/>
              <a:gd name="T9" fmla="*/ 0 h 141"/>
              <a:gd name="T10" fmla="*/ 70 w 140"/>
              <a:gd name="T11" fmla="*/ 96 h 141"/>
              <a:gd name="T12" fmla="*/ 44 w 140"/>
              <a:gd name="T13" fmla="*/ 71 h 141"/>
              <a:gd name="T14" fmla="*/ 70 w 140"/>
              <a:gd name="T15" fmla="*/ 45 h 141"/>
              <a:gd name="T16" fmla="*/ 96 w 140"/>
              <a:gd name="T17" fmla="*/ 71 h 141"/>
              <a:gd name="T18" fmla="*/ 70 w 140"/>
              <a:gd name="T19" fmla="*/ 96 h 141"/>
              <a:gd name="T20" fmla="*/ 70 w 140"/>
              <a:gd name="T21" fmla="*/ 96 h 141"/>
              <a:gd name="T22" fmla="*/ 70 w 140"/>
              <a:gd name="T23" fmla="*/ 9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0" h="141">
                <a:moveTo>
                  <a:pt x="70" y="0"/>
                </a:moveTo>
                <a:cubicBezTo>
                  <a:pt x="31" y="0"/>
                  <a:pt x="0" y="32"/>
                  <a:pt x="0" y="71"/>
                </a:cubicBezTo>
                <a:cubicBezTo>
                  <a:pt x="0" y="110"/>
                  <a:pt x="31" y="141"/>
                  <a:pt x="70" y="141"/>
                </a:cubicBezTo>
                <a:cubicBezTo>
                  <a:pt x="109" y="141"/>
                  <a:pt x="140" y="110"/>
                  <a:pt x="140" y="71"/>
                </a:cubicBezTo>
                <a:cubicBezTo>
                  <a:pt x="140" y="32"/>
                  <a:pt x="109" y="0"/>
                  <a:pt x="70" y="0"/>
                </a:cubicBezTo>
                <a:close/>
                <a:moveTo>
                  <a:pt x="70" y="96"/>
                </a:moveTo>
                <a:cubicBezTo>
                  <a:pt x="56" y="96"/>
                  <a:pt x="44" y="85"/>
                  <a:pt x="44" y="71"/>
                </a:cubicBezTo>
                <a:cubicBezTo>
                  <a:pt x="44" y="57"/>
                  <a:pt x="56" y="45"/>
                  <a:pt x="70" y="45"/>
                </a:cubicBezTo>
                <a:cubicBezTo>
                  <a:pt x="84" y="45"/>
                  <a:pt x="96" y="57"/>
                  <a:pt x="96" y="71"/>
                </a:cubicBezTo>
                <a:cubicBezTo>
                  <a:pt x="96" y="85"/>
                  <a:pt x="84" y="96"/>
                  <a:pt x="70" y="96"/>
                </a:cubicBezTo>
                <a:close/>
                <a:moveTo>
                  <a:pt x="70" y="96"/>
                </a:moveTo>
                <a:cubicBezTo>
                  <a:pt x="70" y="96"/>
                  <a:pt x="70" y="96"/>
                  <a:pt x="70" y="96"/>
                </a:cubicBezTo>
              </a:path>
            </a:pathLst>
          </a:custGeom>
          <a:solidFill>
            <a:srgbClr val="5C3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7" name="Freeform 821"/>
          <p:cNvSpPr>
            <a:spLocks noEditPoints="1"/>
          </p:cNvSpPr>
          <p:nvPr/>
        </p:nvSpPr>
        <p:spPr bwMode="auto">
          <a:xfrm>
            <a:off x="2795588" y="3409951"/>
            <a:ext cx="182563" cy="182563"/>
          </a:xfrm>
          <a:custGeom>
            <a:avLst/>
            <a:gdLst>
              <a:gd name="T0" fmla="*/ 57 w 115"/>
              <a:gd name="T1" fmla="*/ 0 h 115"/>
              <a:gd name="T2" fmla="*/ 0 w 115"/>
              <a:gd name="T3" fmla="*/ 58 h 115"/>
              <a:gd name="T4" fmla="*/ 57 w 115"/>
              <a:gd name="T5" fmla="*/ 115 h 115"/>
              <a:gd name="T6" fmla="*/ 115 w 115"/>
              <a:gd name="T7" fmla="*/ 58 h 115"/>
              <a:gd name="T8" fmla="*/ 57 w 115"/>
              <a:gd name="T9" fmla="*/ 0 h 115"/>
              <a:gd name="T10" fmla="*/ 57 w 115"/>
              <a:gd name="T11" fmla="*/ 79 h 115"/>
              <a:gd name="T12" fmla="*/ 37 w 115"/>
              <a:gd name="T13" fmla="*/ 58 h 115"/>
              <a:gd name="T14" fmla="*/ 57 w 115"/>
              <a:gd name="T15" fmla="*/ 37 h 115"/>
              <a:gd name="T16" fmla="*/ 78 w 115"/>
              <a:gd name="T17" fmla="*/ 58 h 115"/>
              <a:gd name="T18" fmla="*/ 57 w 115"/>
              <a:gd name="T19" fmla="*/ 79 h 115"/>
              <a:gd name="T20" fmla="*/ 57 w 115"/>
              <a:gd name="T21" fmla="*/ 79 h 115"/>
              <a:gd name="T22" fmla="*/ 57 w 115"/>
              <a:gd name="T23" fmla="*/ 7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 h="115">
                <a:moveTo>
                  <a:pt x="57" y="0"/>
                </a:moveTo>
                <a:cubicBezTo>
                  <a:pt x="26" y="0"/>
                  <a:pt x="0" y="26"/>
                  <a:pt x="0" y="58"/>
                </a:cubicBezTo>
                <a:cubicBezTo>
                  <a:pt x="0" y="89"/>
                  <a:pt x="26" y="115"/>
                  <a:pt x="57" y="115"/>
                </a:cubicBezTo>
                <a:cubicBezTo>
                  <a:pt x="89" y="115"/>
                  <a:pt x="115" y="89"/>
                  <a:pt x="115" y="58"/>
                </a:cubicBezTo>
                <a:cubicBezTo>
                  <a:pt x="115" y="26"/>
                  <a:pt x="89" y="0"/>
                  <a:pt x="57" y="0"/>
                </a:cubicBezTo>
                <a:close/>
                <a:moveTo>
                  <a:pt x="57" y="79"/>
                </a:moveTo>
                <a:cubicBezTo>
                  <a:pt x="46" y="79"/>
                  <a:pt x="37" y="70"/>
                  <a:pt x="37" y="58"/>
                </a:cubicBezTo>
                <a:cubicBezTo>
                  <a:pt x="37" y="47"/>
                  <a:pt x="46" y="37"/>
                  <a:pt x="57" y="37"/>
                </a:cubicBezTo>
                <a:cubicBezTo>
                  <a:pt x="69" y="37"/>
                  <a:pt x="78" y="47"/>
                  <a:pt x="78" y="58"/>
                </a:cubicBezTo>
                <a:cubicBezTo>
                  <a:pt x="79" y="70"/>
                  <a:pt x="69" y="79"/>
                  <a:pt x="57" y="79"/>
                </a:cubicBezTo>
                <a:close/>
                <a:moveTo>
                  <a:pt x="57" y="79"/>
                </a:moveTo>
                <a:cubicBezTo>
                  <a:pt x="57" y="79"/>
                  <a:pt x="57" y="79"/>
                  <a:pt x="57" y="79"/>
                </a:cubicBezTo>
              </a:path>
            </a:pathLst>
          </a:custGeom>
          <a:solidFill>
            <a:srgbClr val="EEEA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8" name="Freeform 822"/>
          <p:cNvSpPr>
            <a:spLocks noEditPoints="1"/>
          </p:cNvSpPr>
          <p:nvPr/>
        </p:nvSpPr>
        <p:spPr bwMode="auto">
          <a:xfrm>
            <a:off x="8496300" y="2925763"/>
            <a:ext cx="273050" cy="274638"/>
          </a:xfrm>
          <a:custGeom>
            <a:avLst/>
            <a:gdLst>
              <a:gd name="T0" fmla="*/ 16 w 173"/>
              <a:gd name="T1" fmla="*/ 72 h 173"/>
              <a:gd name="T2" fmla="*/ 61 w 173"/>
              <a:gd name="T3" fmla="*/ 72 h 173"/>
              <a:gd name="T4" fmla="*/ 77 w 173"/>
              <a:gd name="T5" fmla="*/ 88 h 173"/>
              <a:gd name="T6" fmla="*/ 61 w 173"/>
              <a:gd name="T7" fmla="*/ 104 h 173"/>
              <a:gd name="T8" fmla="*/ 16 w 173"/>
              <a:gd name="T9" fmla="*/ 104 h 173"/>
              <a:gd name="T10" fmla="*/ 0 w 173"/>
              <a:gd name="T11" fmla="*/ 88 h 173"/>
              <a:gd name="T12" fmla="*/ 16 w 173"/>
              <a:gd name="T13" fmla="*/ 72 h 173"/>
              <a:gd name="T14" fmla="*/ 72 w 173"/>
              <a:gd name="T15" fmla="*/ 157 h 173"/>
              <a:gd name="T16" fmla="*/ 72 w 173"/>
              <a:gd name="T17" fmla="*/ 112 h 173"/>
              <a:gd name="T18" fmla="*/ 88 w 173"/>
              <a:gd name="T19" fmla="*/ 96 h 173"/>
              <a:gd name="T20" fmla="*/ 104 w 173"/>
              <a:gd name="T21" fmla="*/ 112 h 173"/>
              <a:gd name="T22" fmla="*/ 104 w 173"/>
              <a:gd name="T23" fmla="*/ 157 h 173"/>
              <a:gd name="T24" fmla="*/ 88 w 173"/>
              <a:gd name="T25" fmla="*/ 173 h 173"/>
              <a:gd name="T26" fmla="*/ 72 w 173"/>
              <a:gd name="T27" fmla="*/ 157 h 173"/>
              <a:gd name="T28" fmla="*/ 157 w 173"/>
              <a:gd name="T29" fmla="*/ 100 h 173"/>
              <a:gd name="T30" fmla="*/ 112 w 173"/>
              <a:gd name="T31" fmla="*/ 100 h 173"/>
              <a:gd name="T32" fmla="*/ 96 w 173"/>
              <a:gd name="T33" fmla="*/ 84 h 173"/>
              <a:gd name="T34" fmla="*/ 112 w 173"/>
              <a:gd name="T35" fmla="*/ 68 h 173"/>
              <a:gd name="T36" fmla="*/ 157 w 173"/>
              <a:gd name="T37" fmla="*/ 68 h 173"/>
              <a:gd name="T38" fmla="*/ 173 w 173"/>
              <a:gd name="T39" fmla="*/ 84 h 173"/>
              <a:gd name="T40" fmla="*/ 157 w 173"/>
              <a:gd name="T41" fmla="*/ 100 h 173"/>
              <a:gd name="T42" fmla="*/ 101 w 173"/>
              <a:gd name="T43" fmla="*/ 16 h 173"/>
              <a:gd name="T44" fmla="*/ 101 w 173"/>
              <a:gd name="T45" fmla="*/ 61 h 173"/>
              <a:gd name="T46" fmla="*/ 85 w 173"/>
              <a:gd name="T47" fmla="*/ 77 h 173"/>
              <a:gd name="T48" fmla="*/ 69 w 173"/>
              <a:gd name="T49" fmla="*/ 61 h 173"/>
              <a:gd name="T50" fmla="*/ 69 w 173"/>
              <a:gd name="T51" fmla="*/ 16 h 173"/>
              <a:gd name="T52" fmla="*/ 85 w 173"/>
              <a:gd name="T53" fmla="*/ 0 h 173"/>
              <a:gd name="T54" fmla="*/ 101 w 173"/>
              <a:gd name="T55" fmla="*/ 16 h 173"/>
              <a:gd name="T56" fmla="*/ 101 w 173"/>
              <a:gd name="T57" fmla="*/ 16 h 173"/>
              <a:gd name="T58" fmla="*/ 101 w 173"/>
              <a:gd name="T59" fmla="*/ 16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3" h="173">
                <a:moveTo>
                  <a:pt x="16" y="72"/>
                </a:moveTo>
                <a:cubicBezTo>
                  <a:pt x="61" y="72"/>
                  <a:pt x="61" y="72"/>
                  <a:pt x="61" y="72"/>
                </a:cubicBezTo>
                <a:cubicBezTo>
                  <a:pt x="70" y="72"/>
                  <a:pt x="77" y="79"/>
                  <a:pt x="77" y="88"/>
                </a:cubicBezTo>
                <a:cubicBezTo>
                  <a:pt x="77" y="97"/>
                  <a:pt x="70" y="104"/>
                  <a:pt x="61" y="104"/>
                </a:cubicBezTo>
                <a:cubicBezTo>
                  <a:pt x="16" y="104"/>
                  <a:pt x="16" y="104"/>
                  <a:pt x="16" y="104"/>
                </a:cubicBezTo>
                <a:cubicBezTo>
                  <a:pt x="7" y="104"/>
                  <a:pt x="0" y="97"/>
                  <a:pt x="0" y="88"/>
                </a:cubicBezTo>
                <a:cubicBezTo>
                  <a:pt x="0" y="79"/>
                  <a:pt x="7" y="72"/>
                  <a:pt x="16" y="72"/>
                </a:cubicBezTo>
                <a:close/>
                <a:moveTo>
                  <a:pt x="72" y="157"/>
                </a:moveTo>
                <a:cubicBezTo>
                  <a:pt x="72" y="112"/>
                  <a:pt x="72" y="112"/>
                  <a:pt x="72" y="112"/>
                </a:cubicBezTo>
                <a:cubicBezTo>
                  <a:pt x="72" y="103"/>
                  <a:pt x="79" y="96"/>
                  <a:pt x="88" y="96"/>
                </a:cubicBezTo>
                <a:cubicBezTo>
                  <a:pt x="97" y="96"/>
                  <a:pt x="104" y="103"/>
                  <a:pt x="104" y="112"/>
                </a:cubicBezTo>
                <a:cubicBezTo>
                  <a:pt x="104" y="157"/>
                  <a:pt x="104" y="157"/>
                  <a:pt x="104" y="157"/>
                </a:cubicBezTo>
                <a:cubicBezTo>
                  <a:pt x="104" y="166"/>
                  <a:pt x="97" y="173"/>
                  <a:pt x="88" y="173"/>
                </a:cubicBezTo>
                <a:cubicBezTo>
                  <a:pt x="80" y="173"/>
                  <a:pt x="72" y="166"/>
                  <a:pt x="72" y="157"/>
                </a:cubicBezTo>
                <a:close/>
                <a:moveTo>
                  <a:pt x="157" y="100"/>
                </a:moveTo>
                <a:cubicBezTo>
                  <a:pt x="112" y="100"/>
                  <a:pt x="112" y="100"/>
                  <a:pt x="112" y="100"/>
                </a:cubicBezTo>
                <a:cubicBezTo>
                  <a:pt x="103" y="100"/>
                  <a:pt x="96" y="93"/>
                  <a:pt x="96" y="84"/>
                </a:cubicBezTo>
                <a:cubicBezTo>
                  <a:pt x="96" y="75"/>
                  <a:pt x="103" y="68"/>
                  <a:pt x="112" y="68"/>
                </a:cubicBezTo>
                <a:cubicBezTo>
                  <a:pt x="157" y="68"/>
                  <a:pt x="157" y="68"/>
                  <a:pt x="157" y="68"/>
                </a:cubicBezTo>
                <a:cubicBezTo>
                  <a:pt x="166" y="68"/>
                  <a:pt x="173" y="75"/>
                  <a:pt x="173" y="84"/>
                </a:cubicBezTo>
                <a:cubicBezTo>
                  <a:pt x="173" y="93"/>
                  <a:pt x="166" y="100"/>
                  <a:pt x="157" y="100"/>
                </a:cubicBezTo>
                <a:close/>
                <a:moveTo>
                  <a:pt x="101" y="16"/>
                </a:moveTo>
                <a:cubicBezTo>
                  <a:pt x="101" y="61"/>
                  <a:pt x="101" y="61"/>
                  <a:pt x="101" y="61"/>
                </a:cubicBezTo>
                <a:cubicBezTo>
                  <a:pt x="101" y="70"/>
                  <a:pt x="93" y="77"/>
                  <a:pt x="85" y="77"/>
                </a:cubicBezTo>
                <a:cubicBezTo>
                  <a:pt x="76" y="77"/>
                  <a:pt x="69" y="70"/>
                  <a:pt x="69" y="61"/>
                </a:cubicBezTo>
                <a:cubicBezTo>
                  <a:pt x="69" y="16"/>
                  <a:pt x="69" y="16"/>
                  <a:pt x="69" y="16"/>
                </a:cubicBezTo>
                <a:cubicBezTo>
                  <a:pt x="69" y="7"/>
                  <a:pt x="76" y="0"/>
                  <a:pt x="85" y="0"/>
                </a:cubicBezTo>
                <a:cubicBezTo>
                  <a:pt x="93" y="0"/>
                  <a:pt x="101" y="7"/>
                  <a:pt x="101" y="16"/>
                </a:cubicBezTo>
                <a:close/>
                <a:moveTo>
                  <a:pt x="101" y="16"/>
                </a:moveTo>
                <a:cubicBezTo>
                  <a:pt x="101" y="16"/>
                  <a:pt x="101" y="16"/>
                  <a:pt x="101" y="16"/>
                </a:cubicBezTo>
              </a:path>
            </a:pathLst>
          </a:custGeom>
          <a:solidFill>
            <a:srgbClr val="AD98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9" name="Freeform 823"/>
          <p:cNvSpPr>
            <a:spLocks noEditPoints="1"/>
          </p:cNvSpPr>
          <p:nvPr/>
        </p:nvSpPr>
        <p:spPr bwMode="auto">
          <a:xfrm>
            <a:off x="7985125" y="1587501"/>
            <a:ext cx="49213" cy="49213"/>
          </a:xfrm>
          <a:custGeom>
            <a:avLst/>
            <a:gdLst>
              <a:gd name="T0" fmla="*/ 0 w 31"/>
              <a:gd name="T1" fmla="*/ 15 h 31"/>
              <a:gd name="T2" fmla="*/ 15 w 31"/>
              <a:gd name="T3" fmla="*/ 31 h 31"/>
              <a:gd name="T4" fmla="*/ 31 w 31"/>
              <a:gd name="T5" fmla="*/ 15 h 31"/>
              <a:gd name="T6" fmla="*/ 15 w 31"/>
              <a:gd name="T7" fmla="*/ 0 h 31"/>
              <a:gd name="T8" fmla="*/ 0 w 31"/>
              <a:gd name="T9" fmla="*/ 15 h 31"/>
              <a:gd name="T10" fmla="*/ 0 w 31"/>
              <a:gd name="T11" fmla="*/ 15 h 31"/>
              <a:gd name="T12" fmla="*/ 0 w 31"/>
              <a:gd name="T13" fmla="*/ 15 h 31"/>
            </a:gdLst>
            <a:ahLst/>
            <a:cxnLst>
              <a:cxn ang="0">
                <a:pos x="T0" y="T1"/>
              </a:cxn>
              <a:cxn ang="0">
                <a:pos x="T2" y="T3"/>
              </a:cxn>
              <a:cxn ang="0">
                <a:pos x="T4" y="T5"/>
              </a:cxn>
              <a:cxn ang="0">
                <a:pos x="T6" y="T7"/>
              </a:cxn>
              <a:cxn ang="0">
                <a:pos x="T8" y="T9"/>
              </a:cxn>
              <a:cxn ang="0">
                <a:pos x="T10" y="T11"/>
              </a:cxn>
              <a:cxn ang="0">
                <a:pos x="T12" y="T13"/>
              </a:cxn>
            </a:cxnLst>
            <a:rect l="0" t="0" r="r" b="b"/>
            <a:pathLst>
              <a:path w="31" h="31">
                <a:moveTo>
                  <a:pt x="0" y="15"/>
                </a:moveTo>
                <a:cubicBezTo>
                  <a:pt x="0" y="24"/>
                  <a:pt x="7" y="31"/>
                  <a:pt x="15" y="31"/>
                </a:cubicBezTo>
                <a:cubicBezTo>
                  <a:pt x="24" y="31"/>
                  <a:pt x="31" y="24"/>
                  <a:pt x="31" y="15"/>
                </a:cubicBezTo>
                <a:cubicBezTo>
                  <a:pt x="31" y="7"/>
                  <a:pt x="24" y="0"/>
                  <a:pt x="15" y="0"/>
                </a:cubicBezTo>
                <a:cubicBezTo>
                  <a:pt x="7" y="0"/>
                  <a:pt x="0" y="7"/>
                  <a:pt x="0" y="15"/>
                </a:cubicBezTo>
                <a:close/>
                <a:moveTo>
                  <a:pt x="0" y="15"/>
                </a:moveTo>
                <a:cubicBezTo>
                  <a:pt x="0" y="15"/>
                  <a:pt x="0" y="15"/>
                  <a:pt x="0" y="15"/>
                </a:cubicBezTo>
              </a:path>
            </a:pathLst>
          </a:custGeom>
          <a:solidFill>
            <a:srgbClr val="FCDD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0" name="Freeform 824"/>
          <p:cNvSpPr>
            <a:spLocks noEditPoints="1"/>
          </p:cNvSpPr>
          <p:nvPr/>
        </p:nvSpPr>
        <p:spPr bwMode="auto">
          <a:xfrm>
            <a:off x="8169275" y="1574801"/>
            <a:ext cx="49213" cy="49213"/>
          </a:xfrm>
          <a:custGeom>
            <a:avLst/>
            <a:gdLst>
              <a:gd name="T0" fmla="*/ 0 w 31"/>
              <a:gd name="T1" fmla="*/ 15 h 31"/>
              <a:gd name="T2" fmla="*/ 16 w 31"/>
              <a:gd name="T3" fmla="*/ 31 h 31"/>
              <a:gd name="T4" fmla="*/ 31 w 31"/>
              <a:gd name="T5" fmla="*/ 15 h 31"/>
              <a:gd name="T6" fmla="*/ 16 w 31"/>
              <a:gd name="T7" fmla="*/ 0 h 31"/>
              <a:gd name="T8" fmla="*/ 0 w 31"/>
              <a:gd name="T9" fmla="*/ 15 h 31"/>
              <a:gd name="T10" fmla="*/ 0 w 31"/>
              <a:gd name="T11" fmla="*/ 15 h 31"/>
              <a:gd name="T12" fmla="*/ 0 w 31"/>
              <a:gd name="T13" fmla="*/ 15 h 31"/>
            </a:gdLst>
            <a:ahLst/>
            <a:cxnLst>
              <a:cxn ang="0">
                <a:pos x="T0" y="T1"/>
              </a:cxn>
              <a:cxn ang="0">
                <a:pos x="T2" y="T3"/>
              </a:cxn>
              <a:cxn ang="0">
                <a:pos x="T4" y="T5"/>
              </a:cxn>
              <a:cxn ang="0">
                <a:pos x="T6" y="T7"/>
              </a:cxn>
              <a:cxn ang="0">
                <a:pos x="T8" y="T9"/>
              </a:cxn>
              <a:cxn ang="0">
                <a:pos x="T10" y="T11"/>
              </a:cxn>
              <a:cxn ang="0">
                <a:pos x="T12" y="T13"/>
              </a:cxn>
            </a:cxnLst>
            <a:rect l="0" t="0" r="r" b="b"/>
            <a:pathLst>
              <a:path w="31" h="31">
                <a:moveTo>
                  <a:pt x="0" y="15"/>
                </a:moveTo>
                <a:cubicBezTo>
                  <a:pt x="0" y="24"/>
                  <a:pt x="7" y="31"/>
                  <a:pt x="16" y="31"/>
                </a:cubicBezTo>
                <a:cubicBezTo>
                  <a:pt x="24" y="31"/>
                  <a:pt x="31" y="24"/>
                  <a:pt x="31" y="15"/>
                </a:cubicBezTo>
                <a:cubicBezTo>
                  <a:pt x="31" y="7"/>
                  <a:pt x="24" y="0"/>
                  <a:pt x="16" y="0"/>
                </a:cubicBezTo>
                <a:cubicBezTo>
                  <a:pt x="7" y="0"/>
                  <a:pt x="0" y="7"/>
                  <a:pt x="0" y="15"/>
                </a:cubicBezTo>
                <a:close/>
                <a:moveTo>
                  <a:pt x="0" y="15"/>
                </a:moveTo>
                <a:cubicBezTo>
                  <a:pt x="0" y="15"/>
                  <a:pt x="0" y="15"/>
                  <a:pt x="0" y="15"/>
                </a:cubicBezTo>
              </a:path>
            </a:pathLst>
          </a:custGeom>
          <a:solidFill>
            <a:srgbClr val="FCDD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1" name="Freeform 825"/>
          <p:cNvSpPr>
            <a:spLocks noEditPoints="1"/>
          </p:cNvSpPr>
          <p:nvPr/>
        </p:nvSpPr>
        <p:spPr bwMode="auto">
          <a:xfrm>
            <a:off x="8069263" y="1504951"/>
            <a:ext cx="49213" cy="49213"/>
          </a:xfrm>
          <a:custGeom>
            <a:avLst/>
            <a:gdLst>
              <a:gd name="T0" fmla="*/ 0 w 31"/>
              <a:gd name="T1" fmla="*/ 16 h 31"/>
              <a:gd name="T2" fmla="*/ 15 w 31"/>
              <a:gd name="T3" fmla="*/ 31 h 31"/>
              <a:gd name="T4" fmla="*/ 31 w 31"/>
              <a:gd name="T5" fmla="*/ 16 h 31"/>
              <a:gd name="T6" fmla="*/ 15 w 31"/>
              <a:gd name="T7" fmla="*/ 0 h 31"/>
              <a:gd name="T8" fmla="*/ 0 w 31"/>
              <a:gd name="T9" fmla="*/ 16 h 31"/>
              <a:gd name="T10" fmla="*/ 0 w 31"/>
              <a:gd name="T11" fmla="*/ 16 h 31"/>
              <a:gd name="T12" fmla="*/ 0 w 31"/>
              <a:gd name="T13" fmla="*/ 16 h 31"/>
            </a:gdLst>
            <a:ahLst/>
            <a:cxnLst>
              <a:cxn ang="0">
                <a:pos x="T0" y="T1"/>
              </a:cxn>
              <a:cxn ang="0">
                <a:pos x="T2" y="T3"/>
              </a:cxn>
              <a:cxn ang="0">
                <a:pos x="T4" y="T5"/>
              </a:cxn>
              <a:cxn ang="0">
                <a:pos x="T6" y="T7"/>
              </a:cxn>
              <a:cxn ang="0">
                <a:pos x="T8" y="T9"/>
              </a:cxn>
              <a:cxn ang="0">
                <a:pos x="T10" y="T11"/>
              </a:cxn>
              <a:cxn ang="0">
                <a:pos x="T12" y="T13"/>
              </a:cxn>
            </a:cxnLst>
            <a:rect l="0" t="0" r="r" b="b"/>
            <a:pathLst>
              <a:path w="31" h="31">
                <a:moveTo>
                  <a:pt x="0" y="16"/>
                </a:moveTo>
                <a:cubicBezTo>
                  <a:pt x="0" y="24"/>
                  <a:pt x="7" y="31"/>
                  <a:pt x="15" y="31"/>
                </a:cubicBezTo>
                <a:cubicBezTo>
                  <a:pt x="24" y="31"/>
                  <a:pt x="31" y="24"/>
                  <a:pt x="31" y="16"/>
                </a:cubicBezTo>
                <a:cubicBezTo>
                  <a:pt x="31" y="7"/>
                  <a:pt x="24" y="0"/>
                  <a:pt x="15" y="0"/>
                </a:cubicBezTo>
                <a:cubicBezTo>
                  <a:pt x="7" y="0"/>
                  <a:pt x="0" y="7"/>
                  <a:pt x="0" y="16"/>
                </a:cubicBezTo>
                <a:close/>
                <a:moveTo>
                  <a:pt x="0" y="16"/>
                </a:moveTo>
                <a:cubicBezTo>
                  <a:pt x="0" y="16"/>
                  <a:pt x="0" y="16"/>
                  <a:pt x="0" y="16"/>
                </a:cubicBezTo>
              </a:path>
            </a:pathLst>
          </a:custGeom>
          <a:solidFill>
            <a:srgbClr val="FCDD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2" name="Freeform 826"/>
          <p:cNvSpPr>
            <a:spLocks noEditPoints="1"/>
          </p:cNvSpPr>
          <p:nvPr/>
        </p:nvSpPr>
        <p:spPr bwMode="auto">
          <a:xfrm>
            <a:off x="8077200" y="1671638"/>
            <a:ext cx="49213" cy="49213"/>
          </a:xfrm>
          <a:custGeom>
            <a:avLst/>
            <a:gdLst>
              <a:gd name="T0" fmla="*/ 0 w 31"/>
              <a:gd name="T1" fmla="*/ 15 h 31"/>
              <a:gd name="T2" fmla="*/ 15 w 31"/>
              <a:gd name="T3" fmla="*/ 31 h 31"/>
              <a:gd name="T4" fmla="*/ 31 w 31"/>
              <a:gd name="T5" fmla="*/ 15 h 31"/>
              <a:gd name="T6" fmla="*/ 15 w 31"/>
              <a:gd name="T7" fmla="*/ 0 h 31"/>
              <a:gd name="T8" fmla="*/ 0 w 31"/>
              <a:gd name="T9" fmla="*/ 15 h 31"/>
              <a:gd name="T10" fmla="*/ 0 w 31"/>
              <a:gd name="T11" fmla="*/ 15 h 31"/>
              <a:gd name="T12" fmla="*/ 0 w 31"/>
              <a:gd name="T13" fmla="*/ 15 h 31"/>
            </a:gdLst>
            <a:ahLst/>
            <a:cxnLst>
              <a:cxn ang="0">
                <a:pos x="T0" y="T1"/>
              </a:cxn>
              <a:cxn ang="0">
                <a:pos x="T2" y="T3"/>
              </a:cxn>
              <a:cxn ang="0">
                <a:pos x="T4" y="T5"/>
              </a:cxn>
              <a:cxn ang="0">
                <a:pos x="T6" y="T7"/>
              </a:cxn>
              <a:cxn ang="0">
                <a:pos x="T8" y="T9"/>
              </a:cxn>
              <a:cxn ang="0">
                <a:pos x="T10" y="T11"/>
              </a:cxn>
              <a:cxn ang="0">
                <a:pos x="T12" y="T13"/>
              </a:cxn>
            </a:cxnLst>
            <a:rect l="0" t="0" r="r" b="b"/>
            <a:pathLst>
              <a:path w="31" h="31">
                <a:moveTo>
                  <a:pt x="0" y="15"/>
                </a:moveTo>
                <a:cubicBezTo>
                  <a:pt x="0" y="24"/>
                  <a:pt x="7" y="31"/>
                  <a:pt x="15" y="31"/>
                </a:cubicBezTo>
                <a:cubicBezTo>
                  <a:pt x="24" y="31"/>
                  <a:pt x="31" y="24"/>
                  <a:pt x="31" y="15"/>
                </a:cubicBezTo>
                <a:cubicBezTo>
                  <a:pt x="31" y="7"/>
                  <a:pt x="24" y="0"/>
                  <a:pt x="15" y="0"/>
                </a:cubicBezTo>
                <a:cubicBezTo>
                  <a:pt x="7" y="0"/>
                  <a:pt x="0" y="7"/>
                  <a:pt x="0" y="15"/>
                </a:cubicBezTo>
                <a:close/>
                <a:moveTo>
                  <a:pt x="0" y="15"/>
                </a:moveTo>
                <a:cubicBezTo>
                  <a:pt x="0" y="15"/>
                  <a:pt x="0" y="15"/>
                  <a:pt x="0" y="15"/>
                </a:cubicBezTo>
              </a:path>
            </a:pathLst>
          </a:custGeom>
          <a:solidFill>
            <a:srgbClr val="FCDD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3" name="Freeform 827"/>
          <p:cNvSpPr>
            <a:spLocks noEditPoints="1"/>
          </p:cNvSpPr>
          <p:nvPr/>
        </p:nvSpPr>
        <p:spPr bwMode="auto">
          <a:xfrm>
            <a:off x="7956550" y="1462088"/>
            <a:ext cx="293688" cy="293688"/>
          </a:xfrm>
          <a:custGeom>
            <a:avLst/>
            <a:gdLst>
              <a:gd name="T0" fmla="*/ 23 w 186"/>
              <a:gd name="T1" fmla="*/ 10 h 186"/>
              <a:gd name="T2" fmla="*/ 71 w 186"/>
              <a:gd name="T3" fmla="*/ 58 h 186"/>
              <a:gd name="T4" fmla="*/ 71 w 186"/>
              <a:gd name="T5" fmla="*/ 76 h 186"/>
              <a:gd name="T6" fmla="*/ 52 w 186"/>
              <a:gd name="T7" fmla="*/ 76 h 186"/>
              <a:gd name="T8" fmla="*/ 5 w 186"/>
              <a:gd name="T9" fmla="*/ 29 h 186"/>
              <a:gd name="T10" fmla="*/ 5 w 186"/>
              <a:gd name="T11" fmla="*/ 10 h 186"/>
              <a:gd name="T12" fmla="*/ 23 w 186"/>
              <a:gd name="T13" fmla="*/ 10 h 186"/>
              <a:gd name="T14" fmla="*/ 5 w 186"/>
              <a:gd name="T15" fmla="*/ 162 h 186"/>
              <a:gd name="T16" fmla="*/ 53 w 186"/>
              <a:gd name="T17" fmla="*/ 115 h 186"/>
              <a:gd name="T18" fmla="*/ 71 w 186"/>
              <a:gd name="T19" fmla="*/ 115 h 186"/>
              <a:gd name="T20" fmla="*/ 71 w 186"/>
              <a:gd name="T21" fmla="*/ 133 h 186"/>
              <a:gd name="T22" fmla="*/ 24 w 186"/>
              <a:gd name="T23" fmla="*/ 180 h 186"/>
              <a:gd name="T24" fmla="*/ 5 w 186"/>
              <a:gd name="T25" fmla="*/ 180 h 186"/>
              <a:gd name="T26" fmla="*/ 5 w 186"/>
              <a:gd name="T27" fmla="*/ 162 h 186"/>
              <a:gd name="T28" fmla="*/ 162 w 186"/>
              <a:gd name="T29" fmla="*/ 178 h 186"/>
              <a:gd name="T30" fmla="*/ 115 w 186"/>
              <a:gd name="T31" fmla="*/ 130 h 186"/>
              <a:gd name="T32" fmla="*/ 115 w 186"/>
              <a:gd name="T33" fmla="*/ 112 h 186"/>
              <a:gd name="T34" fmla="*/ 133 w 186"/>
              <a:gd name="T35" fmla="*/ 112 h 186"/>
              <a:gd name="T36" fmla="*/ 181 w 186"/>
              <a:gd name="T37" fmla="*/ 159 h 186"/>
              <a:gd name="T38" fmla="*/ 181 w 186"/>
              <a:gd name="T39" fmla="*/ 178 h 186"/>
              <a:gd name="T40" fmla="*/ 162 w 186"/>
              <a:gd name="T41" fmla="*/ 178 h 186"/>
              <a:gd name="T42" fmla="*/ 175 w 186"/>
              <a:gd name="T43" fmla="*/ 23 h 186"/>
              <a:gd name="T44" fmla="*/ 128 w 186"/>
              <a:gd name="T45" fmla="*/ 71 h 186"/>
              <a:gd name="T46" fmla="*/ 110 w 186"/>
              <a:gd name="T47" fmla="*/ 71 h 186"/>
              <a:gd name="T48" fmla="*/ 110 w 186"/>
              <a:gd name="T49" fmla="*/ 52 h 186"/>
              <a:gd name="T50" fmla="*/ 157 w 186"/>
              <a:gd name="T51" fmla="*/ 5 h 186"/>
              <a:gd name="T52" fmla="*/ 175 w 186"/>
              <a:gd name="T53" fmla="*/ 5 h 186"/>
              <a:gd name="T54" fmla="*/ 175 w 186"/>
              <a:gd name="T55" fmla="*/ 23 h 186"/>
              <a:gd name="T56" fmla="*/ 175 w 186"/>
              <a:gd name="T57" fmla="*/ 23 h 186"/>
              <a:gd name="T58" fmla="*/ 175 w 186"/>
              <a:gd name="T59" fmla="*/ 2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6" h="186">
                <a:moveTo>
                  <a:pt x="23" y="10"/>
                </a:moveTo>
                <a:cubicBezTo>
                  <a:pt x="71" y="58"/>
                  <a:pt x="71" y="58"/>
                  <a:pt x="71" y="58"/>
                </a:cubicBezTo>
                <a:cubicBezTo>
                  <a:pt x="76" y="63"/>
                  <a:pt x="76" y="71"/>
                  <a:pt x="71" y="76"/>
                </a:cubicBezTo>
                <a:cubicBezTo>
                  <a:pt x="66" y="81"/>
                  <a:pt x="58" y="81"/>
                  <a:pt x="52" y="76"/>
                </a:cubicBezTo>
                <a:cubicBezTo>
                  <a:pt x="5" y="29"/>
                  <a:pt x="5" y="29"/>
                  <a:pt x="5" y="29"/>
                </a:cubicBezTo>
                <a:cubicBezTo>
                  <a:pt x="0" y="24"/>
                  <a:pt x="0" y="16"/>
                  <a:pt x="5" y="10"/>
                </a:cubicBezTo>
                <a:cubicBezTo>
                  <a:pt x="10" y="5"/>
                  <a:pt x="18" y="5"/>
                  <a:pt x="23" y="10"/>
                </a:cubicBezTo>
                <a:close/>
                <a:moveTo>
                  <a:pt x="5" y="162"/>
                </a:moveTo>
                <a:cubicBezTo>
                  <a:pt x="53" y="115"/>
                  <a:pt x="53" y="115"/>
                  <a:pt x="53" y="115"/>
                </a:cubicBezTo>
                <a:cubicBezTo>
                  <a:pt x="58" y="110"/>
                  <a:pt x="66" y="110"/>
                  <a:pt x="71" y="115"/>
                </a:cubicBezTo>
                <a:cubicBezTo>
                  <a:pt x="76" y="120"/>
                  <a:pt x="76" y="128"/>
                  <a:pt x="71" y="133"/>
                </a:cubicBezTo>
                <a:cubicBezTo>
                  <a:pt x="24" y="180"/>
                  <a:pt x="24" y="180"/>
                  <a:pt x="24" y="180"/>
                </a:cubicBezTo>
                <a:cubicBezTo>
                  <a:pt x="18" y="186"/>
                  <a:pt x="10" y="186"/>
                  <a:pt x="5" y="180"/>
                </a:cubicBezTo>
                <a:cubicBezTo>
                  <a:pt x="1" y="175"/>
                  <a:pt x="1" y="167"/>
                  <a:pt x="5" y="162"/>
                </a:cubicBezTo>
                <a:close/>
                <a:moveTo>
                  <a:pt x="162" y="178"/>
                </a:moveTo>
                <a:cubicBezTo>
                  <a:pt x="115" y="130"/>
                  <a:pt x="115" y="130"/>
                  <a:pt x="115" y="130"/>
                </a:cubicBezTo>
                <a:cubicBezTo>
                  <a:pt x="110" y="125"/>
                  <a:pt x="110" y="117"/>
                  <a:pt x="115" y="112"/>
                </a:cubicBezTo>
                <a:cubicBezTo>
                  <a:pt x="120" y="107"/>
                  <a:pt x="128" y="107"/>
                  <a:pt x="133" y="112"/>
                </a:cubicBezTo>
                <a:cubicBezTo>
                  <a:pt x="181" y="159"/>
                  <a:pt x="181" y="159"/>
                  <a:pt x="181" y="159"/>
                </a:cubicBezTo>
                <a:cubicBezTo>
                  <a:pt x="186" y="164"/>
                  <a:pt x="186" y="172"/>
                  <a:pt x="181" y="178"/>
                </a:cubicBezTo>
                <a:cubicBezTo>
                  <a:pt x="176" y="183"/>
                  <a:pt x="168" y="183"/>
                  <a:pt x="162" y="178"/>
                </a:cubicBezTo>
                <a:close/>
                <a:moveTo>
                  <a:pt x="175" y="23"/>
                </a:moveTo>
                <a:cubicBezTo>
                  <a:pt x="128" y="71"/>
                  <a:pt x="128" y="71"/>
                  <a:pt x="128" y="71"/>
                </a:cubicBezTo>
                <a:cubicBezTo>
                  <a:pt x="123" y="76"/>
                  <a:pt x="115" y="76"/>
                  <a:pt x="110" y="71"/>
                </a:cubicBezTo>
                <a:cubicBezTo>
                  <a:pt x="105" y="66"/>
                  <a:pt x="105" y="58"/>
                  <a:pt x="110" y="52"/>
                </a:cubicBezTo>
                <a:cubicBezTo>
                  <a:pt x="157" y="5"/>
                  <a:pt x="157" y="5"/>
                  <a:pt x="157" y="5"/>
                </a:cubicBezTo>
                <a:cubicBezTo>
                  <a:pt x="162" y="0"/>
                  <a:pt x="170" y="0"/>
                  <a:pt x="175" y="5"/>
                </a:cubicBezTo>
                <a:cubicBezTo>
                  <a:pt x="180" y="10"/>
                  <a:pt x="180" y="18"/>
                  <a:pt x="175" y="23"/>
                </a:cubicBezTo>
                <a:close/>
                <a:moveTo>
                  <a:pt x="175" y="23"/>
                </a:moveTo>
                <a:cubicBezTo>
                  <a:pt x="175" y="23"/>
                  <a:pt x="175" y="23"/>
                  <a:pt x="175" y="23"/>
                </a:cubicBezTo>
              </a:path>
            </a:pathLst>
          </a:custGeom>
          <a:solidFill>
            <a:srgbClr val="FCDD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4" name="Freeform 828"/>
          <p:cNvSpPr>
            <a:spLocks noEditPoints="1"/>
          </p:cNvSpPr>
          <p:nvPr/>
        </p:nvSpPr>
        <p:spPr bwMode="auto">
          <a:xfrm>
            <a:off x="3271838" y="2430463"/>
            <a:ext cx="296863" cy="296863"/>
          </a:xfrm>
          <a:custGeom>
            <a:avLst/>
            <a:gdLst>
              <a:gd name="T0" fmla="*/ 48 w 187"/>
              <a:gd name="T1" fmla="*/ 70 h 188"/>
              <a:gd name="T2" fmla="*/ 26 w 187"/>
              <a:gd name="T3" fmla="*/ 47 h 188"/>
              <a:gd name="T4" fmla="*/ 26 w 187"/>
              <a:gd name="T5" fmla="*/ 29 h 188"/>
              <a:gd name="T6" fmla="*/ 44 w 187"/>
              <a:gd name="T7" fmla="*/ 29 h 188"/>
              <a:gd name="T8" fmla="*/ 67 w 187"/>
              <a:gd name="T9" fmla="*/ 52 h 188"/>
              <a:gd name="T10" fmla="*/ 67 w 187"/>
              <a:gd name="T11" fmla="*/ 70 h 188"/>
              <a:gd name="T12" fmla="*/ 48 w 187"/>
              <a:gd name="T13" fmla="*/ 70 h 188"/>
              <a:gd name="T14" fmla="*/ 45 w 187"/>
              <a:gd name="T15" fmla="*/ 109 h 188"/>
              <a:gd name="T16" fmla="*/ 13 w 187"/>
              <a:gd name="T17" fmla="*/ 109 h 188"/>
              <a:gd name="T18" fmla="*/ 0 w 187"/>
              <a:gd name="T19" fmla="*/ 96 h 188"/>
              <a:gd name="T20" fmla="*/ 13 w 187"/>
              <a:gd name="T21" fmla="*/ 83 h 188"/>
              <a:gd name="T22" fmla="*/ 45 w 187"/>
              <a:gd name="T23" fmla="*/ 83 h 188"/>
              <a:gd name="T24" fmla="*/ 57 w 187"/>
              <a:gd name="T25" fmla="*/ 96 h 188"/>
              <a:gd name="T26" fmla="*/ 45 w 187"/>
              <a:gd name="T27" fmla="*/ 109 h 188"/>
              <a:gd name="T28" fmla="*/ 69 w 187"/>
              <a:gd name="T29" fmla="*/ 139 h 188"/>
              <a:gd name="T30" fmla="*/ 47 w 187"/>
              <a:gd name="T31" fmla="*/ 161 h 188"/>
              <a:gd name="T32" fmla="*/ 28 w 187"/>
              <a:gd name="T33" fmla="*/ 161 h 188"/>
              <a:gd name="T34" fmla="*/ 28 w 187"/>
              <a:gd name="T35" fmla="*/ 143 h 188"/>
              <a:gd name="T36" fmla="*/ 51 w 187"/>
              <a:gd name="T37" fmla="*/ 120 h 188"/>
              <a:gd name="T38" fmla="*/ 69 w 187"/>
              <a:gd name="T39" fmla="*/ 120 h 188"/>
              <a:gd name="T40" fmla="*/ 69 w 187"/>
              <a:gd name="T41" fmla="*/ 139 h 188"/>
              <a:gd name="T42" fmla="*/ 108 w 187"/>
              <a:gd name="T43" fmla="*/ 143 h 188"/>
              <a:gd name="T44" fmla="*/ 108 w 187"/>
              <a:gd name="T45" fmla="*/ 175 h 188"/>
              <a:gd name="T46" fmla="*/ 95 w 187"/>
              <a:gd name="T47" fmla="*/ 188 h 188"/>
              <a:gd name="T48" fmla="*/ 82 w 187"/>
              <a:gd name="T49" fmla="*/ 175 h 188"/>
              <a:gd name="T50" fmla="*/ 82 w 187"/>
              <a:gd name="T51" fmla="*/ 143 h 188"/>
              <a:gd name="T52" fmla="*/ 95 w 187"/>
              <a:gd name="T53" fmla="*/ 130 h 188"/>
              <a:gd name="T54" fmla="*/ 108 w 187"/>
              <a:gd name="T55" fmla="*/ 143 h 188"/>
              <a:gd name="T56" fmla="*/ 138 w 187"/>
              <a:gd name="T57" fmla="*/ 118 h 188"/>
              <a:gd name="T58" fmla="*/ 161 w 187"/>
              <a:gd name="T59" fmla="*/ 141 h 188"/>
              <a:gd name="T60" fmla="*/ 161 w 187"/>
              <a:gd name="T61" fmla="*/ 159 h 188"/>
              <a:gd name="T62" fmla="*/ 143 w 187"/>
              <a:gd name="T63" fmla="*/ 159 h 188"/>
              <a:gd name="T64" fmla="*/ 120 w 187"/>
              <a:gd name="T65" fmla="*/ 136 h 188"/>
              <a:gd name="T66" fmla="*/ 120 w 187"/>
              <a:gd name="T67" fmla="*/ 118 h 188"/>
              <a:gd name="T68" fmla="*/ 138 w 187"/>
              <a:gd name="T69" fmla="*/ 118 h 188"/>
              <a:gd name="T70" fmla="*/ 142 w 187"/>
              <a:gd name="T71" fmla="*/ 79 h 188"/>
              <a:gd name="T72" fmla="*/ 174 w 187"/>
              <a:gd name="T73" fmla="*/ 79 h 188"/>
              <a:gd name="T74" fmla="*/ 187 w 187"/>
              <a:gd name="T75" fmla="*/ 92 h 188"/>
              <a:gd name="T76" fmla="*/ 174 w 187"/>
              <a:gd name="T77" fmla="*/ 105 h 188"/>
              <a:gd name="T78" fmla="*/ 142 w 187"/>
              <a:gd name="T79" fmla="*/ 105 h 188"/>
              <a:gd name="T80" fmla="*/ 129 w 187"/>
              <a:gd name="T81" fmla="*/ 92 h 188"/>
              <a:gd name="T82" fmla="*/ 142 w 187"/>
              <a:gd name="T83" fmla="*/ 79 h 188"/>
              <a:gd name="T84" fmla="*/ 118 w 187"/>
              <a:gd name="T85" fmla="*/ 49 h 188"/>
              <a:gd name="T86" fmla="*/ 140 w 187"/>
              <a:gd name="T87" fmla="*/ 26 h 188"/>
              <a:gd name="T88" fmla="*/ 159 w 187"/>
              <a:gd name="T89" fmla="*/ 26 h 188"/>
              <a:gd name="T90" fmla="*/ 159 w 187"/>
              <a:gd name="T91" fmla="*/ 45 h 188"/>
              <a:gd name="T92" fmla="*/ 136 w 187"/>
              <a:gd name="T93" fmla="*/ 67 h 188"/>
              <a:gd name="T94" fmla="*/ 118 w 187"/>
              <a:gd name="T95" fmla="*/ 67 h 188"/>
              <a:gd name="T96" fmla="*/ 118 w 187"/>
              <a:gd name="T97" fmla="*/ 49 h 188"/>
              <a:gd name="T98" fmla="*/ 79 w 187"/>
              <a:gd name="T99" fmla="*/ 45 h 188"/>
              <a:gd name="T100" fmla="*/ 79 w 187"/>
              <a:gd name="T101" fmla="*/ 13 h 188"/>
              <a:gd name="T102" fmla="*/ 92 w 187"/>
              <a:gd name="T103" fmla="*/ 0 h 188"/>
              <a:gd name="T104" fmla="*/ 104 w 187"/>
              <a:gd name="T105" fmla="*/ 13 h 188"/>
              <a:gd name="T106" fmla="*/ 104 w 187"/>
              <a:gd name="T107" fmla="*/ 45 h 188"/>
              <a:gd name="T108" fmla="*/ 92 w 187"/>
              <a:gd name="T109" fmla="*/ 58 h 188"/>
              <a:gd name="T110" fmla="*/ 79 w 187"/>
              <a:gd name="T111" fmla="*/ 45 h 188"/>
              <a:gd name="T112" fmla="*/ 79 w 187"/>
              <a:gd name="T113" fmla="*/ 45 h 188"/>
              <a:gd name="T114" fmla="*/ 79 w 187"/>
              <a:gd name="T115" fmla="*/ 4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7" h="188">
                <a:moveTo>
                  <a:pt x="48" y="70"/>
                </a:moveTo>
                <a:cubicBezTo>
                  <a:pt x="26" y="47"/>
                  <a:pt x="26" y="47"/>
                  <a:pt x="26" y="47"/>
                </a:cubicBezTo>
                <a:cubicBezTo>
                  <a:pt x="21" y="42"/>
                  <a:pt x="21" y="34"/>
                  <a:pt x="26" y="29"/>
                </a:cubicBezTo>
                <a:cubicBezTo>
                  <a:pt x="31" y="24"/>
                  <a:pt x="39" y="24"/>
                  <a:pt x="44" y="29"/>
                </a:cubicBezTo>
                <a:cubicBezTo>
                  <a:pt x="67" y="52"/>
                  <a:pt x="67" y="52"/>
                  <a:pt x="67" y="52"/>
                </a:cubicBezTo>
                <a:cubicBezTo>
                  <a:pt x="72" y="57"/>
                  <a:pt x="72" y="65"/>
                  <a:pt x="67" y="70"/>
                </a:cubicBezTo>
                <a:cubicBezTo>
                  <a:pt x="62" y="75"/>
                  <a:pt x="54" y="75"/>
                  <a:pt x="48" y="70"/>
                </a:cubicBezTo>
                <a:close/>
                <a:moveTo>
                  <a:pt x="45" y="109"/>
                </a:moveTo>
                <a:cubicBezTo>
                  <a:pt x="13" y="109"/>
                  <a:pt x="13" y="109"/>
                  <a:pt x="13" y="109"/>
                </a:cubicBezTo>
                <a:cubicBezTo>
                  <a:pt x="6" y="109"/>
                  <a:pt x="0" y="103"/>
                  <a:pt x="0" y="96"/>
                </a:cubicBezTo>
                <a:cubicBezTo>
                  <a:pt x="0" y="89"/>
                  <a:pt x="6" y="83"/>
                  <a:pt x="13" y="83"/>
                </a:cubicBezTo>
                <a:cubicBezTo>
                  <a:pt x="45" y="83"/>
                  <a:pt x="45" y="83"/>
                  <a:pt x="45" y="83"/>
                </a:cubicBezTo>
                <a:cubicBezTo>
                  <a:pt x="52" y="83"/>
                  <a:pt x="57" y="89"/>
                  <a:pt x="57" y="96"/>
                </a:cubicBezTo>
                <a:cubicBezTo>
                  <a:pt x="57" y="103"/>
                  <a:pt x="52" y="109"/>
                  <a:pt x="45" y="109"/>
                </a:cubicBezTo>
                <a:close/>
                <a:moveTo>
                  <a:pt x="69" y="139"/>
                </a:moveTo>
                <a:cubicBezTo>
                  <a:pt x="47" y="161"/>
                  <a:pt x="47" y="161"/>
                  <a:pt x="47" y="161"/>
                </a:cubicBezTo>
                <a:cubicBezTo>
                  <a:pt x="41" y="167"/>
                  <a:pt x="33" y="167"/>
                  <a:pt x="28" y="161"/>
                </a:cubicBezTo>
                <a:cubicBezTo>
                  <a:pt x="23" y="156"/>
                  <a:pt x="23" y="148"/>
                  <a:pt x="28" y="143"/>
                </a:cubicBezTo>
                <a:cubicBezTo>
                  <a:pt x="51" y="120"/>
                  <a:pt x="51" y="120"/>
                  <a:pt x="51" y="120"/>
                </a:cubicBezTo>
                <a:cubicBezTo>
                  <a:pt x="56" y="115"/>
                  <a:pt x="64" y="115"/>
                  <a:pt x="69" y="120"/>
                </a:cubicBezTo>
                <a:cubicBezTo>
                  <a:pt x="74" y="126"/>
                  <a:pt x="74" y="134"/>
                  <a:pt x="69" y="139"/>
                </a:cubicBezTo>
                <a:close/>
                <a:moveTo>
                  <a:pt x="108" y="143"/>
                </a:moveTo>
                <a:cubicBezTo>
                  <a:pt x="108" y="175"/>
                  <a:pt x="108" y="175"/>
                  <a:pt x="108" y="175"/>
                </a:cubicBezTo>
                <a:cubicBezTo>
                  <a:pt x="108" y="182"/>
                  <a:pt x="102" y="188"/>
                  <a:pt x="95" y="188"/>
                </a:cubicBezTo>
                <a:cubicBezTo>
                  <a:pt x="88" y="188"/>
                  <a:pt x="82" y="182"/>
                  <a:pt x="82" y="175"/>
                </a:cubicBezTo>
                <a:cubicBezTo>
                  <a:pt x="82" y="143"/>
                  <a:pt x="82" y="143"/>
                  <a:pt x="82" y="143"/>
                </a:cubicBezTo>
                <a:cubicBezTo>
                  <a:pt x="82" y="136"/>
                  <a:pt x="88" y="130"/>
                  <a:pt x="95" y="130"/>
                </a:cubicBezTo>
                <a:cubicBezTo>
                  <a:pt x="102" y="130"/>
                  <a:pt x="108" y="136"/>
                  <a:pt x="108" y="143"/>
                </a:cubicBezTo>
                <a:close/>
                <a:moveTo>
                  <a:pt x="138" y="118"/>
                </a:moveTo>
                <a:cubicBezTo>
                  <a:pt x="161" y="141"/>
                  <a:pt x="161" y="141"/>
                  <a:pt x="161" y="141"/>
                </a:cubicBezTo>
                <a:cubicBezTo>
                  <a:pt x="166" y="146"/>
                  <a:pt x="166" y="154"/>
                  <a:pt x="161" y="159"/>
                </a:cubicBezTo>
                <a:cubicBezTo>
                  <a:pt x="156" y="164"/>
                  <a:pt x="148" y="164"/>
                  <a:pt x="143" y="159"/>
                </a:cubicBezTo>
                <a:cubicBezTo>
                  <a:pt x="120" y="136"/>
                  <a:pt x="120" y="136"/>
                  <a:pt x="120" y="136"/>
                </a:cubicBezTo>
                <a:cubicBezTo>
                  <a:pt x="115" y="131"/>
                  <a:pt x="115" y="123"/>
                  <a:pt x="120" y="118"/>
                </a:cubicBezTo>
                <a:cubicBezTo>
                  <a:pt x="125" y="113"/>
                  <a:pt x="133" y="113"/>
                  <a:pt x="138" y="118"/>
                </a:cubicBezTo>
                <a:close/>
                <a:moveTo>
                  <a:pt x="142" y="79"/>
                </a:moveTo>
                <a:cubicBezTo>
                  <a:pt x="174" y="79"/>
                  <a:pt x="174" y="79"/>
                  <a:pt x="174" y="79"/>
                </a:cubicBezTo>
                <a:cubicBezTo>
                  <a:pt x="181" y="79"/>
                  <a:pt x="187" y="85"/>
                  <a:pt x="187" y="92"/>
                </a:cubicBezTo>
                <a:cubicBezTo>
                  <a:pt x="187" y="99"/>
                  <a:pt x="181" y="105"/>
                  <a:pt x="174" y="105"/>
                </a:cubicBezTo>
                <a:cubicBezTo>
                  <a:pt x="142" y="105"/>
                  <a:pt x="142" y="105"/>
                  <a:pt x="142" y="105"/>
                </a:cubicBezTo>
                <a:cubicBezTo>
                  <a:pt x="135" y="105"/>
                  <a:pt x="129" y="99"/>
                  <a:pt x="129" y="92"/>
                </a:cubicBezTo>
                <a:cubicBezTo>
                  <a:pt x="129" y="85"/>
                  <a:pt x="135" y="79"/>
                  <a:pt x="142" y="79"/>
                </a:cubicBezTo>
                <a:close/>
                <a:moveTo>
                  <a:pt x="118" y="49"/>
                </a:moveTo>
                <a:cubicBezTo>
                  <a:pt x="140" y="26"/>
                  <a:pt x="140" y="26"/>
                  <a:pt x="140" y="26"/>
                </a:cubicBezTo>
                <a:cubicBezTo>
                  <a:pt x="145" y="21"/>
                  <a:pt x="153" y="21"/>
                  <a:pt x="159" y="26"/>
                </a:cubicBezTo>
                <a:cubicBezTo>
                  <a:pt x="164" y="31"/>
                  <a:pt x="164" y="39"/>
                  <a:pt x="159" y="45"/>
                </a:cubicBezTo>
                <a:cubicBezTo>
                  <a:pt x="136" y="67"/>
                  <a:pt x="136" y="67"/>
                  <a:pt x="136" y="67"/>
                </a:cubicBezTo>
                <a:cubicBezTo>
                  <a:pt x="131" y="72"/>
                  <a:pt x="123" y="72"/>
                  <a:pt x="118" y="67"/>
                </a:cubicBezTo>
                <a:cubicBezTo>
                  <a:pt x="112" y="62"/>
                  <a:pt x="112" y="54"/>
                  <a:pt x="118" y="49"/>
                </a:cubicBezTo>
                <a:close/>
                <a:moveTo>
                  <a:pt x="79" y="45"/>
                </a:moveTo>
                <a:cubicBezTo>
                  <a:pt x="79" y="13"/>
                  <a:pt x="79" y="13"/>
                  <a:pt x="79" y="13"/>
                </a:cubicBezTo>
                <a:cubicBezTo>
                  <a:pt x="79" y="6"/>
                  <a:pt x="85" y="0"/>
                  <a:pt x="92" y="0"/>
                </a:cubicBezTo>
                <a:cubicBezTo>
                  <a:pt x="99" y="0"/>
                  <a:pt x="104" y="6"/>
                  <a:pt x="104" y="13"/>
                </a:cubicBezTo>
                <a:cubicBezTo>
                  <a:pt x="104" y="45"/>
                  <a:pt x="104" y="45"/>
                  <a:pt x="104" y="45"/>
                </a:cubicBezTo>
                <a:cubicBezTo>
                  <a:pt x="104" y="52"/>
                  <a:pt x="99" y="58"/>
                  <a:pt x="92" y="58"/>
                </a:cubicBezTo>
                <a:cubicBezTo>
                  <a:pt x="85" y="58"/>
                  <a:pt x="79" y="52"/>
                  <a:pt x="79" y="45"/>
                </a:cubicBezTo>
                <a:close/>
                <a:moveTo>
                  <a:pt x="79" y="45"/>
                </a:moveTo>
                <a:cubicBezTo>
                  <a:pt x="79" y="45"/>
                  <a:pt x="79" y="45"/>
                  <a:pt x="79" y="45"/>
                </a:cubicBezTo>
              </a:path>
            </a:pathLst>
          </a:custGeom>
          <a:solidFill>
            <a:srgbClr val="7BD72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920" name="组合 919"/>
          <p:cNvGrpSpPr/>
          <p:nvPr/>
        </p:nvGrpSpPr>
        <p:grpSpPr>
          <a:xfrm>
            <a:off x="3236915" y="2933139"/>
            <a:ext cx="962482" cy="892737"/>
            <a:chOff x="3675063" y="2744788"/>
            <a:chExt cx="985838" cy="914401"/>
          </a:xfrm>
        </p:grpSpPr>
        <p:sp>
          <p:nvSpPr>
            <p:cNvPr id="866" name="Freeform 830"/>
            <p:cNvSpPr/>
            <p:nvPr/>
          </p:nvSpPr>
          <p:spPr bwMode="auto">
            <a:xfrm>
              <a:off x="4016375" y="2747963"/>
              <a:ext cx="455613" cy="566738"/>
            </a:xfrm>
            <a:custGeom>
              <a:avLst/>
              <a:gdLst>
                <a:gd name="T0" fmla="*/ 225 w 288"/>
                <a:gd name="T1" fmla="*/ 38 h 358"/>
                <a:gd name="T2" fmla="*/ 279 w 288"/>
                <a:gd name="T3" fmla="*/ 131 h 358"/>
                <a:gd name="T4" fmla="*/ 230 w 288"/>
                <a:gd name="T5" fmla="*/ 184 h 358"/>
                <a:gd name="T6" fmla="*/ 226 w 288"/>
                <a:gd name="T7" fmla="*/ 203 h 358"/>
                <a:gd name="T8" fmla="*/ 248 w 288"/>
                <a:gd name="T9" fmla="*/ 277 h 358"/>
                <a:gd name="T10" fmla="*/ 124 w 288"/>
                <a:gd name="T11" fmla="*/ 340 h 358"/>
                <a:gd name="T12" fmla="*/ 27 w 288"/>
                <a:gd name="T13" fmla="*/ 312 h 358"/>
                <a:gd name="T14" fmla="*/ 5 w 288"/>
                <a:gd name="T15" fmla="*/ 271 h 358"/>
                <a:gd name="T16" fmla="*/ 75 w 288"/>
                <a:gd name="T17" fmla="*/ 28 h 358"/>
                <a:gd name="T18" fmla="*/ 116 w 288"/>
                <a:gd name="T19" fmla="*/ 5 h 358"/>
                <a:gd name="T20" fmla="*/ 125 w 288"/>
                <a:gd name="T21" fmla="*/ 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 h="358">
                  <a:moveTo>
                    <a:pt x="225" y="38"/>
                  </a:moveTo>
                  <a:cubicBezTo>
                    <a:pt x="270" y="58"/>
                    <a:pt x="288" y="88"/>
                    <a:pt x="279" y="131"/>
                  </a:cubicBezTo>
                  <a:cubicBezTo>
                    <a:pt x="271" y="159"/>
                    <a:pt x="255" y="176"/>
                    <a:pt x="230" y="184"/>
                  </a:cubicBezTo>
                  <a:cubicBezTo>
                    <a:pt x="222" y="187"/>
                    <a:pt x="220" y="197"/>
                    <a:pt x="226" y="203"/>
                  </a:cubicBezTo>
                  <a:cubicBezTo>
                    <a:pt x="246" y="221"/>
                    <a:pt x="253" y="246"/>
                    <a:pt x="248" y="277"/>
                  </a:cubicBezTo>
                  <a:cubicBezTo>
                    <a:pt x="231" y="338"/>
                    <a:pt x="190" y="358"/>
                    <a:pt x="124" y="340"/>
                  </a:cubicBezTo>
                  <a:cubicBezTo>
                    <a:pt x="27" y="312"/>
                    <a:pt x="27" y="312"/>
                    <a:pt x="27" y="312"/>
                  </a:cubicBezTo>
                  <a:cubicBezTo>
                    <a:pt x="10" y="307"/>
                    <a:pt x="0" y="288"/>
                    <a:pt x="5" y="271"/>
                  </a:cubicBezTo>
                  <a:cubicBezTo>
                    <a:pt x="75" y="28"/>
                    <a:pt x="75" y="28"/>
                    <a:pt x="75" y="28"/>
                  </a:cubicBezTo>
                  <a:cubicBezTo>
                    <a:pt x="80" y="10"/>
                    <a:pt x="98" y="0"/>
                    <a:pt x="116" y="5"/>
                  </a:cubicBezTo>
                  <a:cubicBezTo>
                    <a:pt x="125" y="8"/>
                    <a:pt x="125" y="8"/>
                    <a:pt x="125" y="8"/>
                  </a:cubicBezTo>
                </a:path>
              </a:pathLst>
            </a:custGeom>
            <a:solidFill>
              <a:srgbClr val="FFD5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7" name="Freeform 831"/>
            <p:cNvSpPr>
              <a:spLocks noEditPoints="1"/>
            </p:cNvSpPr>
            <p:nvPr/>
          </p:nvSpPr>
          <p:spPr bwMode="auto">
            <a:xfrm>
              <a:off x="4019550" y="2744788"/>
              <a:ext cx="417513" cy="560388"/>
            </a:xfrm>
            <a:custGeom>
              <a:avLst/>
              <a:gdLst>
                <a:gd name="T0" fmla="*/ 201 w 264"/>
                <a:gd name="T1" fmla="*/ 34 h 354"/>
                <a:gd name="T2" fmla="*/ 101 w 264"/>
                <a:gd name="T3" fmla="*/ 3 h 354"/>
                <a:gd name="T4" fmla="*/ 92 w 264"/>
                <a:gd name="T5" fmla="*/ 1 h 354"/>
                <a:gd name="T6" fmla="*/ 89 w 264"/>
                <a:gd name="T7" fmla="*/ 0 h 354"/>
                <a:gd name="T8" fmla="*/ 162 w 264"/>
                <a:gd name="T9" fmla="*/ 22 h 354"/>
                <a:gd name="T10" fmla="*/ 216 w 264"/>
                <a:gd name="T11" fmla="*/ 115 h 354"/>
                <a:gd name="T12" fmla="*/ 168 w 264"/>
                <a:gd name="T13" fmla="*/ 168 h 354"/>
                <a:gd name="T14" fmla="*/ 164 w 264"/>
                <a:gd name="T15" fmla="*/ 188 h 354"/>
                <a:gd name="T16" fmla="*/ 185 w 264"/>
                <a:gd name="T17" fmla="*/ 262 h 354"/>
                <a:gd name="T18" fmla="*/ 62 w 264"/>
                <a:gd name="T19" fmla="*/ 324 h 354"/>
                <a:gd name="T20" fmla="*/ 0 w 264"/>
                <a:gd name="T21" fmla="*/ 306 h 354"/>
                <a:gd name="T22" fmla="*/ 4 w 264"/>
                <a:gd name="T23" fmla="*/ 307 h 354"/>
                <a:gd name="T24" fmla="*/ 101 w 264"/>
                <a:gd name="T25" fmla="*/ 335 h 354"/>
                <a:gd name="T26" fmla="*/ 225 w 264"/>
                <a:gd name="T27" fmla="*/ 273 h 354"/>
                <a:gd name="T28" fmla="*/ 196 w 264"/>
                <a:gd name="T29" fmla="*/ 193 h 354"/>
                <a:gd name="T30" fmla="*/ 199 w 264"/>
                <a:gd name="T31" fmla="*/ 182 h 354"/>
                <a:gd name="T32" fmla="*/ 255 w 264"/>
                <a:gd name="T33" fmla="*/ 126 h 354"/>
                <a:gd name="T34" fmla="*/ 201 w 264"/>
                <a:gd name="T35" fmla="*/ 34 h 354"/>
                <a:gd name="T36" fmla="*/ 201 w 264"/>
                <a:gd name="T37" fmla="*/ 34 h 354"/>
                <a:gd name="T38" fmla="*/ 201 w 264"/>
                <a:gd name="T39" fmla="*/ 34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4" h="354">
                  <a:moveTo>
                    <a:pt x="201" y="34"/>
                  </a:moveTo>
                  <a:cubicBezTo>
                    <a:pt x="101" y="3"/>
                    <a:pt x="101" y="3"/>
                    <a:pt x="101" y="3"/>
                  </a:cubicBezTo>
                  <a:cubicBezTo>
                    <a:pt x="92" y="1"/>
                    <a:pt x="92" y="1"/>
                    <a:pt x="92" y="1"/>
                  </a:cubicBezTo>
                  <a:cubicBezTo>
                    <a:pt x="91" y="1"/>
                    <a:pt x="90" y="0"/>
                    <a:pt x="89" y="0"/>
                  </a:cubicBezTo>
                  <a:cubicBezTo>
                    <a:pt x="162" y="22"/>
                    <a:pt x="162" y="22"/>
                    <a:pt x="162" y="22"/>
                  </a:cubicBezTo>
                  <a:cubicBezTo>
                    <a:pt x="207" y="42"/>
                    <a:pt x="225" y="73"/>
                    <a:pt x="216" y="115"/>
                  </a:cubicBezTo>
                  <a:cubicBezTo>
                    <a:pt x="208" y="142"/>
                    <a:pt x="192" y="160"/>
                    <a:pt x="168" y="168"/>
                  </a:cubicBezTo>
                  <a:cubicBezTo>
                    <a:pt x="160" y="171"/>
                    <a:pt x="158" y="181"/>
                    <a:pt x="164" y="188"/>
                  </a:cubicBezTo>
                  <a:cubicBezTo>
                    <a:pt x="183" y="207"/>
                    <a:pt x="190" y="231"/>
                    <a:pt x="185" y="262"/>
                  </a:cubicBezTo>
                  <a:cubicBezTo>
                    <a:pt x="168" y="322"/>
                    <a:pt x="127" y="343"/>
                    <a:pt x="62" y="324"/>
                  </a:cubicBezTo>
                  <a:cubicBezTo>
                    <a:pt x="0" y="306"/>
                    <a:pt x="0" y="306"/>
                    <a:pt x="0" y="306"/>
                  </a:cubicBezTo>
                  <a:cubicBezTo>
                    <a:pt x="1" y="307"/>
                    <a:pt x="2" y="307"/>
                    <a:pt x="4" y="307"/>
                  </a:cubicBezTo>
                  <a:cubicBezTo>
                    <a:pt x="101" y="335"/>
                    <a:pt x="101" y="335"/>
                    <a:pt x="101" y="335"/>
                  </a:cubicBezTo>
                  <a:cubicBezTo>
                    <a:pt x="166" y="354"/>
                    <a:pt x="207" y="333"/>
                    <a:pt x="225" y="273"/>
                  </a:cubicBezTo>
                  <a:cubicBezTo>
                    <a:pt x="230" y="239"/>
                    <a:pt x="220" y="212"/>
                    <a:pt x="196" y="193"/>
                  </a:cubicBezTo>
                  <a:cubicBezTo>
                    <a:pt x="192" y="190"/>
                    <a:pt x="193" y="183"/>
                    <a:pt x="199" y="182"/>
                  </a:cubicBezTo>
                  <a:cubicBezTo>
                    <a:pt x="227" y="176"/>
                    <a:pt x="246" y="157"/>
                    <a:pt x="255" y="126"/>
                  </a:cubicBezTo>
                  <a:cubicBezTo>
                    <a:pt x="264" y="84"/>
                    <a:pt x="246" y="53"/>
                    <a:pt x="201" y="34"/>
                  </a:cubicBezTo>
                  <a:close/>
                  <a:moveTo>
                    <a:pt x="201" y="34"/>
                  </a:moveTo>
                  <a:cubicBezTo>
                    <a:pt x="201" y="34"/>
                    <a:pt x="201" y="34"/>
                    <a:pt x="201" y="34"/>
                  </a:cubicBezTo>
                </a:path>
              </a:pathLst>
            </a:custGeom>
            <a:solidFill>
              <a:srgbClr val="FFB6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8" name="Freeform 832"/>
            <p:cNvSpPr>
              <a:spLocks noEditPoints="1"/>
            </p:cNvSpPr>
            <p:nvPr/>
          </p:nvSpPr>
          <p:spPr bwMode="auto">
            <a:xfrm>
              <a:off x="4110038" y="2862263"/>
              <a:ext cx="204788" cy="325438"/>
            </a:xfrm>
            <a:custGeom>
              <a:avLst/>
              <a:gdLst>
                <a:gd name="T0" fmla="*/ 72 w 130"/>
                <a:gd name="T1" fmla="*/ 123 h 205"/>
                <a:gd name="T2" fmla="*/ 46 w 130"/>
                <a:gd name="T3" fmla="*/ 116 h 205"/>
                <a:gd name="T4" fmla="*/ 10 w 130"/>
                <a:gd name="T5" fmla="*/ 136 h 205"/>
                <a:gd name="T6" fmla="*/ 5 w 130"/>
                <a:gd name="T7" fmla="*/ 153 h 205"/>
                <a:gd name="T8" fmla="*/ 25 w 130"/>
                <a:gd name="T9" fmla="*/ 190 h 205"/>
                <a:gd name="T10" fmla="*/ 49 w 130"/>
                <a:gd name="T11" fmla="*/ 197 h 205"/>
                <a:gd name="T12" fmla="*/ 101 w 130"/>
                <a:gd name="T13" fmla="*/ 171 h 205"/>
                <a:gd name="T14" fmla="*/ 72 w 130"/>
                <a:gd name="T15" fmla="*/ 123 h 205"/>
                <a:gd name="T16" fmla="*/ 98 w 130"/>
                <a:gd name="T17" fmla="*/ 11 h 205"/>
                <a:gd name="T18" fmla="*/ 79 w 130"/>
                <a:gd name="T19" fmla="*/ 5 h 205"/>
                <a:gd name="T20" fmla="*/ 42 w 130"/>
                <a:gd name="T21" fmla="*/ 25 h 205"/>
                <a:gd name="T22" fmla="*/ 40 w 130"/>
                <a:gd name="T23" fmla="*/ 33 h 205"/>
                <a:gd name="T24" fmla="*/ 60 w 130"/>
                <a:gd name="T25" fmla="*/ 70 h 205"/>
                <a:gd name="T26" fmla="*/ 80 w 130"/>
                <a:gd name="T27" fmla="*/ 76 h 205"/>
                <a:gd name="T28" fmla="*/ 125 w 130"/>
                <a:gd name="T29" fmla="*/ 51 h 205"/>
                <a:gd name="T30" fmla="*/ 98 w 130"/>
                <a:gd name="T31" fmla="*/ 11 h 205"/>
                <a:gd name="T32" fmla="*/ 98 w 130"/>
                <a:gd name="T33" fmla="*/ 11 h 205"/>
                <a:gd name="T34" fmla="*/ 98 w 130"/>
                <a:gd name="T35" fmla="*/ 11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205">
                  <a:moveTo>
                    <a:pt x="72" y="123"/>
                  </a:moveTo>
                  <a:cubicBezTo>
                    <a:pt x="46" y="116"/>
                    <a:pt x="46" y="116"/>
                    <a:pt x="46" y="116"/>
                  </a:cubicBezTo>
                  <a:cubicBezTo>
                    <a:pt x="31" y="112"/>
                    <a:pt x="14" y="121"/>
                    <a:pt x="10" y="136"/>
                  </a:cubicBezTo>
                  <a:cubicBezTo>
                    <a:pt x="5" y="153"/>
                    <a:pt x="5" y="153"/>
                    <a:pt x="5" y="153"/>
                  </a:cubicBezTo>
                  <a:cubicBezTo>
                    <a:pt x="0" y="169"/>
                    <a:pt x="10" y="186"/>
                    <a:pt x="25" y="190"/>
                  </a:cubicBezTo>
                  <a:cubicBezTo>
                    <a:pt x="49" y="197"/>
                    <a:pt x="49" y="197"/>
                    <a:pt x="49" y="197"/>
                  </a:cubicBezTo>
                  <a:cubicBezTo>
                    <a:pt x="76" y="205"/>
                    <a:pt x="93" y="196"/>
                    <a:pt x="101" y="171"/>
                  </a:cubicBezTo>
                  <a:cubicBezTo>
                    <a:pt x="105" y="147"/>
                    <a:pt x="96" y="131"/>
                    <a:pt x="72" y="123"/>
                  </a:cubicBezTo>
                  <a:close/>
                  <a:moveTo>
                    <a:pt x="98" y="11"/>
                  </a:moveTo>
                  <a:cubicBezTo>
                    <a:pt x="79" y="5"/>
                    <a:pt x="79" y="5"/>
                    <a:pt x="79" y="5"/>
                  </a:cubicBezTo>
                  <a:cubicBezTo>
                    <a:pt x="63" y="0"/>
                    <a:pt x="46" y="9"/>
                    <a:pt x="42" y="25"/>
                  </a:cubicBezTo>
                  <a:cubicBezTo>
                    <a:pt x="40" y="33"/>
                    <a:pt x="40" y="33"/>
                    <a:pt x="40" y="33"/>
                  </a:cubicBezTo>
                  <a:cubicBezTo>
                    <a:pt x="35" y="49"/>
                    <a:pt x="44" y="65"/>
                    <a:pt x="60" y="70"/>
                  </a:cubicBezTo>
                  <a:cubicBezTo>
                    <a:pt x="80" y="76"/>
                    <a:pt x="80" y="76"/>
                    <a:pt x="80" y="76"/>
                  </a:cubicBezTo>
                  <a:cubicBezTo>
                    <a:pt x="103" y="81"/>
                    <a:pt x="118" y="73"/>
                    <a:pt x="125" y="51"/>
                  </a:cubicBezTo>
                  <a:cubicBezTo>
                    <a:pt x="130" y="31"/>
                    <a:pt x="121" y="17"/>
                    <a:pt x="98" y="11"/>
                  </a:cubicBezTo>
                  <a:close/>
                  <a:moveTo>
                    <a:pt x="98" y="11"/>
                  </a:moveTo>
                  <a:cubicBezTo>
                    <a:pt x="98" y="11"/>
                    <a:pt x="98" y="11"/>
                    <a:pt x="98" y="1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9" name="Freeform 833"/>
            <p:cNvSpPr>
              <a:spLocks noEditPoints="1"/>
            </p:cNvSpPr>
            <p:nvPr/>
          </p:nvSpPr>
          <p:spPr bwMode="auto">
            <a:xfrm>
              <a:off x="3675063" y="3090863"/>
              <a:ext cx="508000" cy="514350"/>
            </a:xfrm>
            <a:custGeom>
              <a:avLst/>
              <a:gdLst>
                <a:gd name="T0" fmla="*/ 314 w 320"/>
                <a:gd name="T1" fmla="*/ 266 h 325"/>
                <a:gd name="T2" fmla="*/ 212 w 320"/>
                <a:gd name="T3" fmla="*/ 35 h 325"/>
                <a:gd name="T4" fmla="*/ 158 w 320"/>
                <a:gd name="T5" fmla="*/ 0 h 325"/>
                <a:gd name="T6" fmla="*/ 105 w 320"/>
                <a:gd name="T7" fmla="*/ 36 h 325"/>
                <a:gd name="T8" fmla="*/ 6 w 320"/>
                <a:gd name="T9" fmla="*/ 267 h 325"/>
                <a:gd name="T10" fmla="*/ 10 w 320"/>
                <a:gd name="T11" fmla="*/ 307 h 325"/>
                <a:gd name="T12" fmla="*/ 45 w 320"/>
                <a:gd name="T13" fmla="*/ 325 h 325"/>
                <a:gd name="T14" fmla="*/ 59 w 320"/>
                <a:gd name="T15" fmla="*/ 325 h 325"/>
                <a:gd name="T16" fmla="*/ 97 w 320"/>
                <a:gd name="T17" fmla="*/ 303 h 325"/>
                <a:gd name="T18" fmla="*/ 100 w 320"/>
                <a:gd name="T19" fmla="*/ 297 h 325"/>
                <a:gd name="T20" fmla="*/ 112 w 320"/>
                <a:gd name="T21" fmla="*/ 290 h 325"/>
                <a:gd name="T22" fmla="*/ 208 w 320"/>
                <a:gd name="T23" fmla="*/ 290 h 325"/>
                <a:gd name="T24" fmla="*/ 219 w 320"/>
                <a:gd name="T25" fmla="*/ 297 h 325"/>
                <a:gd name="T26" fmla="*/ 223 w 320"/>
                <a:gd name="T27" fmla="*/ 303 h 325"/>
                <a:gd name="T28" fmla="*/ 260 w 320"/>
                <a:gd name="T29" fmla="*/ 325 h 325"/>
                <a:gd name="T30" fmla="*/ 275 w 320"/>
                <a:gd name="T31" fmla="*/ 325 h 325"/>
                <a:gd name="T32" fmla="*/ 311 w 320"/>
                <a:gd name="T33" fmla="*/ 306 h 325"/>
                <a:gd name="T34" fmla="*/ 314 w 320"/>
                <a:gd name="T35" fmla="*/ 266 h 325"/>
                <a:gd name="T36" fmla="*/ 314 w 320"/>
                <a:gd name="T37" fmla="*/ 266 h 325"/>
                <a:gd name="T38" fmla="*/ 314 w 320"/>
                <a:gd name="T39" fmla="*/ 266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0" h="325">
                  <a:moveTo>
                    <a:pt x="314" y="266"/>
                  </a:moveTo>
                  <a:cubicBezTo>
                    <a:pt x="212" y="35"/>
                    <a:pt x="212" y="35"/>
                    <a:pt x="212" y="35"/>
                  </a:cubicBezTo>
                  <a:cubicBezTo>
                    <a:pt x="202" y="14"/>
                    <a:pt x="182" y="0"/>
                    <a:pt x="158" y="0"/>
                  </a:cubicBezTo>
                  <a:cubicBezTo>
                    <a:pt x="134" y="0"/>
                    <a:pt x="114" y="14"/>
                    <a:pt x="105" y="36"/>
                  </a:cubicBezTo>
                  <a:cubicBezTo>
                    <a:pt x="6" y="267"/>
                    <a:pt x="6" y="267"/>
                    <a:pt x="6" y="267"/>
                  </a:cubicBezTo>
                  <a:cubicBezTo>
                    <a:pt x="0" y="280"/>
                    <a:pt x="2" y="295"/>
                    <a:pt x="10" y="307"/>
                  </a:cubicBezTo>
                  <a:cubicBezTo>
                    <a:pt x="17" y="318"/>
                    <a:pt x="31" y="325"/>
                    <a:pt x="45" y="325"/>
                  </a:cubicBezTo>
                  <a:cubicBezTo>
                    <a:pt x="59" y="325"/>
                    <a:pt x="59" y="325"/>
                    <a:pt x="59" y="325"/>
                  </a:cubicBezTo>
                  <a:cubicBezTo>
                    <a:pt x="75" y="325"/>
                    <a:pt x="89" y="317"/>
                    <a:pt x="97" y="303"/>
                  </a:cubicBezTo>
                  <a:cubicBezTo>
                    <a:pt x="100" y="297"/>
                    <a:pt x="100" y="297"/>
                    <a:pt x="100" y="297"/>
                  </a:cubicBezTo>
                  <a:cubicBezTo>
                    <a:pt x="102" y="292"/>
                    <a:pt x="107" y="290"/>
                    <a:pt x="112" y="290"/>
                  </a:cubicBezTo>
                  <a:cubicBezTo>
                    <a:pt x="208" y="290"/>
                    <a:pt x="208" y="290"/>
                    <a:pt x="208" y="290"/>
                  </a:cubicBezTo>
                  <a:cubicBezTo>
                    <a:pt x="213" y="290"/>
                    <a:pt x="217" y="292"/>
                    <a:pt x="219" y="297"/>
                  </a:cubicBezTo>
                  <a:cubicBezTo>
                    <a:pt x="223" y="303"/>
                    <a:pt x="223" y="303"/>
                    <a:pt x="223" y="303"/>
                  </a:cubicBezTo>
                  <a:cubicBezTo>
                    <a:pt x="230" y="317"/>
                    <a:pt x="244" y="325"/>
                    <a:pt x="260" y="325"/>
                  </a:cubicBezTo>
                  <a:cubicBezTo>
                    <a:pt x="275" y="325"/>
                    <a:pt x="275" y="325"/>
                    <a:pt x="275" y="325"/>
                  </a:cubicBezTo>
                  <a:cubicBezTo>
                    <a:pt x="290" y="325"/>
                    <a:pt x="303" y="318"/>
                    <a:pt x="311" y="306"/>
                  </a:cubicBezTo>
                  <a:cubicBezTo>
                    <a:pt x="318" y="294"/>
                    <a:pt x="320" y="279"/>
                    <a:pt x="314" y="266"/>
                  </a:cubicBezTo>
                  <a:close/>
                  <a:moveTo>
                    <a:pt x="314" y="266"/>
                  </a:moveTo>
                  <a:cubicBezTo>
                    <a:pt x="314" y="266"/>
                    <a:pt x="314" y="266"/>
                    <a:pt x="314" y="266"/>
                  </a:cubicBezTo>
                </a:path>
              </a:pathLst>
            </a:custGeom>
            <a:solidFill>
              <a:srgbClr val="00B1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0" name="Freeform 834"/>
            <p:cNvSpPr>
              <a:spLocks noEditPoints="1"/>
            </p:cNvSpPr>
            <p:nvPr/>
          </p:nvSpPr>
          <p:spPr bwMode="auto">
            <a:xfrm>
              <a:off x="3859213" y="3090863"/>
              <a:ext cx="285750" cy="514350"/>
            </a:xfrm>
            <a:custGeom>
              <a:avLst/>
              <a:gdLst>
                <a:gd name="T0" fmla="*/ 174 w 180"/>
                <a:gd name="T1" fmla="*/ 266 h 325"/>
                <a:gd name="T2" fmla="*/ 72 w 180"/>
                <a:gd name="T3" fmla="*/ 35 h 325"/>
                <a:gd name="T4" fmla="*/ 19 w 180"/>
                <a:gd name="T5" fmla="*/ 0 h 325"/>
                <a:gd name="T6" fmla="*/ 0 w 180"/>
                <a:gd name="T7" fmla="*/ 3 h 325"/>
                <a:gd name="T8" fmla="*/ 34 w 180"/>
                <a:gd name="T9" fmla="*/ 35 h 325"/>
                <a:gd name="T10" fmla="*/ 136 w 180"/>
                <a:gd name="T11" fmla="*/ 266 h 325"/>
                <a:gd name="T12" fmla="*/ 133 w 180"/>
                <a:gd name="T13" fmla="*/ 306 h 325"/>
                <a:gd name="T14" fmla="*/ 109 w 180"/>
                <a:gd name="T15" fmla="*/ 324 h 325"/>
                <a:gd name="T16" fmla="*/ 121 w 180"/>
                <a:gd name="T17" fmla="*/ 325 h 325"/>
                <a:gd name="T18" fmla="*/ 136 w 180"/>
                <a:gd name="T19" fmla="*/ 325 h 325"/>
                <a:gd name="T20" fmla="*/ 171 w 180"/>
                <a:gd name="T21" fmla="*/ 306 h 325"/>
                <a:gd name="T22" fmla="*/ 174 w 180"/>
                <a:gd name="T23" fmla="*/ 266 h 325"/>
                <a:gd name="T24" fmla="*/ 174 w 180"/>
                <a:gd name="T25" fmla="*/ 266 h 325"/>
                <a:gd name="T26" fmla="*/ 174 w 180"/>
                <a:gd name="T27" fmla="*/ 266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0" h="325">
                  <a:moveTo>
                    <a:pt x="174" y="266"/>
                  </a:moveTo>
                  <a:cubicBezTo>
                    <a:pt x="72" y="35"/>
                    <a:pt x="72" y="35"/>
                    <a:pt x="72" y="35"/>
                  </a:cubicBezTo>
                  <a:cubicBezTo>
                    <a:pt x="63" y="14"/>
                    <a:pt x="42" y="0"/>
                    <a:pt x="19" y="0"/>
                  </a:cubicBezTo>
                  <a:cubicBezTo>
                    <a:pt x="12" y="0"/>
                    <a:pt x="6" y="1"/>
                    <a:pt x="0" y="3"/>
                  </a:cubicBezTo>
                  <a:cubicBezTo>
                    <a:pt x="15" y="8"/>
                    <a:pt x="27" y="20"/>
                    <a:pt x="34" y="35"/>
                  </a:cubicBezTo>
                  <a:cubicBezTo>
                    <a:pt x="136" y="266"/>
                    <a:pt x="136" y="266"/>
                    <a:pt x="136" y="266"/>
                  </a:cubicBezTo>
                  <a:cubicBezTo>
                    <a:pt x="142" y="279"/>
                    <a:pt x="141" y="294"/>
                    <a:pt x="133" y="306"/>
                  </a:cubicBezTo>
                  <a:cubicBezTo>
                    <a:pt x="128" y="315"/>
                    <a:pt x="119" y="321"/>
                    <a:pt x="109" y="324"/>
                  </a:cubicBezTo>
                  <a:cubicBezTo>
                    <a:pt x="113" y="325"/>
                    <a:pt x="117" y="325"/>
                    <a:pt x="121" y="325"/>
                  </a:cubicBezTo>
                  <a:cubicBezTo>
                    <a:pt x="136" y="325"/>
                    <a:pt x="136" y="325"/>
                    <a:pt x="136" y="325"/>
                  </a:cubicBezTo>
                  <a:cubicBezTo>
                    <a:pt x="150" y="325"/>
                    <a:pt x="163" y="318"/>
                    <a:pt x="171" y="306"/>
                  </a:cubicBezTo>
                  <a:cubicBezTo>
                    <a:pt x="179" y="294"/>
                    <a:pt x="180" y="279"/>
                    <a:pt x="174" y="266"/>
                  </a:cubicBezTo>
                  <a:close/>
                  <a:moveTo>
                    <a:pt x="174" y="266"/>
                  </a:moveTo>
                  <a:cubicBezTo>
                    <a:pt x="174" y="266"/>
                    <a:pt x="174" y="266"/>
                    <a:pt x="174" y="266"/>
                  </a:cubicBezTo>
                </a:path>
              </a:pathLst>
            </a:custGeom>
            <a:solidFill>
              <a:srgbClr val="0091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1" name="Freeform 835"/>
            <p:cNvSpPr>
              <a:spLocks noEditPoints="1"/>
            </p:cNvSpPr>
            <p:nvPr/>
          </p:nvSpPr>
          <p:spPr bwMode="auto">
            <a:xfrm>
              <a:off x="3824288" y="3270251"/>
              <a:ext cx="131763" cy="134938"/>
            </a:xfrm>
            <a:custGeom>
              <a:avLst/>
              <a:gdLst>
                <a:gd name="T0" fmla="*/ 79 w 83"/>
                <a:gd name="T1" fmla="*/ 52 h 86"/>
                <a:gd name="T2" fmla="*/ 64 w 83"/>
                <a:gd name="T3" fmla="*/ 16 h 86"/>
                <a:gd name="T4" fmla="*/ 41 w 83"/>
                <a:gd name="T5" fmla="*/ 0 h 86"/>
                <a:gd name="T6" fmla="*/ 17 w 83"/>
                <a:gd name="T7" fmla="*/ 16 h 86"/>
                <a:gd name="T8" fmla="*/ 3 w 83"/>
                <a:gd name="T9" fmla="*/ 53 h 86"/>
                <a:gd name="T10" fmla="*/ 6 w 83"/>
                <a:gd name="T11" fmla="*/ 76 h 86"/>
                <a:gd name="T12" fmla="*/ 26 w 83"/>
                <a:gd name="T13" fmla="*/ 86 h 86"/>
                <a:gd name="T14" fmla="*/ 57 w 83"/>
                <a:gd name="T15" fmla="*/ 86 h 86"/>
                <a:gd name="T16" fmla="*/ 77 w 83"/>
                <a:gd name="T17" fmla="*/ 75 h 86"/>
                <a:gd name="T18" fmla="*/ 79 w 83"/>
                <a:gd name="T19" fmla="*/ 52 h 86"/>
                <a:gd name="T20" fmla="*/ 79 w 83"/>
                <a:gd name="T21" fmla="*/ 52 h 86"/>
                <a:gd name="T22" fmla="*/ 79 w 83"/>
                <a:gd name="T23" fmla="*/ 5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86">
                  <a:moveTo>
                    <a:pt x="79" y="52"/>
                  </a:moveTo>
                  <a:cubicBezTo>
                    <a:pt x="76" y="43"/>
                    <a:pt x="70" y="29"/>
                    <a:pt x="64" y="16"/>
                  </a:cubicBezTo>
                  <a:cubicBezTo>
                    <a:pt x="61" y="6"/>
                    <a:pt x="51" y="0"/>
                    <a:pt x="41" y="0"/>
                  </a:cubicBezTo>
                  <a:cubicBezTo>
                    <a:pt x="30" y="0"/>
                    <a:pt x="21" y="6"/>
                    <a:pt x="17" y="16"/>
                  </a:cubicBezTo>
                  <a:cubicBezTo>
                    <a:pt x="3" y="53"/>
                    <a:pt x="3" y="53"/>
                    <a:pt x="3" y="53"/>
                  </a:cubicBezTo>
                  <a:cubicBezTo>
                    <a:pt x="0" y="60"/>
                    <a:pt x="1" y="69"/>
                    <a:pt x="6" y="76"/>
                  </a:cubicBezTo>
                  <a:cubicBezTo>
                    <a:pt x="10" y="82"/>
                    <a:pt x="18" y="86"/>
                    <a:pt x="26" y="86"/>
                  </a:cubicBezTo>
                  <a:cubicBezTo>
                    <a:pt x="57" y="86"/>
                    <a:pt x="57" y="86"/>
                    <a:pt x="57" y="86"/>
                  </a:cubicBezTo>
                  <a:cubicBezTo>
                    <a:pt x="65" y="86"/>
                    <a:pt x="73" y="82"/>
                    <a:pt x="77" y="75"/>
                  </a:cubicBezTo>
                  <a:cubicBezTo>
                    <a:pt x="82" y="69"/>
                    <a:pt x="83" y="60"/>
                    <a:pt x="79" y="52"/>
                  </a:cubicBezTo>
                  <a:close/>
                  <a:moveTo>
                    <a:pt x="79" y="52"/>
                  </a:moveTo>
                  <a:cubicBezTo>
                    <a:pt x="79" y="52"/>
                    <a:pt x="79" y="52"/>
                    <a:pt x="79" y="52"/>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2" name="Freeform 836"/>
            <p:cNvSpPr>
              <a:spLocks noEditPoints="1"/>
            </p:cNvSpPr>
            <p:nvPr/>
          </p:nvSpPr>
          <p:spPr bwMode="auto">
            <a:xfrm>
              <a:off x="4176713" y="3178176"/>
              <a:ext cx="484188" cy="481013"/>
            </a:xfrm>
            <a:custGeom>
              <a:avLst/>
              <a:gdLst>
                <a:gd name="T0" fmla="*/ 204 w 306"/>
                <a:gd name="T1" fmla="*/ 187 h 304"/>
                <a:gd name="T2" fmla="*/ 120 w 306"/>
                <a:gd name="T3" fmla="*/ 167 h 304"/>
                <a:gd name="T4" fmla="*/ 139 w 306"/>
                <a:gd name="T5" fmla="*/ 85 h 304"/>
                <a:gd name="T6" fmla="*/ 169 w 306"/>
                <a:gd name="T7" fmla="*/ 76 h 304"/>
                <a:gd name="T8" fmla="*/ 186 w 306"/>
                <a:gd name="T9" fmla="*/ 70 h 304"/>
                <a:gd name="T10" fmla="*/ 169 w 306"/>
                <a:gd name="T11" fmla="*/ 1 h 304"/>
                <a:gd name="T12" fmla="*/ 88 w 306"/>
                <a:gd name="T13" fmla="*/ 22 h 304"/>
                <a:gd name="T14" fmla="*/ 41 w 306"/>
                <a:gd name="T15" fmla="*/ 218 h 304"/>
                <a:gd name="T16" fmla="*/ 237 w 306"/>
                <a:gd name="T17" fmla="*/ 263 h 304"/>
                <a:gd name="T18" fmla="*/ 303 w 306"/>
                <a:gd name="T19" fmla="*/ 134 h 304"/>
                <a:gd name="T20" fmla="*/ 250 w 306"/>
                <a:gd name="T21" fmla="*/ 107 h 304"/>
                <a:gd name="T22" fmla="*/ 248 w 306"/>
                <a:gd name="T23" fmla="*/ 108 h 304"/>
                <a:gd name="T24" fmla="*/ 232 w 306"/>
                <a:gd name="T25" fmla="*/ 137 h 304"/>
                <a:gd name="T26" fmla="*/ 204 w 306"/>
                <a:gd name="T27" fmla="*/ 187 h 304"/>
                <a:gd name="T28" fmla="*/ 204 w 306"/>
                <a:gd name="T29" fmla="*/ 187 h 304"/>
                <a:gd name="T30" fmla="*/ 204 w 306"/>
                <a:gd name="T31" fmla="*/ 187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6" h="304">
                  <a:moveTo>
                    <a:pt x="204" y="187"/>
                  </a:moveTo>
                  <a:cubicBezTo>
                    <a:pt x="175" y="205"/>
                    <a:pt x="138" y="196"/>
                    <a:pt x="120" y="167"/>
                  </a:cubicBezTo>
                  <a:cubicBezTo>
                    <a:pt x="104" y="139"/>
                    <a:pt x="112" y="103"/>
                    <a:pt x="139" y="85"/>
                  </a:cubicBezTo>
                  <a:cubicBezTo>
                    <a:pt x="149" y="80"/>
                    <a:pt x="159" y="76"/>
                    <a:pt x="169" y="76"/>
                  </a:cubicBezTo>
                  <a:cubicBezTo>
                    <a:pt x="175" y="76"/>
                    <a:pt x="181" y="74"/>
                    <a:pt x="186" y="70"/>
                  </a:cubicBezTo>
                  <a:cubicBezTo>
                    <a:pt x="217" y="51"/>
                    <a:pt x="205" y="3"/>
                    <a:pt x="169" y="1"/>
                  </a:cubicBezTo>
                  <a:cubicBezTo>
                    <a:pt x="141" y="0"/>
                    <a:pt x="113" y="6"/>
                    <a:pt x="88" y="22"/>
                  </a:cubicBezTo>
                  <a:cubicBezTo>
                    <a:pt x="21" y="62"/>
                    <a:pt x="0" y="151"/>
                    <a:pt x="41" y="218"/>
                  </a:cubicBezTo>
                  <a:cubicBezTo>
                    <a:pt x="83" y="284"/>
                    <a:pt x="170" y="304"/>
                    <a:pt x="237" y="263"/>
                  </a:cubicBezTo>
                  <a:cubicBezTo>
                    <a:pt x="282" y="234"/>
                    <a:pt x="306" y="184"/>
                    <a:pt x="303" y="134"/>
                  </a:cubicBezTo>
                  <a:cubicBezTo>
                    <a:pt x="301" y="108"/>
                    <a:pt x="272" y="94"/>
                    <a:pt x="250" y="107"/>
                  </a:cubicBezTo>
                  <a:cubicBezTo>
                    <a:pt x="248" y="108"/>
                    <a:pt x="248" y="108"/>
                    <a:pt x="248" y="108"/>
                  </a:cubicBezTo>
                  <a:cubicBezTo>
                    <a:pt x="238" y="115"/>
                    <a:pt x="232" y="126"/>
                    <a:pt x="232" y="137"/>
                  </a:cubicBezTo>
                  <a:cubicBezTo>
                    <a:pt x="232" y="157"/>
                    <a:pt x="222" y="176"/>
                    <a:pt x="204" y="187"/>
                  </a:cubicBezTo>
                  <a:close/>
                  <a:moveTo>
                    <a:pt x="204" y="187"/>
                  </a:moveTo>
                  <a:cubicBezTo>
                    <a:pt x="204" y="187"/>
                    <a:pt x="204" y="187"/>
                    <a:pt x="204" y="187"/>
                  </a:cubicBezTo>
                </a:path>
              </a:pathLst>
            </a:custGeom>
            <a:solidFill>
              <a:srgbClr val="7BD72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3" name="Freeform 837"/>
            <p:cNvSpPr>
              <a:spLocks noEditPoints="1"/>
            </p:cNvSpPr>
            <p:nvPr/>
          </p:nvSpPr>
          <p:spPr bwMode="auto">
            <a:xfrm>
              <a:off x="4264025" y="3213101"/>
              <a:ext cx="376238" cy="420688"/>
            </a:xfrm>
            <a:custGeom>
              <a:avLst/>
              <a:gdLst>
                <a:gd name="T0" fmla="*/ 118 w 237"/>
                <a:gd name="T1" fmla="*/ 69 h 266"/>
                <a:gd name="T2" fmla="*/ 133 w 237"/>
                <a:gd name="T3" fmla="*/ 52 h 266"/>
                <a:gd name="T4" fmla="*/ 100 w 237"/>
                <a:gd name="T5" fmla="*/ 0 h 266"/>
                <a:gd name="T6" fmla="*/ 94 w 237"/>
                <a:gd name="T7" fmla="*/ 0 h 266"/>
                <a:gd name="T8" fmla="*/ 82 w 237"/>
                <a:gd name="T9" fmla="*/ 52 h 266"/>
                <a:gd name="T10" fmla="*/ 65 w 237"/>
                <a:gd name="T11" fmla="*/ 57 h 266"/>
                <a:gd name="T12" fmla="*/ 35 w 237"/>
                <a:gd name="T13" fmla="*/ 67 h 266"/>
                <a:gd name="T14" fmla="*/ 16 w 237"/>
                <a:gd name="T15" fmla="*/ 148 h 266"/>
                <a:gd name="T16" fmla="*/ 61 w 237"/>
                <a:gd name="T17" fmla="*/ 177 h 266"/>
                <a:gd name="T18" fmla="*/ 52 w 237"/>
                <a:gd name="T19" fmla="*/ 165 h 266"/>
                <a:gd name="T20" fmla="*/ 71 w 237"/>
                <a:gd name="T21" fmla="*/ 84 h 266"/>
                <a:gd name="T22" fmla="*/ 75 w 237"/>
                <a:gd name="T23" fmla="*/ 82 h 266"/>
                <a:gd name="T24" fmla="*/ 101 w 237"/>
                <a:gd name="T25" fmla="*/ 75 h 266"/>
                <a:gd name="T26" fmla="*/ 118 w 237"/>
                <a:gd name="T27" fmla="*/ 69 h 266"/>
                <a:gd name="T28" fmla="*/ 235 w 237"/>
                <a:gd name="T29" fmla="*/ 133 h 266"/>
                <a:gd name="T30" fmla="*/ 194 w 237"/>
                <a:gd name="T31" fmla="*/ 101 h 266"/>
                <a:gd name="T32" fmla="*/ 199 w 237"/>
                <a:gd name="T33" fmla="*/ 116 h 266"/>
                <a:gd name="T34" fmla="*/ 132 w 237"/>
                <a:gd name="T35" fmla="*/ 244 h 266"/>
                <a:gd name="T36" fmla="*/ 94 w 237"/>
                <a:gd name="T37" fmla="*/ 261 h 266"/>
                <a:gd name="T38" fmla="*/ 190 w 237"/>
                <a:gd name="T39" fmla="*/ 241 h 266"/>
                <a:gd name="T40" fmla="*/ 201 w 237"/>
                <a:gd name="T41" fmla="*/ 233 h 266"/>
                <a:gd name="T42" fmla="*/ 235 w 237"/>
                <a:gd name="T43" fmla="*/ 133 h 266"/>
                <a:gd name="T44" fmla="*/ 235 w 237"/>
                <a:gd name="T45" fmla="*/ 133 h 266"/>
                <a:gd name="T46" fmla="*/ 235 w 237"/>
                <a:gd name="T47" fmla="*/ 133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7" h="266">
                  <a:moveTo>
                    <a:pt x="118" y="69"/>
                  </a:moveTo>
                  <a:cubicBezTo>
                    <a:pt x="125" y="64"/>
                    <a:pt x="130" y="58"/>
                    <a:pt x="133" y="52"/>
                  </a:cubicBezTo>
                  <a:cubicBezTo>
                    <a:pt x="142" y="30"/>
                    <a:pt x="128" y="1"/>
                    <a:pt x="100" y="0"/>
                  </a:cubicBezTo>
                  <a:cubicBezTo>
                    <a:pt x="98" y="0"/>
                    <a:pt x="96" y="0"/>
                    <a:pt x="94" y="0"/>
                  </a:cubicBezTo>
                  <a:cubicBezTo>
                    <a:pt x="104" y="16"/>
                    <a:pt x="102" y="39"/>
                    <a:pt x="82" y="52"/>
                  </a:cubicBezTo>
                  <a:cubicBezTo>
                    <a:pt x="77" y="55"/>
                    <a:pt x="71" y="57"/>
                    <a:pt x="65" y="57"/>
                  </a:cubicBezTo>
                  <a:cubicBezTo>
                    <a:pt x="55" y="58"/>
                    <a:pt x="44" y="61"/>
                    <a:pt x="35" y="67"/>
                  </a:cubicBezTo>
                  <a:cubicBezTo>
                    <a:pt x="8" y="84"/>
                    <a:pt x="0" y="120"/>
                    <a:pt x="16" y="148"/>
                  </a:cubicBezTo>
                  <a:cubicBezTo>
                    <a:pt x="26" y="165"/>
                    <a:pt x="43" y="175"/>
                    <a:pt x="61" y="177"/>
                  </a:cubicBezTo>
                  <a:cubicBezTo>
                    <a:pt x="58" y="174"/>
                    <a:pt x="55" y="170"/>
                    <a:pt x="52" y="165"/>
                  </a:cubicBezTo>
                  <a:cubicBezTo>
                    <a:pt x="35" y="138"/>
                    <a:pt x="44" y="101"/>
                    <a:pt x="71" y="84"/>
                  </a:cubicBezTo>
                  <a:cubicBezTo>
                    <a:pt x="72" y="83"/>
                    <a:pt x="73" y="83"/>
                    <a:pt x="75" y="82"/>
                  </a:cubicBezTo>
                  <a:cubicBezTo>
                    <a:pt x="83" y="77"/>
                    <a:pt x="92" y="75"/>
                    <a:pt x="101" y="75"/>
                  </a:cubicBezTo>
                  <a:cubicBezTo>
                    <a:pt x="107" y="74"/>
                    <a:pt x="113" y="72"/>
                    <a:pt x="118" y="69"/>
                  </a:cubicBezTo>
                  <a:close/>
                  <a:moveTo>
                    <a:pt x="235" y="133"/>
                  </a:moveTo>
                  <a:cubicBezTo>
                    <a:pt x="233" y="112"/>
                    <a:pt x="214" y="98"/>
                    <a:pt x="194" y="101"/>
                  </a:cubicBezTo>
                  <a:cubicBezTo>
                    <a:pt x="197" y="105"/>
                    <a:pt x="198" y="110"/>
                    <a:pt x="199" y="116"/>
                  </a:cubicBezTo>
                  <a:cubicBezTo>
                    <a:pt x="202" y="166"/>
                    <a:pt x="178" y="216"/>
                    <a:pt x="132" y="244"/>
                  </a:cubicBezTo>
                  <a:cubicBezTo>
                    <a:pt x="120" y="252"/>
                    <a:pt x="108" y="257"/>
                    <a:pt x="94" y="261"/>
                  </a:cubicBezTo>
                  <a:cubicBezTo>
                    <a:pt x="127" y="266"/>
                    <a:pt x="161" y="259"/>
                    <a:pt x="190" y="241"/>
                  </a:cubicBezTo>
                  <a:cubicBezTo>
                    <a:pt x="194" y="238"/>
                    <a:pt x="198" y="236"/>
                    <a:pt x="201" y="233"/>
                  </a:cubicBezTo>
                  <a:cubicBezTo>
                    <a:pt x="225" y="205"/>
                    <a:pt x="237" y="169"/>
                    <a:pt x="235" y="133"/>
                  </a:cubicBezTo>
                  <a:close/>
                  <a:moveTo>
                    <a:pt x="235" y="133"/>
                  </a:moveTo>
                  <a:cubicBezTo>
                    <a:pt x="235" y="133"/>
                    <a:pt x="235" y="133"/>
                    <a:pt x="235" y="133"/>
                  </a:cubicBezTo>
                </a:path>
              </a:pathLst>
            </a:custGeom>
            <a:solidFill>
              <a:srgbClr val="6EC11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74" name="Freeform 838"/>
          <p:cNvSpPr>
            <a:spLocks noEditPoints="1"/>
          </p:cNvSpPr>
          <p:nvPr/>
        </p:nvSpPr>
        <p:spPr bwMode="auto">
          <a:xfrm>
            <a:off x="8472488" y="4173538"/>
            <a:ext cx="98425" cy="103188"/>
          </a:xfrm>
          <a:custGeom>
            <a:avLst/>
            <a:gdLst>
              <a:gd name="T0" fmla="*/ 44 w 63"/>
              <a:gd name="T1" fmla="*/ 65 h 65"/>
              <a:gd name="T2" fmla="*/ 19 w 63"/>
              <a:gd name="T3" fmla="*/ 65 h 65"/>
              <a:gd name="T4" fmla="*/ 0 w 63"/>
              <a:gd name="T5" fmla="*/ 46 h 65"/>
              <a:gd name="T6" fmla="*/ 0 w 63"/>
              <a:gd name="T7" fmla="*/ 0 h 65"/>
              <a:gd name="T8" fmla="*/ 63 w 63"/>
              <a:gd name="T9" fmla="*/ 0 h 65"/>
              <a:gd name="T10" fmla="*/ 63 w 63"/>
              <a:gd name="T11" fmla="*/ 46 h 65"/>
              <a:gd name="T12" fmla="*/ 44 w 63"/>
              <a:gd name="T13" fmla="*/ 65 h 65"/>
              <a:gd name="T14" fmla="*/ 44 w 63"/>
              <a:gd name="T15" fmla="*/ 65 h 65"/>
              <a:gd name="T16" fmla="*/ 44 w 63"/>
              <a:gd name="T17"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5">
                <a:moveTo>
                  <a:pt x="44" y="65"/>
                </a:moveTo>
                <a:cubicBezTo>
                  <a:pt x="19" y="65"/>
                  <a:pt x="19" y="65"/>
                  <a:pt x="19" y="65"/>
                </a:cubicBezTo>
                <a:cubicBezTo>
                  <a:pt x="8" y="65"/>
                  <a:pt x="0" y="57"/>
                  <a:pt x="0" y="46"/>
                </a:cubicBezTo>
                <a:cubicBezTo>
                  <a:pt x="0" y="0"/>
                  <a:pt x="0" y="0"/>
                  <a:pt x="0" y="0"/>
                </a:cubicBezTo>
                <a:cubicBezTo>
                  <a:pt x="63" y="0"/>
                  <a:pt x="63" y="0"/>
                  <a:pt x="63" y="0"/>
                </a:cubicBezTo>
                <a:cubicBezTo>
                  <a:pt x="63" y="46"/>
                  <a:pt x="63" y="46"/>
                  <a:pt x="63" y="46"/>
                </a:cubicBezTo>
                <a:cubicBezTo>
                  <a:pt x="63" y="57"/>
                  <a:pt x="55" y="65"/>
                  <a:pt x="44" y="65"/>
                </a:cubicBezTo>
                <a:close/>
                <a:moveTo>
                  <a:pt x="44" y="65"/>
                </a:moveTo>
                <a:cubicBezTo>
                  <a:pt x="44" y="65"/>
                  <a:pt x="44" y="65"/>
                  <a:pt x="44" y="65"/>
                </a:cubicBezTo>
              </a:path>
            </a:pathLst>
          </a:custGeom>
          <a:solidFill>
            <a:srgbClr val="FFD5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5" name="Freeform 839"/>
          <p:cNvSpPr>
            <a:spLocks noEditPoints="1"/>
          </p:cNvSpPr>
          <p:nvPr/>
        </p:nvSpPr>
        <p:spPr bwMode="auto">
          <a:xfrm>
            <a:off x="8499475" y="4173538"/>
            <a:ext cx="71438" cy="103188"/>
          </a:xfrm>
          <a:custGeom>
            <a:avLst/>
            <a:gdLst>
              <a:gd name="T0" fmla="*/ 18 w 46"/>
              <a:gd name="T1" fmla="*/ 0 h 65"/>
              <a:gd name="T2" fmla="*/ 18 w 46"/>
              <a:gd name="T3" fmla="*/ 48 h 65"/>
              <a:gd name="T4" fmla="*/ 0 w 46"/>
              <a:gd name="T5" fmla="*/ 65 h 65"/>
              <a:gd name="T6" fmla="*/ 29 w 46"/>
              <a:gd name="T7" fmla="*/ 65 h 65"/>
              <a:gd name="T8" fmla="*/ 46 w 46"/>
              <a:gd name="T9" fmla="*/ 48 h 65"/>
              <a:gd name="T10" fmla="*/ 46 w 46"/>
              <a:gd name="T11" fmla="*/ 0 h 65"/>
              <a:gd name="T12" fmla="*/ 18 w 46"/>
              <a:gd name="T13" fmla="*/ 0 h 65"/>
              <a:gd name="T14" fmla="*/ 18 w 46"/>
              <a:gd name="T15" fmla="*/ 0 h 65"/>
              <a:gd name="T16" fmla="*/ 18 w 46"/>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65">
                <a:moveTo>
                  <a:pt x="18" y="0"/>
                </a:moveTo>
                <a:cubicBezTo>
                  <a:pt x="18" y="48"/>
                  <a:pt x="18" y="48"/>
                  <a:pt x="18" y="48"/>
                </a:cubicBezTo>
                <a:cubicBezTo>
                  <a:pt x="18" y="58"/>
                  <a:pt x="10" y="65"/>
                  <a:pt x="0" y="65"/>
                </a:cubicBezTo>
                <a:cubicBezTo>
                  <a:pt x="29" y="65"/>
                  <a:pt x="29" y="65"/>
                  <a:pt x="29" y="65"/>
                </a:cubicBezTo>
                <a:cubicBezTo>
                  <a:pt x="39" y="65"/>
                  <a:pt x="46" y="58"/>
                  <a:pt x="46" y="48"/>
                </a:cubicBezTo>
                <a:cubicBezTo>
                  <a:pt x="46" y="0"/>
                  <a:pt x="46" y="0"/>
                  <a:pt x="46" y="0"/>
                </a:cubicBezTo>
                <a:lnTo>
                  <a:pt x="18" y="0"/>
                </a:lnTo>
                <a:close/>
                <a:moveTo>
                  <a:pt x="18" y="0"/>
                </a:moveTo>
                <a:cubicBezTo>
                  <a:pt x="18" y="0"/>
                  <a:pt x="18" y="0"/>
                  <a:pt x="18" y="0"/>
                </a:cubicBezTo>
              </a:path>
            </a:pathLst>
          </a:custGeom>
          <a:solidFill>
            <a:srgbClr val="FFB6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6" name="Freeform 840"/>
          <p:cNvSpPr>
            <a:spLocks noEditPoints="1"/>
          </p:cNvSpPr>
          <p:nvPr/>
        </p:nvSpPr>
        <p:spPr bwMode="auto">
          <a:xfrm>
            <a:off x="8067675" y="4173538"/>
            <a:ext cx="101600" cy="103188"/>
          </a:xfrm>
          <a:custGeom>
            <a:avLst/>
            <a:gdLst>
              <a:gd name="T0" fmla="*/ 44 w 64"/>
              <a:gd name="T1" fmla="*/ 65 h 65"/>
              <a:gd name="T2" fmla="*/ 19 w 64"/>
              <a:gd name="T3" fmla="*/ 65 h 65"/>
              <a:gd name="T4" fmla="*/ 0 w 64"/>
              <a:gd name="T5" fmla="*/ 46 h 65"/>
              <a:gd name="T6" fmla="*/ 0 w 64"/>
              <a:gd name="T7" fmla="*/ 0 h 65"/>
              <a:gd name="T8" fmla="*/ 64 w 64"/>
              <a:gd name="T9" fmla="*/ 0 h 65"/>
              <a:gd name="T10" fmla="*/ 64 w 64"/>
              <a:gd name="T11" fmla="*/ 46 h 65"/>
              <a:gd name="T12" fmla="*/ 44 w 64"/>
              <a:gd name="T13" fmla="*/ 65 h 65"/>
              <a:gd name="T14" fmla="*/ 44 w 64"/>
              <a:gd name="T15" fmla="*/ 65 h 65"/>
              <a:gd name="T16" fmla="*/ 44 w 64"/>
              <a:gd name="T17"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5">
                <a:moveTo>
                  <a:pt x="44" y="65"/>
                </a:moveTo>
                <a:cubicBezTo>
                  <a:pt x="19" y="65"/>
                  <a:pt x="19" y="65"/>
                  <a:pt x="19" y="65"/>
                </a:cubicBezTo>
                <a:cubicBezTo>
                  <a:pt x="9" y="65"/>
                  <a:pt x="0" y="57"/>
                  <a:pt x="0" y="46"/>
                </a:cubicBezTo>
                <a:cubicBezTo>
                  <a:pt x="0" y="0"/>
                  <a:pt x="0" y="0"/>
                  <a:pt x="0" y="0"/>
                </a:cubicBezTo>
                <a:cubicBezTo>
                  <a:pt x="64" y="0"/>
                  <a:pt x="64" y="0"/>
                  <a:pt x="64" y="0"/>
                </a:cubicBezTo>
                <a:cubicBezTo>
                  <a:pt x="64" y="46"/>
                  <a:pt x="64" y="46"/>
                  <a:pt x="64" y="46"/>
                </a:cubicBezTo>
                <a:cubicBezTo>
                  <a:pt x="64" y="57"/>
                  <a:pt x="55" y="65"/>
                  <a:pt x="44" y="65"/>
                </a:cubicBezTo>
                <a:close/>
                <a:moveTo>
                  <a:pt x="44" y="65"/>
                </a:moveTo>
                <a:cubicBezTo>
                  <a:pt x="44" y="65"/>
                  <a:pt x="44" y="65"/>
                  <a:pt x="44" y="65"/>
                </a:cubicBezTo>
              </a:path>
            </a:pathLst>
          </a:custGeom>
          <a:solidFill>
            <a:srgbClr val="FFD5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7" name="Freeform 841"/>
          <p:cNvSpPr>
            <a:spLocks noEditPoints="1"/>
          </p:cNvSpPr>
          <p:nvPr/>
        </p:nvSpPr>
        <p:spPr bwMode="auto">
          <a:xfrm>
            <a:off x="8094663" y="4173538"/>
            <a:ext cx="74613" cy="103188"/>
          </a:xfrm>
          <a:custGeom>
            <a:avLst/>
            <a:gdLst>
              <a:gd name="T0" fmla="*/ 18 w 47"/>
              <a:gd name="T1" fmla="*/ 0 h 65"/>
              <a:gd name="T2" fmla="*/ 18 w 47"/>
              <a:gd name="T3" fmla="*/ 48 h 65"/>
              <a:gd name="T4" fmla="*/ 0 w 47"/>
              <a:gd name="T5" fmla="*/ 65 h 65"/>
              <a:gd name="T6" fmla="*/ 29 w 47"/>
              <a:gd name="T7" fmla="*/ 65 h 65"/>
              <a:gd name="T8" fmla="*/ 47 w 47"/>
              <a:gd name="T9" fmla="*/ 48 h 65"/>
              <a:gd name="T10" fmla="*/ 47 w 47"/>
              <a:gd name="T11" fmla="*/ 0 h 65"/>
              <a:gd name="T12" fmla="*/ 18 w 47"/>
              <a:gd name="T13" fmla="*/ 0 h 65"/>
              <a:gd name="T14" fmla="*/ 18 w 47"/>
              <a:gd name="T15" fmla="*/ 0 h 65"/>
              <a:gd name="T16" fmla="*/ 18 w 47"/>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65">
                <a:moveTo>
                  <a:pt x="18" y="0"/>
                </a:moveTo>
                <a:cubicBezTo>
                  <a:pt x="18" y="48"/>
                  <a:pt x="18" y="48"/>
                  <a:pt x="18" y="48"/>
                </a:cubicBezTo>
                <a:cubicBezTo>
                  <a:pt x="18" y="58"/>
                  <a:pt x="10" y="65"/>
                  <a:pt x="0" y="65"/>
                </a:cubicBezTo>
                <a:cubicBezTo>
                  <a:pt x="29" y="65"/>
                  <a:pt x="29" y="65"/>
                  <a:pt x="29" y="65"/>
                </a:cubicBezTo>
                <a:cubicBezTo>
                  <a:pt x="39" y="65"/>
                  <a:pt x="47" y="58"/>
                  <a:pt x="47" y="48"/>
                </a:cubicBezTo>
                <a:cubicBezTo>
                  <a:pt x="47" y="0"/>
                  <a:pt x="47" y="0"/>
                  <a:pt x="47" y="0"/>
                </a:cubicBezTo>
                <a:lnTo>
                  <a:pt x="18" y="0"/>
                </a:lnTo>
                <a:close/>
                <a:moveTo>
                  <a:pt x="18" y="0"/>
                </a:moveTo>
                <a:cubicBezTo>
                  <a:pt x="18" y="0"/>
                  <a:pt x="18" y="0"/>
                  <a:pt x="18" y="0"/>
                </a:cubicBezTo>
              </a:path>
            </a:pathLst>
          </a:custGeom>
          <a:solidFill>
            <a:srgbClr val="FFB6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8" name="Freeform 842"/>
          <p:cNvSpPr>
            <a:spLocks noEditPoints="1"/>
          </p:cNvSpPr>
          <p:nvPr/>
        </p:nvSpPr>
        <p:spPr bwMode="auto">
          <a:xfrm>
            <a:off x="8613775" y="3694113"/>
            <a:ext cx="66675" cy="131763"/>
          </a:xfrm>
          <a:custGeom>
            <a:avLst/>
            <a:gdLst>
              <a:gd name="T0" fmla="*/ 10 w 42"/>
              <a:gd name="T1" fmla="*/ 83 h 83"/>
              <a:gd name="T2" fmla="*/ 35 w 42"/>
              <a:gd name="T3" fmla="*/ 82 h 83"/>
              <a:gd name="T4" fmla="*/ 42 w 42"/>
              <a:gd name="T5" fmla="*/ 75 h 83"/>
              <a:gd name="T6" fmla="*/ 39 w 42"/>
              <a:gd name="T7" fmla="*/ 7 h 83"/>
              <a:gd name="T8" fmla="*/ 32 w 42"/>
              <a:gd name="T9" fmla="*/ 0 h 83"/>
              <a:gd name="T10" fmla="*/ 7 w 42"/>
              <a:gd name="T11" fmla="*/ 1 h 83"/>
              <a:gd name="T12" fmla="*/ 0 w 42"/>
              <a:gd name="T13" fmla="*/ 8 h 83"/>
              <a:gd name="T14" fmla="*/ 3 w 42"/>
              <a:gd name="T15" fmla="*/ 76 h 83"/>
              <a:gd name="T16" fmla="*/ 10 w 42"/>
              <a:gd name="T17" fmla="*/ 83 h 83"/>
              <a:gd name="T18" fmla="*/ 10 w 42"/>
              <a:gd name="T19" fmla="*/ 83 h 83"/>
              <a:gd name="T20" fmla="*/ 10 w 42"/>
              <a:gd name="T21"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83">
                <a:moveTo>
                  <a:pt x="10" y="83"/>
                </a:moveTo>
                <a:cubicBezTo>
                  <a:pt x="35" y="82"/>
                  <a:pt x="35" y="82"/>
                  <a:pt x="35" y="82"/>
                </a:cubicBezTo>
                <a:cubicBezTo>
                  <a:pt x="39" y="82"/>
                  <a:pt x="42" y="79"/>
                  <a:pt x="42" y="75"/>
                </a:cubicBezTo>
                <a:cubicBezTo>
                  <a:pt x="39" y="7"/>
                  <a:pt x="39" y="7"/>
                  <a:pt x="39" y="7"/>
                </a:cubicBezTo>
                <a:cubicBezTo>
                  <a:pt x="39" y="3"/>
                  <a:pt x="36" y="0"/>
                  <a:pt x="32" y="0"/>
                </a:cubicBezTo>
                <a:cubicBezTo>
                  <a:pt x="7" y="1"/>
                  <a:pt x="7" y="1"/>
                  <a:pt x="7" y="1"/>
                </a:cubicBezTo>
                <a:cubicBezTo>
                  <a:pt x="3" y="1"/>
                  <a:pt x="0" y="4"/>
                  <a:pt x="0" y="8"/>
                </a:cubicBezTo>
                <a:cubicBezTo>
                  <a:pt x="3" y="76"/>
                  <a:pt x="3" y="76"/>
                  <a:pt x="3" y="76"/>
                </a:cubicBezTo>
                <a:cubicBezTo>
                  <a:pt x="3" y="80"/>
                  <a:pt x="6" y="83"/>
                  <a:pt x="10" y="83"/>
                </a:cubicBezTo>
                <a:close/>
                <a:moveTo>
                  <a:pt x="10" y="83"/>
                </a:moveTo>
                <a:cubicBezTo>
                  <a:pt x="10" y="83"/>
                  <a:pt x="10" y="83"/>
                  <a:pt x="10" y="83"/>
                </a:cubicBezTo>
              </a:path>
            </a:pathLst>
          </a:custGeom>
          <a:solidFill>
            <a:srgbClr val="FFD5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9" name="Freeform 843"/>
          <p:cNvSpPr>
            <a:spLocks noEditPoints="1"/>
          </p:cNvSpPr>
          <p:nvPr/>
        </p:nvSpPr>
        <p:spPr bwMode="auto">
          <a:xfrm>
            <a:off x="8624888" y="3694113"/>
            <a:ext cx="55563" cy="131763"/>
          </a:xfrm>
          <a:custGeom>
            <a:avLst/>
            <a:gdLst>
              <a:gd name="T0" fmla="*/ 28 w 35"/>
              <a:gd name="T1" fmla="*/ 82 h 83"/>
              <a:gd name="T2" fmla="*/ 2 w 35"/>
              <a:gd name="T3" fmla="*/ 83 h 83"/>
              <a:gd name="T4" fmla="*/ 0 w 35"/>
              <a:gd name="T5" fmla="*/ 83 h 83"/>
              <a:gd name="T6" fmla="*/ 13 w 35"/>
              <a:gd name="T7" fmla="*/ 82 h 83"/>
              <a:gd name="T8" fmla="*/ 20 w 35"/>
              <a:gd name="T9" fmla="*/ 76 h 83"/>
              <a:gd name="T10" fmla="*/ 17 w 35"/>
              <a:gd name="T11" fmla="*/ 6 h 83"/>
              <a:gd name="T12" fmla="*/ 13 w 35"/>
              <a:gd name="T13" fmla="*/ 0 h 83"/>
              <a:gd name="T14" fmla="*/ 25 w 35"/>
              <a:gd name="T15" fmla="*/ 0 h 83"/>
              <a:gd name="T16" fmla="*/ 32 w 35"/>
              <a:gd name="T17" fmla="*/ 6 h 83"/>
              <a:gd name="T18" fmla="*/ 35 w 35"/>
              <a:gd name="T19" fmla="*/ 76 h 83"/>
              <a:gd name="T20" fmla="*/ 28 w 35"/>
              <a:gd name="T21" fmla="*/ 82 h 83"/>
              <a:gd name="T22" fmla="*/ 28 w 35"/>
              <a:gd name="T23" fmla="*/ 82 h 83"/>
              <a:gd name="T24" fmla="*/ 28 w 35"/>
              <a:gd name="T25" fmla="*/ 8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83">
                <a:moveTo>
                  <a:pt x="28" y="82"/>
                </a:moveTo>
                <a:cubicBezTo>
                  <a:pt x="2" y="83"/>
                  <a:pt x="2" y="83"/>
                  <a:pt x="2" y="83"/>
                </a:cubicBezTo>
                <a:cubicBezTo>
                  <a:pt x="1" y="83"/>
                  <a:pt x="0" y="83"/>
                  <a:pt x="0" y="83"/>
                </a:cubicBezTo>
                <a:cubicBezTo>
                  <a:pt x="13" y="82"/>
                  <a:pt x="13" y="82"/>
                  <a:pt x="13" y="82"/>
                </a:cubicBezTo>
                <a:cubicBezTo>
                  <a:pt x="17" y="82"/>
                  <a:pt x="20" y="79"/>
                  <a:pt x="20" y="76"/>
                </a:cubicBezTo>
                <a:cubicBezTo>
                  <a:pt x="17" y="6"/>
                  <a:pt x="17" y="6"/>
                  <a:pt x="17" y="6"/>
                </a:cubicBezTo>
                <a:cubicBezTo>
                  <a:pt x="17" y="4"/>
                  <a:pt x="15" y="1"/>
                  <a:pt x="13" y="0"/>
                </a:cubicBezTo>
                <a:cubicBezTo>
                  <a:pt x="25" y="0"/>
                  <a:pt x="25" y="0"/>
                  <a:pt x="25" y="0"/>
                </a:cubicBezTo>
                <a:cubicBezTo>
                  <a:pt x="29" y="0"/>
                  <a:pt x="32" y="2"/>
                  <a:pt x="32" y="6"/>
                </a:cubicBezTo>
                <a:cubicBezTo>
                  <a:pt x="35" y="76"/>
                  <a:pt x="35" y="76"/>
                  <a:pt x="35" y="76"/>
                </a:cubicBezTo>
                <a:cubicBezTo>
                  <a:pt x="35" y="79"/>
                  <a:pt x="32" y="82"/>
                  <a:pt x="28" y="82"/>
                </a:cubicBezTo>
                <a:close/>
                <a:moveTo>
                  <a:pt x="28" y="82"/>
                </a:moveTo>
                <a:cubicBezTo>
                  <a:pt x="28" y="82"/>
                  <a:pt x="28" y="82"/>
                  <a:pt x="28" y="82"/>
                </a:cubicBezTo>
              </a:path>
            </a:pathLst>
          </a:custGeom>
          <a:solidFill>
            <a:srgbClr val="FFB6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0" name="Freeform 844"/>
          <p:cNvSpPr>
            <a:spLocks noEditPoints="1"/>
          </p:cNvSpPr>
          <p:nvPr/>
        </p:nvSpPr>
        <p:spPr bwMode="auto">
          <a:xfrm>
            <a:off x="7961313" y="3694113"/>
            <a:ext cx="65088" cy="131763"/>
          </a:xfrm>
          <a:custGeom>
            <a:avLst/>
            <a:gdLst>
              <a:gd name="T0" fmla="*/ 32 w 42"/>
              <a:gd name="T1" fmla="*/ 83 h 83"/>
              <a:gd name="T2" fmla="*/ 7 w 42"/>
              <a:gd name="T3" fmla="*/ 82 h 83"/>
              <a:gd name="T4" fmla="*/ 1 w 42"/>
              <a:gd name="T5" fmla="*/ 75 h 83"/>
              <a:gd name="T6" fmla="*/ 3 w 42"/>
              <a:gd name="T7" fmla="*/ 7 h 83"/>
              <a:gd name="T8" fmla="*/ 10 w 42"/>
              <a:gd name="T9" fmla="*/ 0 h 83"/>
              <a:gd name="T10" fmla="*/ 35 w 42"/>
              <a:gd name="T11" fmla="*/ 1 h 83"/>
              <a:gd name="T12" fmla="*/ 42 w 42"/>
              <a:gd name="T13" fmla="*/ 8 h 83"/>
              <a:gd name="T14" fmla="*/ 39 w 42"/>
              <a:gd name="T15" fmla="*/ 76 h 83"/>
              <a:gd name="T16" fmla="*/ 32 w 42"/>
              <a:gd name="T17" fmla="*/ 83 h 83"/>
              <a:gd name="T18" fmla="*/ 32 w 42"/>
              <a:gd name="T19" fmla="*/ 83 h 83"/>
              <a:gd name="T20" fmla="*/ 32 w 42"/>
              <a:gd name="T21"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83">
                <a:moveTo>
                  <a:pt x="32" y="83"/>
                </a:moveTo>
                <a:cubicBezTo>
                  <a:pt x="7" y="82"/>
                  <a:pt x="7" y="82"/>
                  <a:pt x="7" y="82"/>
                </a:cubicBezTo>
                <a:cubicBezTo>
                  <a:pt x="3" y="82"/>
                  <a:pt x="0" y="79"/>
                  <a:pt x="1" y="75"/>
                </a:cubicBezTo>
                <a:cubicBezTo>
                  <a:pt x="3" y="7"/>
                  <a:pt x="3" y="7"/>
                  <a:pt x="3" y="7"/>
                </a:cubicBezTo>
                <a:cubicBezTo>
                  <a:pt x="3" y="3"/>
                  <a:pt x="6" y="0"/>
                  <a:pt x="10" y="0"/>
                </a:cubicBezTo>
                <a:cubicBezTo>
                  <a:pt x="35" y="1"/>
                  <a:pt x="35" y="1"/>
                  <a:pt x="35" y="1"/>
                </a:cubicBezTo>
                <a:cubicBezTo>
                  <a:pt x="39" y="1"/>
                  <a:pt x="42" y="4"/>
                  <a:pt x="42" y="8"/>
                </a:cubicBezTo>
                <a:cubicBezTo>
                  <a:pt x="39" y="76"/>
                  <a:pt x="39" y="76"/>
                  <a:pt x="39" y="76"/>
                </a:cubicBezTo>
                <a:cubicBezTo>
                  <a:pt x="39" y="80"/>
                  <a:pt x="36" y="83"/>
                  <a:pt x="32" y="83"/>
                </a:cubicBezTo>
                <a:close/>
                <a:moveTo>
                  <a:pt x="32" y="83"/>
                </a:moveTo>
                <a:cubicBezTo>
                  <a:pt x="32" y="83"/>
                  <a:pt x="32" y="83"/>
                  <a:pt x="32" y="83"/>
                </a:cubicBezTo>
              </a:path>
            </a:pathLst>
          </a:custGeom>
          <a:solidFill>
            <a:srgbClr val="FFD5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1" name="Freeform 845"/>
          <p:cNvSpPr>
            <a:spLocks noEditPoints="1"/>
          </p:cNvSpPr>
          <p:nvPr/>
        </p:nvSpPr>
        <p:spPr bwMode="auto">
          <a:xfrm>
            <a:off x="7972425" y="3694113"/>
            <a:ext cx="53975" cy="131763"/>
          </a:xfrm>
          <a:custGeom>
            <a:avLst/>
            <a:gdLst>
              <a:gd name="T0" fmla="*/ 29 w 35"/>
              <a:gd name="T1" fmla="*/ 1 h 83"/>
              <a:gd name="T2" fmla="*/ 3 w 35"/>
              <a:gd name="T3" fmla="*/ 0 h 83"/>
              <a:gd name="T4" fmla="*/ 0 w 35"/>
              <a:gd name="T5" fmla="*/ 0 h 83"/>
              <a:gd name="T6" fmla="*/ 14 w 35"/>
              <a:gd name="T7" fmla="*/ 1 h 83"/>
              <a:gd name="T8" fmla="*/ 20 w 35"/>
              <a:gd name="T9" fmla="*/ 7 h 83"/>
              <a:gd name="T10" fmla="*/ 17 w 35"/>
              <a:gd name="T11" fmla="*/ 77 h 83"/>
              <a:gd name="T12" fmla="*/ 13 w 35"/>
              <a:gd name="T13" fmla="*/ 83 h 83"/>
              <a:gd name="T14" fmla="*/ 26 w 35"/>
              <a:gd name="T15" fmla="*/ 83 h 83"/>
              <a:gd name="T16" fmla="*/ 32 w 35"/>
              <a:gd name="T17" fmla="*/ 77 h 83"/>
              <a:gd name="T18" fmla="*/ 35 w 35"/>
              <a:gd name="T19" fmla="*/ 7 h 83"/>
              <a:gd name="T20" fmla="*/ 29 w 35"/>
              <a:gd name="T21" fmla="*/ 1 h 83"/>
              <a:gd name="T22" fmla="*/ 29 w 35"/>
              <a:gd name="T23" fmla="*/ 1 h 83"/>
              <a:gd name="T24" fmla="*/ 29 w 35"/>
              <a:gd name="T25"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83">
                <a:moveTo>
                  <a:pt x="29" y="1"/>
                </a:moveTo>
                <a:cubicBezTo>
                  <a:pt x="3" y="0"/>
                  <a:pt x="3" y="0"/>
                  <a:pt x="3" y="0"/>
                </a:cubicBezTo>
                <a:cubicBezTo>
                  <a:pt x="2" y="0"/>
                  <a:pt x="1" y="0"/>
                  <a:pt x="0" y="0"/>
                </a:cubicBezTo>
                <a:cubicBezTo>
                  <a:pt x="14" y="1"/>
                  <a:pt x="14" y="1"/>
                  <a:pt x="14" y="1"/>
                </a:cubicBezTo>
                <a:cubicBezTo>
                  <a:pt x="17" y="1"/>
                  <a:pt x="20" y="4"/>
                  <a:pt x="20" y="7"/>
                </a:cubicBezTo>
                <a:cubicBezTo>
                  <a:pt x="17" y="77"/>
                  <a:pt x="17" y="77"/>
                  <a:pt x="17" y="77"/>
                </a:cubicBezTo>
                <a:cubicBezTo>
                  <a:pt x="17" y="80"/>
                  <a:pt x="16" y="82"/>
                  <a:pt x="13" y="83"/>
                </a:cubicBezTo>
                <a:cubicBezTo>
                  <a:pt x="26" y="83"/>
                  <a:pt x="26" y="83"/>
                  <a:pt x="26" y="83"/>
                </a:cubicBezTo>
                <a:cubicBezTo>
                  <a:pt x="29" y="83"/>
                  <a:pt x="32" y="81"/>
                  <a:pt x="32" y="77"/>
                </a:cubicBezTo>
                <a:cubicBezTo>
                  <a:pt x="35" y="7"/>
                  <a:pt x="35" y="7"/>
                  <a:pt x="35" y="7"/>
                </a:cubicBezTo>
                <a:cubicBezTo>
                  <a:pt x="35" y="4"/>
                  <a:pt x="32" y="1"/>
                  <a:pt x="29" y="1"/>
                </a:cubicBezTo>
                <a:close/>
                <a:moveTo>
                  <a:pt x="29" y="1"/>
                </a:moveTo>
                <a:cubicBezTo>
                  <a:pt x="29" y="1"/>
                  <a:pt x="29" y="1"/>
                  <a:pt x="29" y="1"/>
                </a:cubicBezTo>
              </a:path>
            </a:pathLst>
          </a:custGeom>
          <a:solidFill>
            <a:srgbClr val="FFB6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2" name="Freeform 846"/>
          <p:cNvSpPr>
            <a:spLocks noEditPoints="1"/>
          </p:cNvSpPr>
          <p:nvPr/>
        </p:nvSpPr>
        <p:spPr bwMode="auto">
          <a:xfrm>
            <a:off x="8008938" y="3490913"/>
            <a:ext cx="620713" cy="681038"/>
          </a:xfrm>
          <a:custGeom>
            <a:avLst/>
            <a:gdLst>
              <a:gd name="T0" fmla="*/ 375 w 392"/>
              <a:gd name="T1" fmla="*/ 430 h 430"/>
              <a:gd name="T2" fmla="*/ 18 w 392"/>
              <a:gd name="T3" fmla="*/ 430 h 430"/>
              <a:gd name="T4" fmla="*/ 0 w 392"/>
              <a:gd name="T5" fmla="*/ 412 h 430"/>
              <a:gd name="T6" fmla="*/ 7 w 392"/>
              <a:gd name="T7" fmla="*/ 233 h 430"/>
              <a:gd name="T8" fmla="*/ 8 w 392"/>
              <a:gd name="T9" fmla="*/ 218 h 430"/>
              <a:gd name="T10" fmla="*/ 9 w 392"/>
              <a:gd name="T11" fmla="*/ 194 h 430"/>
              <a:gd name="T12" fmla="*/ 14 w 392"/>
              <a:gd name="T13" fmla="*/ 50 h 430"/>
              <a:gd name="T14" fmla="*/ 67 w 392"/>
              <a:gd name="T15" fmla="*/ 0 h 430"/>
              <a:gd name="T16" fmla="*/ 326 w 392"/>
              <a:gd name="T17" fmla="*/ 0 h 430"/>
              <a:gd name="T18" fmla="*/ 379 w 392"/>
              <a:gd name="T19" fmla="*/ 50 h 430"/>
              <a:gd name="T20" fmla="*/ 392 w 392"/>
              <a:gd name="T21" fmla="*/ 412 h 430"/>
              <a:gd name="T22" fmla="*/ 375 w 392"/>
              <a:gd name="T23" fmla="*/ 430 h 430"/>
              <a:gd name="T24" fmla="*/ 375 w 392"/>
              <a:gd name="T25" fmla="*/ 430 h 430"/>
              <a:gd name="T26" fmla="*/ 375 w 392"/>
              <a:gd name="T2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2" h="430">
                <a:moveTo>
                  <a:pt x="375" y="430"/>
                </a:moveTo>
                <a:cubicBezTo>
                  <a:pt x="18" y="430"/>
                  <a:pt x="18" y="430"/>
                  <a:pt x="18" y="430"/>
                </a:cubicBezTo>
                <a:cubicBezTo>
                  <a:pt x="8" y="430"/>
                  <a:pt x="0" y="422"/>
                  <a:pt x="0" y="412"/>
                </a:cubicBezTo>
                <a:cubicBezTo>
                  <a:pt x="7" y="233"/>
                  <a:pt x="7" y="233"/>
                  <a:pt x="7" y="233"/>
                </a:cubicBezTo>
                <a:cubicBezTo>
                  <a:pt x="8" y="218"/>
                  <a:pt x="8" y="218"/>
                  <a:pt x="8" y="218"/>
                </a:cubicBezTo>
                <a:cubicBezTo>
                  <a:pt x="9" y="194"/>
                  <a:pt x="9" y="194"/>
                  <a:pt x="9" y="194"/>
                </a:cubicBezTo>
                <a:cubicBezTo>
                  <a:pt x="14" y="50"/>
                  <a:pt x="14" y="50"/>
                  <a:pt x="14" y="50"/>
                </a:cubicBezTo>
                <a:cubicBezTo>
                  <a:pt x="16" y="22"/>
                  <a:pt x="39" y="0"/>
                  <a:pt x="67" y="0"/>
                </a:cubicBezTo>
                <a:cubicBezTo>
                  <a:pt x="326" y="0"/>
                  <a:pt x="326" y="0"/>
                  <a:pt x="326" y="0"/>
                </a:cubicBezTo>
                <a:cubicBezTo>
                  <a:pt x="354" y="0"/>
                  <a:pt x="377" y="22"/>
                  <a:pt x="379" y="50"/>
                </a:cubicBezTo>
                <a:cubicBezTo>
                  <a:pt x="392" y="412"/>
                  <a:pt x="392" y="412"/>
                  <a:pt x="392" y="412"/>
                </a:cubicBezTo>
                <a:cubicBezTo>
                  <a:pt x="392" y="422"/>
                  <a:pt x="384" y="430"/>
                  <a:pt x="375" y="430"/>
                </a:cubicBezTo>
                <a:close/>
                <a:moveTo>
                  <a:pt x="375" y="430"/>
                </a:moveTo>
                <a:cubicBezTo>
                  <a:pt x="375" y="430"/>
                  <a:pt x="375" y="430"/>
                  <a:pt x="375" y="430"/>
                </a:cubicBezTo>
              </a:path>
            </a:pathLst>
          </a:custGeom>
          <a:solidFill>
            <a:srgbClr val="FFD5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3" name="Freeform 847"/>
          <p:cNvSpPr>
            <a:spLocks noEditPoints="1"/>
          </p:cNvSpPr>
          <p:nvPr/>
        </p:nvSpPr>
        <p:spPr bwMode="auto">
          <a:xfrm>
            <a:off x="8462963" y="3490913"/>
            <a:ext cx="166688" cy="681038"/>
          </a:xfrm>
          <a:custGeom>
            <a:avLst/>
            <a:gdLst>
              <a:gd name="T0" fmla="*/ 106 w 106"/>
              <a:gd name="T1" fmla="*/ 412 h 430"/>
              <a:gd name="T2" fmla="*/ 92 w 106"/>
              <a:gd name="T3" fmla="*/ 50 h 430"/>
              <a:gd name="T4" fmla="*/ 40 w 106"/>
              <a:gd name="T5" fmla="*/ 0 h 430"/>
              <a:gd name="T6" fmla="*/ 0 w 106"/>
              <a:gd name="T7" fmla="*/ 0 h 430"/>
              <a:gd name="T8" fmla="*/ 53 w 106"/>
              <a:gd name="T9" fmla="*/ 50 h 430"/>
              <a:gd name="T10" fmla="*/ 67 w 106"/>
              <a:gd name="T11" fmla="*/ 412 h 430"/>
              <a:gd name="T12" fmla="*/ 49 w 106"/>
              <a:gd name="T13" fmla="*/ 430 h 430"/>
              <a:gd name="T14" fmla="*/ 89 w 106"/>
              <a:gd name="T15" fmla="*/ 430 h 430"/>
              <a:gd name="T16" fmla="*/ 106 w 106"/>
              <a:gd name="T17" fmla="*/ 412 h 430"/>
              <a:gd name="T18" fmla="*/ 106 w 106"/>
              <a:gd name="T19" fmla="*/ 412 h 430"/>
              <a:gd name="T20" fmla="*/ 106 w 106"/>
              <a:gd name="T21" fmla="*/ 412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430">
                <a:moveTo>
                  <a:pt x="106" y="412"/>
                </a:moveTo>
                <a:cubicBezTo>
                  <a:pt x="92" y="50"/>
                  <a:pt x="92" y="50"/>
                  <a:pt x="92" y="50"/>
                </a:cubicBezTo>
                <a:cubicBezTo>
                  <a:pt x="91" y="22"/>
                  <a:pt x="68" y="0"/>
                  <a:pt x="40" y="0"/>
                </a:cubicBezTo>
                <a:cubicBezTo>
                  <a:pt x="0" y="0"/>
                  <a:pt x="0" y="0"/>
                  <a:pt x="0" y="0"/>
                </a:cubicBezTo>
                <a:cubicBezTo>
                  <a:pt x="29" y="0"/>
                  <a:pt x="52" y="22"/>
                  <a:pt x="53" y="50"/>
                </a:cubicBezTo>
                <a:cubicBezTo>
                  <a:pt x="67" y="412"/>
                  <a:pt x="67" y="412"/>
                  <a:pt x="67" y="412"/>
                </a:cubicBezTo>
                <a:cubicBezTo>
                  <a:pt x="67" y="422"/>
                  <a:pt x="59" y="430"/>
                  <a:pt x="49" y="430"/>
                </a:cubicBezTo>
                <a:cubicBezTo>
                  <a:pt x="89" y="430"/>
                  <a:pt x="89" y="430"/>
                  <a:pt x="89" y="430"/>
                </a:cubicBezTo>
                <a:cubicBezTo>
                  <a:pt x="98" y="430"/>
                  <a:pt x="106" y="422"/>
                  <a:pt x="106" y="412"/>
                </a:cubicBezTo>
                <a:close/>
                <a:moveTo>
                  <a:pt x="106" y="412"/>
                </a:moveTo>
                <a:cubicBezTo>
                  <a:pt x="106" y="412"/>
                  <a:pt x="106" y="412"/>
                  <a:pt x="106" y="412"/>
                </a:cubicBezTo>
              </a:path>
            </a:pathLst>
          </a:custGeom>
          <a:solidFill>
            <a:srgbClr val="FFB6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4" name="Freeform 848"/>
          <p:cNvSpPr>
            <a:spLocks noEditPoints="1"/>
          </p:cNvSpPr>
          <p:nvPr/>
        </p:nvSpPr>
        <p:spPr bwMode="auto">
          <a:xfrm>
            <a:off x="8062913" y="3571876"/>
            <a:ext cx="512763" cy="363538"/>
          </a:xfrm>
          <a:custGeom>
            <a:avLst/>
            <a:gdLst>
              <a:gd name="T0" fmla="*/ 0 w 324"/>
              <a:gd name="T1" fmla="*/ 212 h 230"/>
              <a:gd name="T2" fmla="*/ 7 w 324"/>
              <a:gd name="T3" fmla="*/ 17 h 230"/>
              <a:gd name="T4" fmla="*/ 25 w 324"/>
              <a:gd name="T5" fmla="*/ 0 h 230"/>
              <a:gd name="T6" fmla="*/ 299 w 324"/>
              <a:gd name="T7" fmla="*/ 0 h 230"/>
              <a:gd name="T8" fmla="*/ 317 w 324"/>
              <a:gd name="T9" fmla="*/ 17 h 230"/>
              <a:gd name="T10" fmla="*/ 324 w 324"/>
              <a:gd name="T11" fmla="*/ 212 h 230"/>
              <a:gd name="T12" fmla="*/ 307 w 324"/>
              <a:gd name="T13" fmla="*/ 230 h 230"/>
              <a:gd name="T14" fmla="*/ 17 w 324"/>
              <a:gd name="T15" fmla="*/ 230 h 230"/>
              <a:gd name="T16" fmla="*/ 0 w 324"/>
              <a:gd name="T17" fmla="*/ 212 h 230"/>
              <a:gd name="T18" fmla="*/ 0 w 324"/>
              <a:gd name="T19" fmla="*/ 212 h 230"/>
              <a:gd name="T20" fmla="*/ 0 w 324"/>
              <a:gd name="T21" fmla="*/ 21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230">
                <a:moveTo>
                  <a:pt x="0" y="212"/>
                </a:moveTo>
                <a:cubicBezTo>
                  <a:pt x="7" y="17"/>
                  <a:pt x="7" y="17"/>
                  <a:pt x="7" y="17"/>
                </a:cubicBezTo>
                <a:cubicBezTo>
                  <a:pt x="7" y="8"/>
                  <a:pt x="15" y="0"/>
                  <a:pt x="25" y="0"/>
                </a:cubicBezTo>
                <a:cubicBezTo>
                  <a:pt x="299" y="0"/>
                  <a:pt x="299" y="0"/>
                  <a:pt x="299" y="0"/>
                </a:cubicBezTo>
                <a:cubicBezTo>
                  <a:pt x="309" y="0"/>
                  <a:pt x="317" y="8"/>
                  <a:pt x="317" y="17"/>
                </a:cubicBezTo>
                <a:cubicBezTo>
                  <a:pt x="324" y="212"/>
                  <a:pt x="324" y="212"/>
                  <a:pt x="324" y="212"/>
                </a:cubicBezTo>
                <a:cubicBezTo>
                  <a:pt x="324" y="222"/>
                  <a:pt x="317" y="230"/>
                  <a:pt x="307" y="230"/>
                </a:cubicBezTo>
                <a:cubicBezTo>
                  <a:pt x="17" y="230"/>
                  <a:pt x="17" y="230"/>
                  <a:pt x="17" y="230"/>
                </a:cubicBezTo>
                <a:cubicBezTo>
                  <a:pt x="8" y="230"/>
                  <a:pt x="0" y="222"/>
                  <a:pt x="0" y="212"/>
                </a:cubicBezTo>
                <a:close/>
                <a:moveTo>
                  <a:pt x="0" y="212"/>
                </a:moveTo>
                <a:cubicBezTo>
                  <a:pt x="0" y="212"/>
                  <a:pt x="0" y="212"/>
                  <a:pt x="0" y="212"/>
                </a:cubicBezTo>
              </a:path>
            </a:pathLst>
          </a:custGeom>
          <a:solidFill>
            <a:srgbClr val="00B1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5" name="Freeform 849"/>
          <p:cNvSpPr>
            <a:spLocks noEditPoints="1"/>
          </p:cNvSpPr>
          <p:nvPr/>
        </p:nvSpPr>
        <p:spPr bwMode="auto">
          <a:xfrm>
            <a:off x="8089900" y="3571876"/>
            <a:ext cx="487363" cy="363538"/>
          </a:xfrm>
          <a:custGeom>
            <a:avLst/>
            <a:gdLst>
              <a:gd name="T0" fmla="*/ 307 w 308"/>
              <a:gd name="T1" fmla="*/ 212 h 230"/>
              <a:gd name="T2" fmla="*/ 300 w 308"/>
              <a:gd name="T3" fmla="*/ 17 h 230"/>
              <a:gd name="T4" fmla="*/ 283 w 308"/>
              <a:gd name="T5" fmla="*/ 0 h 230"/>
              <a:gd name="T6" fmla="*/ 251 w 308"/>
              <a:gd name="T7" fmla="*/ 0 h 230"/>
              <a:gd name="T8" fmla="*/ 269 w 308"/>
              <a:gd name="T9" fmla="*/ 17 h 230"/>
              <a:gd name="T10" fmla="*/ 276 w 308"/>
              <a:gd name="T11" fmla="*/ 212 h 230"/>
              <a:gd name="T12" fmla="*/ 259 w 308"/>
              <a:gd name="T13" fmla="*/ 230 h 230"/>
              <a:gd name="T14" fmla="*/ 0 w 308"/>
              <a:gd name="T15" fmla="*/ 230 h 230"/>
              <a:gd name="T16" fmla="*/ 290 w 308"/>
              <a:gd name="T17" fmla="*/ 230 h 230"/>
              <a:gd name="T18" fmla="*/ 307 w 308"/>
              <a:gd name="T19" fmla="*/ 212 h 230"/>
              <a:gd name="T20" fmla="*/ 307 w 308"/>
              <a:gd name="T21" fmla="*/ 212 h 230"/>
              <a:gd name="T22" fmla="*/ 307 w 308"/>
              <a:gd name="T23" fmla="*/ 21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8" h="230">
                <a:moveTo>
                  <a:pt x="307" y="212"/>
                </a:moveTo>
                <a:cubicBezTo>
                  <a:pt x="300" y="17"/>
                  <a:pt x="300" y="17"/>
                  <a:pt x="300" y="17"/>
                </a:cubicBezTo>
                <a:cubicBezTo>
                  <a:pt x="300" y="8"/>
                  <a:pt x="292" y="0"/>
                  <a:pt x="283" y="0"/>
                </a:cubicBezTo>
                <a:cubicBezTo>
                  <a:pt x="251" y="0"/>
                  <a:pt x="251" y="0"/>
                  <a:pt x="251" y="0"/>
                </a:cubicBezTo>
                <a:cubicBezTo>
                  <a:pt x="261" y="0"/>
                  <a:pt x="269" y="8"/>
                  <a:pt x="269" y="17"/>
                </a:cubicBezTo>
                <a:cubicBezTo>
                  <a:pt x="276" y="212"/>
                  <a:pt x="276" y="212"/>
                  <a:pt x="276" y="212"/>
                </a:cubicBezTo>
                <a:cubicBezTo>
                  <a:pt x="277" y="222"/>
                  <a:pt x="269" y="230"/>
                  <a:pt x="259" y="230"/>
                </a:cubicBezTo>
                <a:cubicBezTo>
                  <a:pt x="0" y="230"/>
                  <a:pt x="0" y="230"/>
                  <a:pt x="0" y="230"/>
                </a:cubicBezTo>
                <a:cubicBezTo>
                  <a:pt x="290" y="230"/>
                  <a:pt x="290" y="230"/>
                  <a:pt x="290" y="230"/>
                </a:cubicBezTo>
                <a:cubicBezTo>
                  <a:pt x="300" y="230"/>
                  <a:pt x="308" y="222"/>
                  <a:pt x="307" y="212"/>
                </a:cubicBezTo>
                <a:close/>
                <a:moveTo>
                  <a:pt x="307" y="212"/>
                </a:moveTo>
                <a:cubicBezTo>
                  <a:pt x="307" y="212"/>
                  <a:pt x="307" y="212"/>
                  <a:pt x="307" y="212"/>
                </a:cubicBezTo>
              </a:path>
            </a:pathLst>
          </a:custGeom>
          <a:solidFill>
            <a:srgbClr val="0091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6" name="Freeform 850"/>
          <p:cNvSpPr>
            <a:spLocks noEditPoints="1"/>
          </p:cNvSpPr>
          <p:nvPr/>
        </p:nvSpPr>
        <p:spPr bwMode="auto">
          <a:xfrm>
            <a:off x="8121650" y="3981451"/>
            <a:ext cx="25400" cy="25400"/>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0 w 16"/>
              <a:gd name="T11" fmla="*/ 8 h 16"/>
              <a:gd name="T12" fmla="*/ 0 w 16"/>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0" y="8"/>
                </a:moveTo>
                <a:cubicBezTo>
                  <a:pt x="0" y="12"/>
                  <a:pt x="3" y="16"/>
                  <a:pt x="8" y="16"/>
                </a:cubicBezTo>
                <a:cubicBezTo>
                  <a:pt x="12" y="16"/>
                  <a:pt x="16" y="12"/>
                  <a:pt x="16" y="8"/>
                </a:cubicBezTo>
                <a:cubicBezTo>
                  <a:pt x="16" y="4"/>
                  <a:pt x="12" y="0"/>
                  <a:pt x="8" y="0"/>
                </a:cubicBezTo>
                <a:cubicBezTo>
                  <a:pt x="3" y="0"/>
                  <a:pt x="0" y="4"/>
                  <a:pt x="0" y="8"/>
                </a:cubicBezTo>
                <a:close/>
                <a:moveTo>
                  <a:pt x="0" y="8"/>
                </a:moveTo>
                <a:cubicBezTo>
                  <a:pt x="0" y="8"/>
                  <a:pt x="0" y="8"/>
                  <a:pt x="0" y="8"/>
                </a:cubicBezTo>
              </a:path>
            </a:pathLst>
          </a:custGeom>
          <a:solidFill>
            <a:srgbClr val="5C3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7" name="Freeform 851"/>
          <p:cNvSpPr>
            <a:spLocks noEditPoints="1"/>
          </p:cNvSpPr>
          <p:nvPr/>
        </p:nvSpPr>
        <p:spPr bwMode="auto">
          <a:xfrm>
            <a:off x="8174038" y="3981451"/>
            <a:ext cx="25400" cy="25400"/>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0 w 16"/>
              <a:gd name="T11" fmla="*/ 8 h 16"/>
              <a:gd name="T12" fmla="*/ 0 w 16"/>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0" y="8"/>
                </a:moveTo>
                <a:cubicBezTo>
                  <a:pt x="0" y="12"/>
                  <a:pt x="4" y="16"/>
                  <a:pt x="8" y="16"/>
                </a:cubicBezTo>
                <a:cubicBezTo>
                  <a:pt x="13" y="16"/>
                  <a:pt x="16" y="12"/>
                  <a:pt x="16" y="8"/>
                </a:cubicBezTo>
                <a:cubicBezTo>
                  <a:pt x="16" y="4"/>
                  <a:pt x="13" y="0"/>
                  <a:pt x="8" y="0"/>
                </a:cubicBezTo>
                <a:cubicBezTo>
                  <a:pt x="4" y="0"/>
                  <a:pt x="0" y="4"/>
                  <a:pt x="0" y="8"/>
                </a:cubicBezTo>
                <a:close/>
                <a:moveTo>
                  <a:pt x="0" y="8"/>
                </a:moveTo>
                <a:cubicBezTo>
                  <a:pt x="0" y="8"/>
                  <a:pt x="0" y="8"/>
                  <a:pt x="0" y="8"/>
                </a:cubicBezTo>
              </a:path>
            </a:pathLst>
          </a:custGeom>
          <a:solidFill>
            <a:srgbClr val="5C3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8" name="Freeform 852"/>
          <p:cNvSpPr>
            <a:spLocks noEditPoints="1"/>
          </p:cNvSpPr>
          <p:nvPr/>
        </p:nvSpPr>
        <p:spPr bwMode="auto">
          <a:xfrm>
            <a:off x="8228013" y="3981451"/>
            <a:ext cx="25400" cy="25400"/>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0 w 16"/>
              <a:gd name="T11" fmla="*/ 8 h 16"/>
              <a:gd name="T12" fmla="*/ 0 w 16"/>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0" y="8"/>
                </a:moveTo>
                <a:cubicBezTo>
                  <a:pt x="0" y="12"/>
                  <a:pt x="3" y="16"/>
                  <a:pt x="8" y="16"/>
                </a:cubicBezTo>
                <a:cubicBezTo>
                  <a:pt x="12" y="16"/>
                  <a:pt x="16" y="12"/>
                  <a:pt x="16" y="8"/>
                </a:cubicBezTo>
                <a:cubicBezTo>
                  <a:pt x="16" y="4"/>
                  <a:pt x="12" y="0"/>
                  <a:pt x="8" y="0"/>
                </a:cubicBezTo>
                <a:cubicBezTo>
                  <a:pt x="3" y="0"/>
                  <a:pt x="0" y="4"/>
                  <a:pt x="0" y="8"/>
                </a:cubicBezTo>
                <a:close/>
                <a:moveTo>
                  <a:pt x="0" y="8"/>
                </a:moveTo>
                <a:cubicBezTo>
                  <a:pt x="0" y="8"/>
                  <a:pt x="0" y="8"/>
                  <a:pt x="0" y="8"/>
                </a:cubicBezTo>
              </a:path>
            </a:pathLst>
          </a:custGeom>
          <a:solidFill>
            <a:srgbClr val="5C3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9" name="Freeform 853"/>
          <p:cNvSpPr>
            <a:spLocks noEditPoints="1"/>
          </p:cNvSpPr>
          <p:nvPr/>
        </p:nvSpPr>
        <p:spPr bwMode="auto">
          <a:xfrm>
            <a:off x="8280400" y="3981451"/>
            <a:ext cx="25400" cy="25400"/>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0 w 16"/>
              <a:gd name="T11" fmla="*/ 8 h 16"/>
              <a:gd name="T12" fmla="*/ 0 w 16"/>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0" y="8"/>
                </a:moveTo>
                <a:cubicBezTo>
                  <a:pt x="0" y="12"/>
                  <a:pt x="4" y="16"/>
                  <a:pt x="8" y="16"/>
                </a:cubicBezTo>
                <a:cubicBezTo>
                  <a:pt x="13" y="16"/>
                  <a:pt x="16" y="12"/>
                  <a:pt x="16" y="8"/>
                </a:cubicBezTo>
                <a:cubicBezTo>
                  <a:pt x="16" y="4"/>
                  <a:pt x="13" y="0"/>
                  <a:pt x="8" y="0"/>
                </a:cubicBezTo>
                <a:cubicBezTo>
                  <a:pt x="4" y="0"/>
                  <a:pt x="0" y="4"/>
                  <a:pt x="0" y="8"/>
                </a:cubicBezTo>
                <a:close/>
                <a:moveTo>
                  <a:pt x="0" y="8"/>
                </a:moveTo>
                <a:cubicBezTo>
                  <a:pt x="0" y="8"/>
                  <a:pt x="0" y="8"/>
                  <a:pt x="0" y="8"/>
                </a:cubicBezTo>
              </a:path>
            </a:pathLst>
          </a:custGeom>
          <a:solidFill>
            <a:srgbClr val="5C3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0" name="Freeform 854"/>
          <p:cNvSpPr>
            <a:spLocks noEditPoints="1"/>
          </p:cNvSpPr>
          <p:nvPr/>
        </p:nvSpPr>
        <p:spPr bwMode="auto">
          <a:xfrm>
            <a:off x="8334375" y="3981451"/>
            <a:ext cx="25400" cy="25400"/>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0 w 16"/>
              <a:gd name="T11" fmla="*/ 8 h 16"/>
              <a:gd name="T12" fmla="*/ 0 w 16"/>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0" y="8"/>
                </a:moveTo>
                <a:cubicBezTo>
                  <a:pt x="0" y="12"/>
                  <a:pt x="3" y="16"/>
                  <a:pt x="8" y="16"/>
                </a:cubicBezTo>
                <a:cubicBezTo>
                  <a:pt x="12" y="16"/>
                  <a:pt x="16" y="12"/>
                  <a:pt x="16" y="8"/>
                </a:cubicBezTo>
                <a:cubicBezTo>
                  <a:pt x="16" y="4"/>
                  <a:pt x="12" y="0"/>
                  <a:pt x="8" y="0"/>
                </a:cubicBezTo>
                <a:cubicBezTo>
                  <a:pt x="3" y="0"/>
                  <a:pt x="0" y="4"/>
                  <a:pt x="0" y="8"/>
                </a:cubicBezTo>
                <a:close/>
                <a:moveTo>
                  <a:pt x="0" y="8"/>
                </a:moveTo>
                <a:cubicBezTo>
                  <a:pt x="0" y="8"/>
                  <a:pt x="0" y="8"/>
                  <a:pt x="0" y="8"/>
                </a:cubicBezTo>
              </a:path>
            </a:pathLst>
          </a:custGeom>
          <a:solidFill>
            <a:srgbClr val="5C3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1" name="Freeform 855"/>
          <p:cNvSpPr>
            <a:spLocks noEditPoints="1"/>
          </p:cNvSpPr>
          <p:nvPr/>
        </p:nvSpPr>
        <p:spPr bwMode="auto">
          <a:xfrm>
            <a:off x="8386763" y="3981451"/>
            <a:ext cx="25400" cy="25400"/>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0 w 16"/>
              <a:gd name="T11" fmla="*/ 8 h 16"/>
              <a:gd name="T12" fmla="*/ 0 w 16"/>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0" y="8"/>
                </a:moveTo>
                <a:cubicBezTo>
                  <a:pt x="0" y="12"/>
                  <a:pt x="4" y="16"/>
                  <a:pt x="8" y="16"/>
                </a:cubicBezTo>
                <a:cubicBezTo>
                  <a:pt x="13" y="16"/>
                  <a:pt x="16" y="12"/>
                  <a:pt x="16" y="8"/>
                </a:cubicBezTo>
                <a:cubicBezTo>
                  <a:pt x="16" y="4"/>
                  <a:pt x="13" y="0"/>
                  <a:pt x="8" y="0"/>
                </a:cubicBezTo>
                <a:cubicBezTo>
                  <a:pt x="4" y="0"/>
                  <a:pt x="0" y="4"/>
                  <a:pt x="0" y="8"/>
                </a:cubicBezTo>
                <a:close/>
                <a:moveTo>
                  <a:pt x="0" y="8"/>
                </a:moveTo>
                <a:cubicBezTo>
                  <a:pt x="0" y="8"/>
                  <a:pt x="0" y="8"/>
                  <a:pt x="0" y="8"/>
                </a:cubicBezTo>
              </a:path>
            </a:pathLst>
          </a:custGeom>
          <a:solidFill>
            <a:srgbClr val="5C3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2" name="Freeform 856"/>
          <p:cNvSpPr>
            <a:spLocks noEditPoints="1"/>
          </p:cNvSpPr>
          <p:nvPr/>
        </p:nvSpPr>
        <p:spPr bwMode="auto">
          <a:xfrm>
            <a:off x="8440738" y="3981451"/>
            <a:ext cx="25400" cy="25400"/>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0 w 16"/>
              <a:gd name="T11" fmla="*/ 8 h 16"/>
              <a:gd name="T12" fmla="*/ 0 w 16"/>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0" y="8"/>
                </a:moveTo>
                <a:cubicBezTo>
                  <a:pt x="0" y="12"/>
                  <a:pt x="3" y="16"/>
                  <a:pt x="8" y="16"/>
                </a:cubicBezTo>
                <a:cubicBezTo>
                  <a:pt x="12" y="16"/>
                  <a:pt x="16" y="12"/>
                  <a:pt x="16" y="8"/>
                </a:cubicBezTo>
                <a:cubicBezTo>
                  <a:pt x="16" y="4"/>
                  <a:pt x="12" y="0"/>
                  <a:pt x="8" y="0"/>
                </a:cubicBezTo>
                <a:cubicBezTo>
                  <a:pt x="3" y="0"/>
                  <a:pt x="0" y="4"/>
                  <a:pt x="0" y="8"/>
                </a:cubicBezTo>
                <a:close/>
                <a:moveTo>
                  <a:pt x="0" y="8"/>
                </a:moveTo>
                <a:cubicBezTo>
                  <a:pt x="0" y="8"/>
                  <a:pt x="0" y="8"/>
                  <a:pt x="0" y="8"/>
                </a:cubicBezTo>
              </a:path>
            </a:pathLst>
          </a:custGeom>
          <a:solidFill>
            <a:srgbClr val="5C3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3" name="Freeform 857"/>
          <p:cNvSpPr>
            <a:spLocks noEditPoints="1"/>
          </p:cNvSpPr>
          <p:nvPr/>
        </p:nvSpPr>
        <p:spPr bwMode="auto">
          <a:xfrm>
            <a:off x="8493125" y="3981451"/>
            <a:ext cx="23813" cy="25400"/>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0 w 16"/>
              <a:gd name="T11" fmla="*/ 8 h 16"/>
              <a:gd name="T12" fmla="*/ 0 w 16"/>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0" y="8"/>
                </a:moveTo>
                <a:cubicBezTo>
                  <a:pt x="0" y="12"/>
                  <a:pt x="4" y="16"/>
                  <a:pt x="8" y="16"/>
                </a:cubicBezTo>
                <a:cubicBezTo>
                  <a:pt x="13" y="16"/>
                  <a:pt x="16" y="12"/>
                  <a:pt x="16" y="8"/>
                </a:cubicBezTo>
                <a:cubicBezTo>
                  <a:pt x="16" y="4"/>
                  <a:pt x="13" y="0"/>
                  <a:pt x="8" y="0"/>
                </a:cubicBezTo>
                <a:cubicBezTo>
                  <a:pt x="4" y="0"/>
                  <a:pt x="0" y="4"/>
                  <a:pt x="0" y="8"/>
                </a:cubicBezTo>
                <a:close/>
                <a:moveTo>
                  <a:pt x="0" y="8"/>
                </a:moveTo>
                <a:cubicBezTo>
                  <a:pt x="0" y="8"/>
                  <a:pt x="0" y="8"/>
                  <a:pt x="0" y="8"/>
                </a:cubicBezTo>
              </a:path>
            </a:pathLst>
          </a:custGeom>
          <a:solidFill>
            <a:srgbClr val="5C3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4" name="Freeform 858"/>
          <p:cNvSpPr>
            <a:spLocks noEditPoints="1"/>
          </p:cNvSpPr>
          <p:nvPr/>
        </p:nvSpPr>
        <p:spPr bwMode="auto">
          <a:xfrm>
            <a:off x="8061325" y="4059238"/>
            <a:ext cx="101600" cy="60325"/>
          </a:xfrm>
          <a:custGeom>
            <a:avLst/>
            <a:gdLst>
              <a:gd name="T0" fmla="*/ 61 w 64"/>
              <a:gd name="T1" fmla="*/ 38 h 38"/>
              <a:gd name="T2" fmla="*/ 3 w 64"/>
              <a:gd name="T3" fmla="*/ 38 h 38"/>
              <a:gd name="T4" fmla="*/ 0 w 64"/>
              <a:gd name="T5" fmla="*/ 35 h 38"/>
              <a:gd name="T6" fmla="*/ 2 w 64"/>
              <a:gd name="T7" fmla="*/ 3 h 38"/>
              <a:gd name="T8" fmla="*/ 5 w 64"/>
              <a:gd name="T9" fmla="*/ 0 h 38"/>
              <a:gd name="T10" fmla="*/ 29 w 64"/>
              <a:gd name="T11" fmla="*/ 0 h 38"/>
              <a:gd name="T12" fmla="*/ 64 w 64"/>
              <a:gd name="T13" fmla="*/ 35 h 38"/>
              <a:gd name="T14" fmla="*/ 61 w 64"/>
              <a:gd name="T15" fmla="*/ 38 h 38"/>
              <a:gd name="T16" fmla="*/ 61 w 64"/>
              <a:gd name="T17" fmla="*/ 38 h 38"/>
              <a:gd name="T18" fmla="*/ 61 w 64"/>
              <a:gd name="T1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38">
                <a:moveTo>
                  <a:pt x="61" y="38"/>
                </a:moveTo>
                <a:cubicBezTo>
                  <a:pt x="3" y="38"/>
                  <a:pt x="3" y="38"/>
                  <a:pt x="3" y="38"/>
                </a:cubicBezTo>
                <a:cubicBezTo>
                  <a:pt x="2" y="38"/>
                  <a:pt x="0" y="37"/>
                  <a:pt x="0" y="35"/>
                </a:cubicBezTo>
                <a:cubicBezTo>
                  <a:pt x="2" y="3"/>
                  <a:pt x="2" y="3"/>
                  <a:pt x="2" y="3"/>
                </a:cubicBezTo>
                <a:cubicBezTo>
                  <a:pt x="2" y="2"/>
                  <a:pt x="3" y="0"/>
                  <a:pt x="5" y="0"/>
                </a:cubicBezTo>
                <a:cubicBezTo>
                  <a:pt x="29" y="0"/>
                  <a:pt x="29" y="0"/>
                  <a:pt x="29" y="0"/>
                </a:cubicBezTo>
                <a:cubicBezTo>
                  <a:pt x="48" y="0"/>
                  <a:pt x="64" y="16"/>
                  <a:pt x="64" y="35"/>
                </a:cubicBezTo>
                <a:cubicBezTo>
                  <a:pt x="64" y="37"/>
                  <a:pt x="63" y="38"/>
                  <a:pt x="61" y="38"/>
                </a:cubicBezTo>
                <a:close/>
                <a:moveTo>
                  <a:pt x="61" y="38"/>
                </a:moveTo>
                <a:cubicBezTo>
                  <a:pt x="61" y="38"/>
                  <a:pt x="61" y="38"/>
                  <a:pt x="61" y="38"/>
                </a:cubicBezTo>
              </a:path>
            </a:pathLst>
          </a:custGeom>
          <a:solidFill>
            <a:srgbClr val="EF86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5" name="Freeform 859"/>
          <p:cNvSpPr>
            <a:spLocks noEditPoints="1"/>
          </p:cNvSpPr>
          <p:nvPr/>
        </p:nvSpPr>
        <p:spPr bwMode="auto">
          <a:xfrm>
            <a:off x="8064500" y="4059238"/>
            <a:ext cx="95250" cy="60325"/>
          </a:xfrm>
          <a:custGeom>
            <a:avLst/>
            <a:gdLst>
              <a:gd name="T0" fmla="*/ 25 w 60"/>
              <a:gd name="T1" fmla="*/ 0 h 38"/>
              <a:gd name="T2" fmla="*/ 1 w 60"/>
              <a:gd name="T3" fmla="*/ 0 h 38"/>
              <a:gd name="T4" fmla="*/ 0 w 60"/>
              <a:gd name="T5" fmla="*/ 0 h 38"/>
              <a:gd name="T6" fmla="*/ 33 w 60"/>
              <a:gd name="T7" fmla="*/ 35 h 38"/>
              <a:gd name="T8" fmla="*/ 29 w 60"/>
              <a:gd name="T9" fmla="*/ 38 h 38"/>
              <a:gd name="T10" fmla="*/ 57 w 60"/>
              <a:gd name="T11" fmla="*/ 38 h 38"/>
              <a:gd name="T12" fmla="*/ 60 w 60"/>
              <a:gd name="T13" fmla="*/ 35 h 38"/>
              <a:gd name="T14" fmla="*/ 25 w 60"/>
              <a:gd name="T15" fmla="*/ 0 h 38"/>
              <a:gd name="T16" fmla="*/ 25 w 60"/>
              <a:gd name="T17" fmla="*/ 0 h 38"/>
              <a:gd name="T18" fmla="*/ 25 w 60"/>
              <a:gd name="T1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38">
                <a:moveTo>
                  <a:pt x="25" y="0"/>
                </a:moveTo>
                <a:cubicBezTo>
                  <a:pt x="1" y="0"/>
                  <a:pt x="1" y="0"/>
                  <a:pt x="1" y="0"/>
                </a:cubicBezTo>
                <a:cubicBezTo>
                  <a:pt x="1" y="0"/>
                  <a:pt x="0" y="0"/>
                  <a:pt x="0" y="0"/>
                </a:cubicBezTo>
                <a:cubicBezTo>
                  <a:pt x="18" y="2"/>
                  <a:pt x="33" y="17"/>
                  <a:pt x="33" y="35"/>
                </a:cubicBezTo>
                <a:cubicBezTo>
                  <a:pt x="33" y="37"/>
                  <a:pt x="31" y="38"/>
                  <a:pt x="29" y="38"/>
                </a:cubicBezTo>
                <a:cubicBezTo>
                  <a:pt x="57" y="38"/>
                  <a:pt x="57" y="38"/>
                  <a:pt x="57" y="38"/>
                </a:cubicBezTo>
                <a:cubicBezTo>
                  <a:pt x="59" y="38"/>
                  <a:pt x="60" y="37"/>
                  <a:pt x="60" y="35"/>
                </a:cubicBezTo>
                <a:cubicBezTo>
                  <a:pt x="60" y="16"/>
                  <a:pt x="44" y="0"/>
                  <a:pt x="25" y="0"/>
                </a:cubicBezTo>
                <a:close/>
                <a:moveTo>
                  <a:pt x="25" y="0"/>
                </a:moveTo>
                <a:cubicBezTo>
                  <a:pt x="25" y="0"/>
                  <a:pt x="25" y="0"/>
                  <a:pt x="25" y="0"/>
                </a:cubicBezTo>
              </a:path>
            </a:pathLst>
          </a:custGeom>
          <a:solidFill>
            <a:srgbClr val="E2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6" name="Freeform 860"/>
          <p:cNvSpPr>
            <a:spLocks noEditPoints="1"/>
          </p:cNvSpPr>
          <p:nvPr/>
        </p:nvSpPr>
        <p:spPr bwMode="auto">
          <a:xfrm>
            <a:off x="8477250" y="4059238"/>
            <a:ext cx="100013" cy="60325"/>
          </a:xfrm>
          <a:custGeom>
            <a:avLst/>
            <a:gdLst>
              <a:gd name="T0" fmla="*/ 3 w 64"/>
              <a:gd name="T1" fmla="*/ 38 h 38"/>
              <a:gd name="T2" fmla="*/ 61 w 64"/>
              <a:gd name="T3" fmla="*/ 38 h 38"/>
              <a:gd name="T4" fmla="*/ 64 w 64"/>
              <a:gd name="T5" fmla="*/ 35 h 38"/>
              <a:gd name="T6" fmla="*/ 62 w 64"/>
              <a:gd name="T7" fmla="*/ 3 h 38"/>
              <a:gd name="T8" fmla="*/ 59 w 64"/>
              <a:gd name="T9" fmla="*/ 0 h 38"/>
              <a:gd name="T10" fmla="*/ 35 w 64"/>
              <a:gd name="T11" fmla="*/ 0 h 38"/>
              <a:gd name="T12" fmla="*/ 0 w 64"/>
              <a:gd name="T13" fmla="*/ 35 h 38"/>
              <a:gd name="T14" fmla="*/ 3 w 64"/>
              <a:gd name="T15" fmla="*/ 38 h 38"/>
              <a:gd name="T16" fmla="*/ 3 w 64"/>
              <a:gd name="T17" fmla="*/ 38 h 38"/>
              <a:gd name="T18" fmla="*/ 3 w 64"/>
              <a:gd name="T1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38">
                <a:moveTo>
                  <a:pt x="3" y="38"/>
                </a:moveTo>
                <a:cubicBezTo>
                  <a:pt x="61" y="38"/>
                  <a:pt x="61" y="38"/>
                  <a:pt x="61" y="38"/>
                </a:cubicBezTo>
                <a:cubicBezTo>
                  <a:pt x="62" y="38"/>
                  <a:pt x="64" y="37"/>
                  <a:pt x="64" y="35"/>
                </a:cubicBezTo>
                <a:cubicBezTo>
                  <a:pt x="62" y="3"/>
                  <a:pt x="62" y="3"/>
                  <a:pt x="62" y="3"/>
                </a:cubicBezTo>
                <a:cubicBezTo>
                  <a:pt x="62" y="2"/>
                  <a:pt x="61" y="0"/>
                  <a:pt x="59" y="0"/>
                </a:cubicBezTo>
                <a:cubicBezTo>
                  <a:pt x="35" y="0"/>
                  <a:pt x="35" y="0"/>
                  <a:pt x="35" y="0"/>
                </a:cubicBezTo>
                <a:cubicBezTo>
                  <a:pt x="16" y="0"/>
                  <a:pt x="0" y="16"/>
                  <a:pt x="0" y="35"/>
                </a:cubicBezTo>
                <a:cubicBezTo>
                  <a:pt x="0" y="37"/>
                  <a:pt x="2" y="38"/>
                  <a:pt x="3" y="38"/>
                </a:cubicBezTo>
                <a:close/>
                <a:moveTo>
                  <a:pt x="3" y="38"/>
                </a:moveTo>
                <a:cubicBezTo>
                  <a:pt x="3" y="38"/>
                  <a:pt x="3" y="38"/>
                  <a:pt x="3" y="38"/>
                </a:cubicBezTo>
              </a:path>
            </a:pathLst>
          </a:custGeom>
          <a:solidFill>
            <a:srgbClr val="EF86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7" name="Freeform 861"/>
          <p:cNvSpPr>
            <a:spLocks noEditPoints="1"/>
          </p:cNvSpPr>
          <p:nvPr/>
        </p:nvSpPr>
        <p:spPr bwMode="auto">
          <a:xfrm>
            <a:off x="8480425" y="4059238"/>
            <a:ext cx="93663" cy="60325"/>
          </a:xfrm>
          <a:custGeom>
            <a:avLst/>
            <a:gdLst>
              <a:gd name="T0" fmla="*/ 35 w 60"/>
              <a:gd name="T1" fmla="*/ 0 h 38"/>
              <a:gd name="T2" fmla="*/ 59 w 60"/>
              <a:gd name="T3" fmla="*/ 0 h 38"/>
              <a:gd name="T4" fmla="*/ 60 w 60"/>
              <a:gd name="T5" fmla="*/ 0 h 38"/>
              <a:gd name="T6" fmla="*/ 28 w 60"/>
              <a:gd name="T7" fmla="*/ 35 h 38"/>
              <a:gd name="T8" fmla="*/ 31 w 60"/>
              <a:gd name="T9" fmla="*/ 38 h 38"/>
              <a:gd name="T10" fmla="*/ 3 w 60"/>
              <a:gd name="T11" fmla="*/ 38 h 38"/>
              <a:gd name="T12" fmla="*/ 0 w 60"/>
              <a:gd name="T13" fmla="*/ 35 h 38"/>
              <a:gd name="T14" fmla="*/ 35 w 60"/>
              <a:gd name="T15" fmla="*/ 0 h 38"/>
              <a:gd name="T16" fmla="*/ 35 w 60"/>
              <a:gd name="T17" fmla="*/ 0 h 38"/>
              <a:gd name="T18" fmla="*/ 35 w 60"/>
              <a:gd name="T1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38">
                <a:moveTo>
                  <a:pt x="35" y="0"/>
                </a:moveTo>
                <a:cubicBezTo>
                  <a:pt x="59" y="0"/>
                  <a:pt x="59" y="0"/>
                  <a:pt x="59" y="0"/>
                </a:cubicBezTo>
                <a:cubicBezTo>
                  <a:pt x="59" y="0"/>
                  <a:pt x="60" y="0"/>
                  <a:pt x="60" y="0"/>
                </a:cubicBezTo>
                <a:cubicBezTo>
                  <a:pt x="42" y="2"/>
                  <a:pt x="28" y="17"/>
                  <a:pt x="28" y="35"/>
                </a:cubicBezTo>
                <a:cubicBezTo>
                  <a:pt x="28" y="37"/>
                  <a:pt x="29" y="38"/>
                  <a:pt x="31" y="38"/>
                </a:cubicBezTo>
                <a:cubicBezTo>
                  <a:pt x="3" y="38"/>
                  <a:pt x="3" y="38"/>
                  <a:pt x="3" y="38"/>
                </a:cubicBezTo>
                <a:cubicBezTo>
                  <a:pt x="1" y="38"/>
                  <a:pt x="0" y="37"/>
                  <a:pt x="0" y="35"/>
                </a:cubicBezTo>
                <a:cubicBezTo>
                  <a:pt x="0" y="16"/>
                  <a:pt x="16" y="0"/>
                  <a:pt x="35" y="0"/>
                </a:cubicBezTo>
                <a:close/>
                <a:moveTo>
                  <a:pt x="35" y="0"/>
                </a:moveTo>
                <a:cubicBezTo>
                  <a:pt x="35" y="0"/>
                  <a:pt x="35" y="0"/>
                  <a:pt x="35" y="0"/>
                </a:cubicBezTo>
              </a:path>
            </a:pathLst>
          </a:custGeom>
          <a:solidFill>
            <a:srgbClr val="E2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8" name="Freeform 862"/>
          <p:cNvSpPr>
            <a:spLocks noEditPoints="1"/>
          </p:cNvSpPr>
          <p:nvPr/>
        </p:nvSpPr>
        <p:spPr bwMode="auto">
          <a:xfrm>
            <a:off x="8235950" y="3551238"/>
            <a:ext cx="168275" cy="41275"/>
          </a:xfrm>
          <a:custGeom>
            <a:avLst/>
            <a:gdLst>
              <a:gd name="T0" fmla="*/ 94 w 106"/>
              <a:gd name="T1" fmla="*/ 26 h 26"/>
              <a:gd name="T2" fmla="*/ 12 w 106"/>
              <a:gd name="T3" fmla="*/ 26 h 26"/>
              <a:gd name="T4" fmla="*/ 0 w 106"/>
              <a:gd name="T5" fmla="*/ 13 h 26"/>
              <a:gd name="T6" fmla="*/ 0 w 106"/>
              <a:gd name="T7" fmla="*/ 13 h 26"/>
              <a:gd name="T8" fmla="*/ 12 w 106"/>
              <a:gd name="T9" fmla="*/ 0 h 26"/>
              <a:gd name="T10" fmla="*/ 94 w 106"/>
              <a:gd name="T11" fmla="*/ 0 h 26"/>
              <a:gd name="T12" fmla="*/ 106 w 106"/>
              <a:gd name="T13" fmla="*/ 13 h 26"/>
              <a:gd name="T14" fmla="*/ 106 w 106"/>
              <a:gd name="T15" fmla="*/ 13 h 26"/>
              <a:gd name="T16" fmla="*/ 94 w 106"/>
              <a:gd name="T17" fmla="*/ 26 h 26"/>
              <a:gd name="T18" fmla="*/ 94 w 106"/>
              <a:gd name="T19" fmla="*/ 26 h 26"/>
              <a:gd name="T20" fmla="*/ 94 w 106"/>
              <a:gd name="T2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26">
                <a:moveTo>
                  <a:pt x="94" y="26"/>
                </a:moveTo>
                <a:cubicBezTo>
                  <a:pt x="12" y="26"/>
                  <a:pt x="12" y="26"/>
                  <a:pt x="12" y="26"/>
                </a:cubicBezTo>
                <a:cubicBezTo>
                  <a:pt x="5" y="26"/>
                  <a:pt x="0" y="20"/>
                  <a:pt x="0" y="13"/>
                </a:cubicBezTo>
                <a:cubicBezTo>
                  <a:pt x="0" y="13"/>
                  <a:pt x="0" y="13"/>
                  <a:pt x="0" y="13"/>
                </a:cubicBezTo>
                <a:cubicBezTo>
                  <a:pt x="0" y="6"/>
                  <a:pt x="5" y="0"/>
                  <a:pt x="12" y="0"/>
                </a:cubicBezTo>
                <a:cubicBezTo>
                  <a:pt x="94" y="0"/>
                  <a:pt x="94" y="0"/>
                  <a:pt x="94" y="0"/>
                </a:cubicBezTo>
                <a:cubicBezTo>
                  <a:pt x="101" y="0"/>
                  <a:pt x="106" y="6"/>
                  <a:pt x="106" y="13"/>
                </a:cubicBezTo>
                <a:cubicBezTo>
                  <a:pt x="106" y="13"/>
                  <a:pt x="106" y="13"/>
                  <a:pt x="106" y="13"/>
                </a:cubicBezTo>
                <a:cubicBezTo>
                  <a:pt x="106" y="20"/>
                  <a:pt x="101" y="26"/>
                  <a:pt x="94" y="26"/>
                </a:cubicBezTo>
                <a:close/>
                <a:moveTo>
                  <a:pt x="94" y="26"/>
                </a:moveTo>
                <a:cubicBezTo>
                  <a:pt x="94" y="26"/>
                  <a:pt x="94" y="26"/>
                  <a:pt x="94" y="26"/>
                </a:cubicBezTo>
              </a:path>
            </a:pathLst>
          </a:custGeom>
          <a:solidFill>
            <a:srgbClr val="EF86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9" name="Freeform 863"/>
          <p:cNvSpPr>
            <a:spLocks noEditPoints="1"/>
          </p:cNvSpPr>
          <p:nvPr/>
        </p:nvSpPr>
        <p:spPr bwMode="auto">
          <a:xfrm>
            <a:off x="4691063" y="2179638"/>
            <a:ext cx="563563" cy="246063"/>
          </a:xfrm>
          <a:custGeom>
            <a:avLst/>
            <a:gdLst>
              <a:gd name="T0" fmla="*/ 356 w 356"/>
              <a:gd name="T1" fmla="*/ 118 h 155"/>
              <a:gd name="T2" fmla="*/ 5 w 356"/>
              <a:gd name="T3" fmla="*/ 39 h 155"/>
              <a:gd name="T4" fmla="*/ 9 w 356"/>
              <a:gd name="T5" fmla="*/ 18 h 155"/>
              <a:gd name="T6" fmla="*/ 33 w 356"/>
              <a:gd name="T7" fmla="*/ 0 h 155"/>
              <a:gd name="T8" fmla="*/ 194 w 356"/>
              <a:gd name="T9" fmla="*/ 97 h 155"/>
              <a:gd name="T10" fmla="*/ 356 w 356"/>
              <a:gd name="T11" fmla="*/ 118 h 155"/>
              <a:gd name="T12" fmla="*/ 356 w 356"/>
              <a:gd name="T13" fmla="*/ 118 h 155"/>
              <a:gd name="T14" fmla="*/ 356 w 356"/>
              <a:gd name="T15" fmla="*/ 118 h 1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6" h="155">
                <a:moveTo>
                  <a:pt x="356" y="118"/>
                </a:moveTo>
                <a:cubicBezTo>
                  <a:pt x="263" y="155"/>
                  <a:pt x="83" y="146"/>
                  <a:pt x="5" y="39"/>
                </a:cubicBezTo>
                <a:cubicBezTo>
                  <a:pt x="0" y="32"/>
                  <a:pt x="2" y="23"/>
                  <a:pt x="9" y="18"/>
                </a:cubicBezTo>
                <a:cubicBezTo>
                  <a:pt x="33" y="0"/>
                  <a:pt x="33" y="0"/>
                  <a:pt x="33" y="0"/>
                </a:cubicBezTo>
                <a:cubicBezTo>
                  <a:pt x="33" y="0"/>
                  <a:pt x="107" y="78"/>
                  <a:pt x="194" y="97"/>
                </a:cubicBezTo>
                <a:cubicBezTo>
                  <a:pt x="261" y="127"/>
                  <a:pt x="356" y="118"/>
                  <a:pt x="356" y="118"/>
                </a:cubicBezTo>
                <a:close/>
                <a:moveTo>
                  <a:pt x="356" y="118"/>
                </a:moveTo>
                <a:cubicBezTo>
                  <a:pt x="356" y="118"/>
                  <a:pt x="356" y="118"/>
                  <a:pt x="356" y="118"/>
                </a:cubicBezTo>
              </a:path>
            </a:pathLst>
          </a:custGeom>
          <a:solidFill>
            <a:srgbClr val="EF86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0" name="Freeform 864"/>
          <p:cNvSpPr>
            <a:spLocks noEditPoints="1"/>
          </p:cNvSpPr>
          <p:nvPr/>
        </p:nvSpPr>
        <p:spPr bwMode="auto">
          <a:xfrm>
            <a:off x="5318125" y="1725613"/>
            <a:ext cx="185738" cy="581025"/>
          </a:xfrm>
          <a:custGeom>
            <a:avLst/>
            <a:gdLst>
              <a:gd name="T0" fmla="*/ 24 w 117"/>
              <a:gd name="T1" fmla="*/ 5 h 367"/>
              <a:gd name="T2" fmla="*/ 0 w 117"/>
              <a:gd name="T3" fmla="*/ 22 h 367"/>
              <a:gd name="T4" fmla="*/ 43 w 117"/>
              <a:gd name="T5" fmla="*/ 206 h 367"/>
              <a:gd name="T6" fmla="*/ 13 w 117"/>
              <a:gd name="T7" fmla="*/ 367 h 367"/>
              <a:gd name="T8" fmla="*/ 46 w 117"/>
              <a:gd name="T9" fmla="*/ 8 h 367"/>
              <a:gd name="T10" fmla="*/ 24 w 117"/>
              <a:gd name="T11" fmla="*/ 5 h 367"/>
              <a:gd name="T12" fmla="*/ 24 w 117"/>
              <a:gd name="T13" fmla="*/ 5 h 367"/>
              <a:gd name="T14" fmla="*/ 24 w 117"/>
              <a:gd name="T15" fmla="*/ 5 h 3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367">
                <a:moveTo>
                  <a:pt x="24" y="5"/>
                </a:moveTo>
                <a:cubicBezTo>
                  <a:pt x="0" y="22"/>
                  <a:pt x="0" y="22"/>
                  <a:pt x="0" y="22"/>
                </a:cubicBezTo>
                <a:cubicBezTo>
                  <a:pt x="0" y="22"/>
                  <a:pt x="51" y="117"/>
                  <a:pt x="43" y="206"/>
                </a:cubicBezTo>
                <a:cubicBezTo>
                  <a:pt x="51" y="279"/>
                  <a:pt x="13" y="367"/>
                  <a:pt x="13" y="367"/>
                </a:cubicBezTo>
                <a:cubicBezTo>
                  <a:pt x="76" y="289"/>
                  <a:pt x="117" y="107"/>
                  <a:pt x="46" y="8"/>
                </a:cubicBezTo>
                <a:cubicBezTo>
                  <a:pt x="41" y="1"/>
                  <a:pt x="31" y="0"/>
                  <a:pt x="24" y="5"/>
                </a:cubicBezTo>
                <a:close/>
                <a:moveTo>
                  <a:pt x="24" y="5"/>
                </a:moveTo>
                <a:cubicBezTo>
                  <a:pt x="24" y="5"/>
                  <a:pt x="24" y="5"/>
                  <a:pt x="24" y="5"/>
                </a:cubicBezTo>
              </a:path>
            </a:pathLst>
          </a:custGeom>
          <a:solidFill>
            <a:srgbClr val="00B1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1" name="Freeform 865"/>
          <p:cNvSpPr/>
          <p:nvPr/>
        </p:nvSpPr>
        <p:spPr bwMode="auto">
          <a:xfrm>
            <a:off x="4703763" y="1708151"/>
            <a:ext cx="960438" cy="1038225"/>
          </a:xfrm>
          <a:custGeom>
            <a:avLst/>
            <a:gdLst>
              <a:gd name="T0" fmla="*/ 230 w 607"/>
              <a:gd name="T1" fmla="*/ 94 h 656"/>
              <a:gd name="T2" fmla="*/ 7 w 607"/>
              <a:gd name="T3" fmla="*/ 257 h 656"/>
              <a:gd name="T4" fmla="*/ 4 w 607"/>
              <a:gd name="T5" fmla="*/ 275 h 656"/>
              <a:gd name="T6" fmla="*/ 4 w 607"/>
              <a:gd name="T7" fmla="*/ 275 h 656"/>
              <a:gd name="T8" fmla="*/ 25 w 607"/>
              <a:gd name="T9" fmla="*/ 299 h 656"/>
              <a:gd name="T10" fmla="*/ 348 w 607"/>
              <a:gd name="T11" fmla="*/ 414 h 656"/>
              <a:gd name="T12" fmla="*/ 441 w 607"/>
              <a:gd name="T13" fmla="*/ 542 h 656"/>
              <a:gd name="T14" fmla="*/ 374 w 607"/>
              <a:gd name="T15" fmla="*/ 591 h 656"/>
              <a:gd name="T16" fmla="*/ 421 w 607"/>
              <a:gd name="T17" fmla="*/ 656 h 656"/>
              <a:gd name="T18" fmla="*/ 607 w 607"/>
              <a:gd name="T19" fmla="*/ 521 h 656"/>
              <a:gd name="T20" fmla="*/ 560 w 607"/>
              <a:gd name="T21" fmla="*/ 456 h 656"/>
              <a:gd name="T22" fmla="*/ 493 w 607"/>
              <a:gd name="T23" fmla="*/ 505 h 656"/>
              <a:gd name="T24" fmla="*/ 399 w 607"/>
              <a:gd name="T25" fmla="*/ 377 h 656"/>
              <a:gd name="T26" fmla="*/ 389 w 607"/>
              <a:gd name="T27" fmla="*/ 33 h 656"/>
              <a:gd name="T28" fmla="*/ 372 w 607"/>
              <a:gd name="T29" fmla="*/ 7 h 656"/>
              <a:gd name="T30" fmla="*/ 354 w 607"/>
              <a:gd name="T31" fmla="*/ 4 h 656"/>
              <a:gd name="T32" fmla="*/ 262 w 607"/>
              <a:gd name="T33" fmla="*/ 71 h 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656">
                <a:moveTo>
                  <a:pt x="230" y="94"/>
                </a:moveTo>
                <a:cubicBezTo>
                  <a:pt x="7" y="257"/>
                  <a:pt x="7" y="257"/>
                  <a:pt x="7" y="257"/>
                </a:cubicBezTo>
                <a:cubicBezTo>
                  <a:pt x="1" y="261"/>
                  <a:pt x="0" y="269"/>
                  <a:pt x="4" y="275"/>
                </a:cubicBezTo>
                <a:cubicBezTo>
                  <a:pt x="4" y="275"/>
                  <a:pt x="4" y="275"/>
                  <a:pt x="4" y="275"/>
                </a:cubicBezTo>
                <a:cubicBezTo>
                  <a:pt x="10" y="283"/>
                  <a:pt x="17" y="291"/>
                  <a:pt x="25" y="299"/>
                </a:cubicBezTo>
                <a:cubicBezTo>
                  <a:pt x="111" y="391"/>
                  <a:pt x="269" y="433"/>
                  <a:pt x="348" y="414"/>
                </a:cubicBezTo>
                <a:cubicBezTo>
                  <a:pt x="441" y="542"/>
                  <a:pt x="441" y="542"/>
                  <a:pt x="441" y="542"/>
                </a:cubicBezTo>
                <a:cubicBezTo>
                  <a:pt x="374" y="591"/>
                  <a:pt x="374" y="591"/>
                  <a:pt x="374" y="591"/>
                </a:cubicBezTo>
                <a:cubicBezTo>
                  <a:pt x="421" y="656"/>
                  <a:pt x="421" y="656"/>
                  <a:pt x="421" y="656"/>
                </a:cubicBezTo>
                <a:cubicBezTo>
                  <a:pt x="607" y="521"/>
                  <a:pt x="607" y="521"/>
                  <a:pt x="607" y="521"/>
                </a:cubicBezTo>
                <a:cubicBezTo>
                  <a:pt x="560" y="456"/>
                  <a:pt x="560" y="456"/>
                  <a:pt x="560" y="456"/>
                </a:cubicBezTo>
                <a:cubicBezTo>
                  <a:pt x="493" y="505"/>
                  <a:pt x="493" y="505"/>
                  <a:pt x="493" y="505"/>
                </a:cubicBezTo>
                <a:cubicBezTo>
                  <a:pt x="399" y="377"/>
                  <a:pt x="399" y="377"/>
                  <a:pt x="399" y="377"/>
                </a:cubicBezTo>
                <a:cubicBezTo>
                  <a:pt x="442" y="308"/>
                  <a:pt x="451" y="144"/>
                  <a:pt x="389" y="33"/>
                </a:cubicBezTo>
                <a:cubicBezTo>
                  <a:pt x="384" y="24"/>
                  <a:pt x="379" y="15"/>
                  <a:pt x="372" y="7"/>
                </a:cubicBezTo>
                <a:cubicBezTo>
                  <a:pt x="368" y="1"/>
                  <a:pt x="360" y="0"/>
                  <a:pt x="354" y="4"/>
                </a:cubicBezTo>
                <a:cubicBezTo>
                  <a:pt x="262" y="71"/>
                  <a:pt x="262" y="71"/>
                  <a:pt x="262" y="71"/>
                </a:cubicBezTo>
              </a:path>
            </a:pathLst>
          </a:custGeom>
          <a:solidFill>
            <a:srgbClr val="FFD5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2" name="Freeform 866"/>
          <p:cNvSpPr>
            <a:spLocks noEditPoints="1"/>
          </p:cNvSpPr>
          <p:nvPr/>
        </p:nvSpPr>
        <p:spPr bwMode="auto">
          <a:xfrm>
            <a:off x="5197475" y="1708151"/>
            <a:ext cx="466725" cy="874713"/>
          </a:xfrm>
          <a:custGeom>
            <a:avLst/>
            <a:gdLst>
              <a:gd name="T0" fmla="*/ 205 w 295"/>
              <a:gd name="T1" fmla="*/ 487 h 552"/>
              <a:gd name="T2" fmla="*/ 248 w 295"/>
              <a:gd name="T3" fmla="*/ 456 h 552"/>
              <a:gd name="T4" fmla="*/ 295 w 295"/>
              <a:gd name="T5" fmla="*/ 521 h 552"/>
              <a:gd name="T6" fmla="*/ 253 w 295"/>
              <a:gd name="T7" fmla="*/ 552 h 552"/>
              <a:gd name="T8" fmla="*/ 205 w 295"/>
              <a:gd name="T9" fmla="*/ 487 h 552"/>
              <a:gd name="T10" fmla="*/ 42 w 295"/>
              <a:gd name="T11" fmla="*/ 4 h 552"/>
              <a:gd name="T12" fmla="*/ 0 w 295"/>
              <a:gd name="T13" fmla="*/ 35 h 552"/>
              <a:gd name="T14" fmla="*/ 18 w 295"/>
              <a:gd name="T15" fmla="*/ 38 h 552"/>
              <a:gd name="T16" fmla="*/ 35 w 295"/>
              <a:gd name="T17" fmla="*/ 64 h 552"/>
              <a:gd name="T18" fmla="*/ 58 w 295"/>
              <a:gd name="T19" fmla="*/ 381 h 552"/>
              <a:gd name="T20" fmla="*/ 160 w 295"/>
              <a:gd name="T21" fmla="*/ 520 h 552"/>
              <a:gd name="T22" fmla="*/ 181 w 295"/>
              <a:gd name="T23" fmla="*/ 505 h 552"/>
              <a:gd name="T24" fmla="*/ 87 w 295"/>
              <a:gd name="T25" fmla="*/ 377 h 552"/>
              <a:gd name="T26" fmla="*/ 77 w 295"/>
              <a:gd name="T27" fmla="*/ 33 h 552"/>
              <a:gd name="T28" fmla="*/ 60 w 295"/>
              <a:gd name="T29" fmla="*/ 7 h 552"/>
              <a:gd name="T30" fmla="*/ 42 w 295"/>
              <a:gd name="T31" fmla="*/ 4 h 552"/>
              <a:gd name="T32" fmla="*/ 42 w 295"/>
              <a:gd name="T33" fmla="*/ 4 h 552"/>
              <a:gd name="T34" fmla="*/ 42 w 295"/>
              <a:gd name="T35" fmla="*/ 4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5" h="552">
                <a:moveTo>
                  <a:pt x="205" y="487"/>
                </a:moveTo>
                <a:cubicBezTo>
                  <a:pt x="248" y="456"/>
                  <a:pt x="248" y="456"/>
                  <a:pt x="248" y="456"/>
                </a:cubicBezTo>
                <a:cubicBezTo>
                  <a:pt x="295" y="521"/>
                  <a:pt x="295" y="521"/>
                  <a:pt x="295" y="521"/>
                </a:cubicBezTo>
                <a:cubicBezTo>
                  <a:pt x="253" y="552"/>
                  <a:pt x="253" y="552"/>
                  <a:pt x="253" y="552"/>
                </a:cubicBezTo>
                <a:lnTo>
                  <a:pt x="205" y="487"/>
                </a:lnTo>
                <a:close/>
                <a:moveTo>
                  <a:pt x="42" y="4"/>
                </a:moveTo>
                <a:cubicBezTo>
                  <a:pt x="0" y="35"/>
                  <a:pt x="0" y="35"/>
                  <a:pt x="0" y="35"/>
                </a:cubicBezTo>
                <a:cubicBezTo>
                  <a:pt x="6" y="31"/>
                  <a:pt x="14" y="32"/>
                  <a:pt x="18" y="38"/>
                </a:cubicBezTo>
                <a:cubicBezTo>
                  <a:pt x="24" y="46"/>
                  <a:pt x="30" y="55"/>
                  <a:pt x="35" y="64"/>
                </a:cubicBezTo>
                <a:cubicBezTo>
                  <a:pt x="89" y="162"/>
                  <a:pt x="89" y="302"/>
                  <a:pt x="58" y="381"/>
                </a:cubicBezTo>
                <a:cubicBezTo>
                  <a:pt x="160" y="520"/>
                  <a:pt x="160" y="520"/>
                  <a:pt x="160" y="520"/>
                </a:cubicBezTo>
                <a:cubicBezTo>
                  <a:pt x="181" y="505"/>
                  <a:pt x="181" y="505"/>
                  <a:pt x="181" y="505"/>
                </a:cubicBezTo>
                <a:cubicBezTo>
                  <a:pt x="87" y="377"/>
                  <a:pt x="87" y="377"/>
                  <a:pt x="87" y="377"/>
                </a:cubicBezTo>
                <a:cubicBezTo>
                  <a:pt x="130" y="308"/>
                  <a:pt x="139" y="144"/>
                  <a:pt x="77" y="33"/>
                </a:cubicBezTo>
                <a:cubicBezTo>
                  <a:pt x="72" y="24"/>
                  <a:pt x="67" y="15"/>
                  <a:pt x="60" y="7"/>
                </a:cubicBezTo>
                <a:cubicBezTo>
                  <a:pt x="56" y="1"/>
                  <a:pt x="48" y="0"/>
                  <a:pt x="42" y="4"/>
                </a:cubicBezTo>
                <a:close/>
                <a:moveTo>
                  <a:pt x="42" y="4"/>
                </a:moveTo>
                <a:cubicBezTo>
                  <a:pt x="42" y="4"/>
                  <a:pt x="42" y="4"/>
                  <a:pt x="42" y="4"/>
                </a:cubicBezTo>
              </a:path>
            </a:pathLst>
          </a:custGeom>
          <a:solidFill>
            <a:srgbClr val="FFB6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7" name="Freeform 871"/>
          <p:cNvSpPr>
            <a:spLocks noEditPoints="1"/>
          </p:cNvSpPr>
          <p:nvPr/>
        </p:nvSpPr>
        <p:spPr bwMode="auto">
          <a:xfrm>
            <a:off x="6804025" y="2187576"/>
            <a:ext cx="1063625" cy="925513"/>
          </a:xfrm>
          <a:custGeom>
            <a:avLst/>
            <a:gdLst>
              <a:gd name="T0" fmla="*/ 497 w 672"/>
              <a:gd name="T1" fmla="*/ 584 h 584"/>
              <a:gd name="T2" fmla="*/ 203 w 672"/>
              <a:gd name="T3" fmla="*/ 553 h 584"/>
              <a:gd name="T4" fmla="*/ 194 w 672"/>
              <a:gd name="T5" fmla="*/ 548 h 584"/>
              <a:gd name="T6" fmla="*/ 3 w 672"/>
              <a:gd name="T7" fmla="*/ 324 h 584"/>
              <a:gd name="T8" fmla="*/ 2 w 672"/>
              <a:gd name="T9" fmla="*/ 311 h 584"/>
              <a:gd name="T10" fmla="*/ 166 w 672"/>
              <a:gd name="T11" fmla="*/ 0 h 584"/>
              <a:gd name="T12" fmla="*/ 361 w 672"/>
              <a:gd name="T13" fmla="*/ 230 h 584"/>
              <a:gd name="T14" fmla="*/ 371 w 672"/>
              <a:gd name="T15" fmla="*/ 235 h 584"/>
              <a:gd name="T16" fmla="*/ 672 w 672"/>
              <a:gd name="T17" fmla="*/ 266 h 584"/>
              <a:gd name="T18" fmla="*/ 508 w 672"/>
              <a:gd name="T19" fmla="*/ 577 h 584"/>
              <a:gd name="T20" fmla="*/ 497 w 672"/>
              <a:gd name="T21" fmla="*/ 584 h 584"/>
              <a:gd name="T22" fmla="*/ 497 w 672"/>
              <a:gd name="T23" fmla="*/ 584 h 584"/>
              <a:gd name="T24" fmla="*/ 497 w 672"/>
              <a:gd name="T25" fmla="*/ 58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2" h="584">
                <a:moveTo>
                  <a:pt x="497" y="584"/>
                </a:moveTo>
                <a:cubicBezTo>
                  <a:pt x="203" y="553"/>
                  <a:pt x="203" y="553"/>
                  <a:pt x="203" y="553"/>
                </a:cubicBezTo>
                <a:cubicBezTo>
                  <a:pt x="200" y="553"/>
                  <a:pt x="196" y="551"/>
                  <a:pt x="194" y="548"/>
                </a:cubicBezTo>
                <a:cubicBezTo>
                  <a:pt x="3" y="324"/>
                  <a:pt x="3" y="324"/>
                  <a:pt x="3" y="324"/>
                </a:cubicBezTo>
                <a:cubicBezTo>
                  <a:pt x="1" y="321"/>
                  <a:pt x="0" y="315"/>
                  <a:pt x="2" y="311"/>
                </a:cubicBezTo>
                <a:cubicBezTo>
                  <a:pt x="166" y="0"/>
                  <a:pt x="166" y="0"/>
                  <a:pt x="166" y="0"/>
                </a:cubicBezTo>
                <a:cubicBezTo>
                  <a:pt x="361" y="230"/>
                  <a:pt x="361" y="230"/>
                  <a:pt x="361" y="230"/>
                </a:cubicBezTo>
                <a:cubicBezTo>
                  <a:pt x="363" y="233"/>
                  <a:pt x="367" y="235"/>
                  <a:pt x="371" y="235"/>
                </a:cubicBezTo>
                <a:cubicBezTo>
                  <a:pt x="672" y="266"/>
                  <a:pt x="672" y="266"/>
                  <a:pt x="672" y="266"/>
                </a:cubicBezTo>
                <a:cubicBezTo>
                  <a:pt x="508" y="577"/>
                  <a:pt x="508" y="577"/>
                  <a:pt x="508" y="577"/>
                </a:cubicBezTo>
                <a:cubicBezTo>
                  <a:pt x="506" y="581"/>
                  <a:pt x="502" y="584"/>
                  <a:pt x="497" y="584"/>
                </a:cubicBezTo>
                <a:close/>
                <a:moveTo>
                  <a:pt x="497" y="584"/>
                </a:moveTo>
                <a:cubicBezTo>
                  <a:pt x="497" y="584"/>
                  <a:pt x="497" y="584"/>
                  <a:pt x="497" y="584"/>
                </a:cubicBezTo>
              </a:path>
            </a:pathLst>
          </a:custGeom>
          <a:solidFill>
            <a:srgbClr val="00B1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8" name="Freeform 872"/>
          <p:cNvSpPr>
            <a:spLocks noEditPoints="1"/>
          </p:cNvSpPr>
          <p:nvPr/>
        </p:nvSpPr>
        <p:spPr bwMode="auto">
          <a:xfrm>
            <a:off x="6991350" y="2160588"/>
            <a:ext cx="823913" cy="925513"/>
          </a:xfrm>
          <a:custGeom>
            <a:avLst/>
            <a:gdLst>
              <a:gd name="T0" fmla="*/ 139 w 520"/>
              <a:gd name="T1" fmla="*/ 193 h 584"/>
              <a:gd name="T2" fmla="*/ 149 w 520"/>
              <a:gd name="T3" fmla="*/ 198 h 584"/>
              <a:gd name="T4" fmla="*/ 186 w 520"/>
              <a:gd name="T5" fmla="*/ 202 h 584"/>
              <a:gd name="T6" fmla="*/ 15 w 520"/>
              <a:gd name="T7" fmla="*/ 0 h 584"/>
              <a:gd name="T8" fmla="*/ 0 w 520"/>
              <a:gd name="T9" fmla="*/ 28 h 584"/>
              <a:gd name="T10" fmla="*/ 139 w 520"/>
              <a:gd name="T11" fmla="*/ 193 h 584"/>
              <a:gd name="T12" fmla="*/ 435 w 520"/>
              <a:gd name="T13" fmla="*/ 257 h 584"/>
              <a:gd name="T14" fmla="*/ 286 w 520"/>
              <a:gd name="T15" fmla="*/ 540 h 584"/>
              <a:gd name="T16" fmla="*/ 275 w 520"/>
              <a:gd name="T17" fmla="*/ 547 h 584"/>
              <a:gd name="T18" fmla="*/ 18 w 520"/>
              <a:gd name="T19" fmla="*/ 520 h 584"/>
              <a:gd name="T20" fmla="*/ 42 w 520"/>
              <a:gd name="T21" fmla="*/ 548 h 584"/>
              <a:gd name="T22" fmla="*/ 52 w 520"/>
              <a:gd name="T23" fmla="*/ 554 h 584"/>
              <a:gd name="T24" fmla="*/ 345 w 520"/>
              <a:gd name="T25" fmla="*/ 584 h 584"/>
              <a:gd name="T26" fmla="*/ 357 w 520"/>
              <a:gd name="T27" fmla="*/ 577 h 584"/>
              <a:gd name="T28" fmla="*/ 520 w 520"/>
              <a:gd name="T29" fmla="*/ 266 h 584"/>
              <a:gd name="T30" fmla="*/ 435 w 520"/>
              <a:gd name="T31" fmla="*/ 257 h 584"/>
              <a:gd name="T32" fmla="*/ 435 w 520"/>
              <a:gd name="T33" fmla="*/ 257 h 584"/>
              <a:gd name="T34" fmla="*/ 435 w 520"/>
              <a:gd name="T35" fmla="*/ 257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0" h="584">
                <a:moveTo>
                  <a:pt x="139" y="193"/>
                </a:moveTo>
                <a:cubicBezTo>
                  <a:pt x="142" y="196"/>
                  <a:pt x="145" y="198"/>
                  <a:pt x="149" y="198"/>
                </a:cubicBezTo>
                <a:cubicBezTo>
                  <a:pt x="186" y="202"/>
                  <a:pt x="186" y="202"/>
                  <a:pt x="186" y="202"/>
                </a:cubicBezTo>
                <a:cubicBezTo>
                  <a:pt x="15" y="0"/>
                  <a:pt x="15" y="0"/>
                  <a:pt x="15" y="0"/>
                </a:cubicBezTo>
                <a:cubicBezTo>
                  <a:pt x="0" y="28"/>
                  <a:pt x="0" y="28"/>
                  <a:pt x="0" y="28"/>
                </a:cubicBezTo>
                <a:lnTo>
                  <a:pt x="139" y="193"/>
                </a:lnTo>
                <a:close/>
                <a:moveTo>
                  <a:pt x="435" y="257"/>
                </a:moveTo>
                <a:cubicBezTo>
                  <a:pt x="286" y="540"/>
                  <a:pt x="286" y="540"/>
                  <a:pt x="286" y="540"/>
                </a:cubicBezTo>
                <a:cubicBezTo>
                  <a:pt x="284" y="544"/>
                  <a:pt x="280" y="547"/>
                  <a:pt x="275" y="547"/>
                </a:cubicBezTo>
                <a:cubicBezTo>
                  <a:pt x="18" y="520"/>
                  <a:pt x="18" y="520"/>
                  <a:pt x="18" y="520"/>
                </a:cubicBezTo>
                <a:cubicBezTo>
                  <a:pt x="42" y="548"/>
                  <a:pt x="42" y="548"/>
                  <a:pt x="42" y="548"/>
                </a:cubicBezTo>
                <a:cubicBezTo>
                  <a:pt x="44" y="552"/>
                  <a:pt x="48" y="553"/>
                  <a:pt x="52" y="554"/>
                </a:cubicBezTo>
                <a:cubicBezTo>
                  <a:pt x="345" y="584"/>
                  <a:pt x="345" y="584"/>
                  <a:pt x="345" y="584"/>
                </a:cubicBezTo>
                <a:cubicBezTo>
                  <a:pt x="350" y="584"/>
                  <a:pt x="354" y="581"/>
                  <a:pt x="357" y="577"/>
                </a:cubicBezTo>
                <a:cubicBezTo>
                  <a:pt x="520" y="266"/>
                  <a:pt x="520" y="266"/>
                  <a:pt x="520" y="266"/>
                </a:cubicBezTo>
                <a:lnTo>
                  <a:pt x="435" y="257"/>
                </a:lnTo>
                <a:close/>
                <a:moveTo>
                  <a:pt x="435" y="257"/>
                </a:moveTo>
                <a:cubicBezTo>
                  <a:pt x="435" y="257"/>
                  <a:pt x="435" y="257"/>
                  <a:pt x="435" y="257"/>
                </a:cubicBezTo>
              </a:path>
            </a:pathLst>
          </a:custGeom>
          <a:solidFill>
            <a:srgbClr val="0091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9" name="Freeform 873"/>
          <p:cNvSpPr/>
          <p:nvPr/>
        </p:nvSpPr>
        <p:spPr bwMode="auto">
          <a:xfrm>
            <a:off x="6526213" y="1998663"/>
            <a:ext cx="371475" cy="658813"/>
          </a:xfrm>
          <a:custGeom>
            <a:avLst/>
            <a:gdLst>
              <a:gd name="T0" fmla="*/ 213 w 234"/>
              <a:gd name="T1" fmla="*/ 0 h 415"/>
              <a:gd name="T2" fmla="*/ 234 w 234"/>
              <a:gd name="T3" fmla="*/ 11 h 415"/>
              <a:gd name="T4" fmla="*/ 21 w 234"/>
              <a:gd name="T5" fmla="*/ 415 h 415"/>
              <a:gd name="T6" fmla="*/ 0 w 234"/>
              <a:gd name="T7" fmla="*/ 404 h 415"/>
              <a:gd name="T8" fmla="*/ 213 w 234"/>
              <a:gd name="T9" fmla="*/ 0 h 415"/>
            </a:gdLst>
            <a:ahLst/>
            <a:cxnLst>
              <a:cxn ang="0">
                <a:pos x="T0" y="T1"/>
              </a:cxn>
              <a:cxn ang="0">
                <a:pos x="T2" y="T3"/>
              </a:cxn>
              <a:cxn ang="0">
                <a:pos x="T4" y="T5"/>
              </a:cxn>
              <a:cxn ang="0">
                <a:pos x="T6" y="T7"/>
              </a:cxn>
              <a:cxn ang="0">
                <a:pos x="T8" y="T9"/>
              </a:cxn>
            </a:cxnLst>
            <a:rect l="0" t="0" r="r" b="b"/>
            <a:pathLst>
              <a:path w="234" h="415">
                <a:moveTo>
                  <a:pt x="213" y="0"/>
                </a:moveTo>
                <a:lnTo>
                  <a:pt x="234" y="11"/>
                </a:lnTo>
                <a:lnTo>
                  <a:pt x="21" y="415"/>
                </a:lnTo>
                <a:lnTo>
                  <a:pt x="0" y="404"/>
                </a:lnTo>
                <a:lnTo>
                  <a:pt x="213" y="0"/>
                </a:lnTo>
                <a:close/>
              </a:path>
            </a:pathLst>
          </a:custGeom>
          <a:solidFill>
            <a:srgbClr val="5C3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0" name="Freeform 874"/>
          <p:cNvSpPr>
            <a:spLocks noEditPoints="1"/>
          </p:cNvSpPr>
          <p:nvPr/>
        </p:nvSpPr>
        <p:spPr bwMode="auto">
          <a:xfrm>
            <a:off x="6480175" y="2625726"/>
            <a:ext cx="98425" cy="96838"/>
          </a:xfrm>
          <a:custGeom>
            <a:avLst/>
            <a:gdLst>
              <a:gd name="T0" fmla="*/ 7 w 62"/>
              <a:gd name="T1" fmla="*/ 18 h 62"/>
              <a:gd name="T2" fmla="*/ 18 w 62"/>
              <a:gd name="T3" fmla="*/ 55 h 62"/>
              <a:gd name="T4" fmla="*/ 55 w 62"/>
              <a:gd name="T5" fmla="*/ 44 h 62"/>
              <a:gd name="T6" fmla="*/ 44 w 62"/>
              <a:gd name="T7" fmla="*/ 7 h 62"/>
              <a:gd name="T8" fmla="*/ 7 w 62"/>
              <a:gd name="T9" fmla="*/ 18 h 62"/>
              <a:gd name="T10" fmla="*/ 7 w 62"/>
              <a:gd name="T11" fmla="*/ 18 h 62"/>
              <a:gd name="T12" fmla="*/ 7 w 62"/>
              <a:gd name="T13" fmla="*/ 18 h 62"/>
            </a:gdLst>
            <a:ahLst/>
            <a:cxnLst>
              <a:cxn ang="0">
                <a:pos x="T0" y="T1"/>
              </a:cxn>
              <a:cxn ang="0">
                <a:pos x="T2" y="T3"/>
              </a:cxn>
              <a:cxn ang="0">
                <a:pos x="T4" y="T5"/>
              </a:cxn>
              <a:cxn ang="0">
                <a:pos x="T6" y="T7"/>
              </a:cxn>
              <a:cxn ang="0">
                <a:pos x="T8" y="T9"/>
              </a:cxn>
              <a:cxn ang="0">
                <a:pos x="T10" y="T11"/>
              </a:cxn>
              <a:cxn ang="0">
                <a:pos x="T12" y="T13"/>
              </a:cxn>
            </a:cxnLst>
            <a:rect l="0" t="0" r="r" b="b"/>
            <a:pathLst>
              <a:path w="62" h="62">
                <a:moveTo>
                  <a:pt x="7" y="18"/>
                </a:moveTo>
                <a:cubicBezTo>
                  <a:pt x="0" y="31"/>
                  <a:pt x="5" y="48"/>
                  <a:pt x="18" y="55"/>
                </a:cubicBezTo>
                <a:cubicBezTo>
                  <a:pt x="32" y="62"/>
                  <a:pt x="48" y="57"/>
                  <a:pt x="55" y="44"/>
                </a:cubicBezTo>
                <a:cubicBezTo>
                  <a:pt x="62" y="30"/>
                  <a:pt x="57" y="14"/>
                  <a:pt x="44" y="7"/>
                </a:cubicBezTo>
                <a:cubicBezTo>
                  <a:pt x="30" y="0"/>
                  <a:pt x="14" y="5"/>
                  <a:pt x="7" y="18"/>
                </a:cubicBezTo>
                <a:close/>
                <a:moveTo>
                  <a:pt x="7" y="18"/>
                </a:moveTo>
                <a:cubicBezTo>
                  <a:pt x="7" y="18"/>
                  <a:pt x="7" y="18"/>
                  <a:pt x="7" y="18"/>
                </a:cubicBezTo>
              </a:path>
            </a:pathLst>
          </a:custGeom>
          <a:solidFill>
            <a:srgbClr val="5C3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1" name="Freeform 875"/>
          <p:cNvSpPr>
            <a:spLocks noEditPoints="1"/>
          </p:cNvSpPr>
          <p:nvPr/>
        </p:nvSpPr>
        <p:spPr bwMode="auto">
          <a:xfrm>
            <a:off x="6910388" y="1939926"/>
            <a:ext cx="1363663" cy="731838"/>
          </a:xfrm>
          <a:custGeom>
            <a:avLst/>
            <a:gdLst>
              <a:gd name="T0" fmla="*/ 843 w 861"/>
              <a:gd name="T1" fmla="*/ 461 h 462"/>
              <a:gd name="T2" fmla="*/ 342 w 861"/>
              <a:gd name="T3" fmla="*/ 409 h 462"/>
              <a:gd name="T4" fmla="*/ 334 w 861"/>
              <a:gd name="T5" fmla="*/ 405 h 462"/>
              <a:gd name="T6" fmla="*/ 7 w 861"/>
              <a:gd name="T7" fmla="*/ 22 h 462"/>
              <a:gd name="T8" fmla="*/ 18 w 861"/>
              <a:gd name="T9" fmla="*/ 1 h 462"/>
              <a:gd name="T10" fmla="*/ 518 w 861"/>
              <a:gd name="T11" fmla="*/ 55 h 462"/>
              <a:gd name="T12" fmla="*/ 526 w 861"/>
              <a:gd name="T13" fmla="*/ 60 h 462"/>
              <a:gd name="T14" fmla="*/ 853 w 861"/>
              <a:gd name="T15" fmla="*/ 441 h 462"/>
              <a:gd name="T16" fmla="*/ 843 w 861"/>
              <a:gd name="T17" fmla="*/ 461 h 462"/>
              <a:gd name="T18" fmla="*/ 843 w 861"/>
              <a:gd name="T19" fmla="*/ 461 h 462"/>
              <a:gd name="T20" fmla="*/ 843 w 861"/>
              <a:gd name="T21" fmla="*/ 461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1" h="462">
                <a:moveTo>
                  <a:pt x="843" y="461"/>
                </a:moveTo>
                <a:cubicBezTo>
                  <a:pt x="342" y="409"/>
                  <a:pt x="342" y="409"/>
                  <a:pt x="342" y="409"/>
                </a:cubicBezTo>
                <a:cubicBezTo>
                  <a:pt x="339" y="409"/>
                  <a:pt x="336" y="408"/>
                  <a:pt x="334" y="405"/>
                </a:cubicBezTo>
                <a:cubicBezTo>
                  <a:pt x="7" y="22"/>
                  <a:pt x="7" y="22"/>
                  <a:pt x="7" y="22"/>
                </a:cubicBezTo>
                <a:cubicBezTo>
                  <a:pt x="0" y="13"/>
                  <a:pt x="7" y="0"/>
                  <a:pt x="18" y="1"/>
                </a:cubicBezTo>
                <a:cubicBezTo>
                  <a:pt x="518" y="55"/>
                  <a:pt x="518" y="55"/>
                  <a:pt x="518" y="55"/>
                </a:cubicBezTo>
                <a:cubicBezTo>
                  <a:pt x="521" y="56"/>
                  <a:pt x="524" y="57"/>
                  <a:pt x="526" y="60"/>
                </a:cubicBezTo>
                <a:cubicBezTo>
                  <a:pt x="853" y="441"/>
                  <a:pt x="853" y="441"/>
                  <a:pt x="853" y="441"/>
                </a:cubicBezTo>
                <a:cubicBezTo>
                  <a:pt x="861" y="449"/>
                  <a:pt x="854" y="462"/>
                  <a:pt x="843" y="461"/>
                </a:cubicBezTo>
                <a:close/>
                <a:moveTo>
                  <a:pt x="843" y="461"/>
                </a:moveTo>
                <a:cubicBezTo>
                  <a:pt x="843" y="461"/>
                  <a:pt x="843" y="461"/>
                  <a:pt x="843" y="461"/>
                </a:cubicBezTo>
              </a:path>
            </a:pathLst>
          </a:custGeom>
          <a:solidFill>
            <a:srgbClr val="EF86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2" name="Freeform 876"/>
          <p:cNvSpPr>
            <a:spLocks noEditPoints="1"/>
          </p:cNvSpPr>
          <p:nvPr/>
        </p:nvSpPr>
        <p:spPr bwMode="auto">
          <a:xfrm>
            <a:off x="7240588" y="1954213"/>
            <a:ext cx="920750" cy="658813"/>
          </a:xfrm>
          <a:custGeom>
            <a:avLst/>
            <a:gdLst>
              <a:gd name="T0" fmla="*/ 575 w 582"/>
              <a:gd name="T1" fmla="*/ 395 h 416"/>
              <a:gd name="T2" fmla="*/ 247 w 582"/>
              <a:gd name="T3" fmla="*/ 14 h 416"/>
              <a:gd name="T4" fmla="*/ 239 w 582"/>
              <a:gd name="T5" fmla="*/ 9 h 416"/>
              <a:gd name="T6" fmla="*/ 155 w 582"/>
              <a:gd name="T7" fmla="*/ 0 h 416"/>
              <a:gd name="T8" fmla="*/ 427 w 582"/>
              <a:gd name="T9" fmla="*/ 317 h 416"/>
              <a:gd name="T10" fmla="*/ 416 w 582"/>
              <a:gd name="T11" fmla="*/ 337 h 416"/>
              <a:gd name="T12" fmla="*/ 0 w 582"/>
              <a:gd name="T13" fmla="*/ 294 h 416"/>
              <a:gd name="T14" fmla="*/ 55 w 582"/>
              <a:gd name="T15" fmla="*/ 359 h 416"/>
              <a:gd name="T16" fmla="*/ 64 w 582"/>
              <a:gd name="T17" fmla="*/ 363 h 416"/>
              <a:gd name="T18" fmla="*/ 564 w 582"/>
              <a:gd name="T19" fmla="*/ 415 h 416"/>
              <a:gd name="T20" fmla="*/ 575 w 582"/>
              <a:gd name="T21" fmla="*/ 395 h 416"/>
              <a:gd name="T22" fmla="*/ 575 w 582"/>
              <a:gd name="T23" fmla="*/ 395 h 416"/>
              <a:gd name="T24" fmla="*/ 575 w 582"/>
              <a:gd name="T25" fmla="*/ 395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2" h="416">
                <a:moveTo>
                  <a:pt x="575" y="395"/>
                </a:moveTo>
                <a:cubicBezTo>
                  <a:pt x="247" y="14"/>
                  <a:pt x="247" y="14"/>
                  <a:pt x="247" y="14"/>
                </a:cubicBezTo>
                <a:cubicBezTo>
                  <a:pt x="245" y="11"/>
                  <a:pt x="243" y="10"/>
                  <a:pt x="239" y="9"/>
                </a:cubicBezTo>
                <a:cubicBezTo>
                  <a:pt x="155" y="0"/>
                  <a:pt x="155" y="0"/>
                  <a:pt x="155" y="0"/>
                </a:cubicBezTo>
                <a:cubicBezTo>
                  <a:pt x="427" y="317"/>
                  <a:pt x="427" y="317"/>
                  <a:pt x="427" y="317"/>
                </a:cubicBezTo>
                <a:cubicBezTo>
                  <a:pt x="434" y="325"/>
                  <a:pt x="428" y="338"/>
                  <a:pt x="416" y="337"/>
                </a:cubicBezTo>
                <a:cubicBezTo>
                  <a:pt x="0" y="294"/>
                  <a:pt x="0" y="294"/>
                  <a:pt x="0" y="294"/>
                </a:cubicBezTo>
                <a:cubicBezTo>
                  <a:pt x="55" y="359"/>
                  <a:pt x="55" y="359"/>
                  <a:pt x="55" y="359"/>
                </a:cubicBezTo>
                <a:cubicBezTo>
                  <a:pt x="57" y="361"/>
                  <a:pt x="60" y="363"/>
                  <a:pt x="64" y="363"/>
                </a:cubicBezTo>
                <a:cubicBezTo>
                  <a:pt x="564" y="415"/>
                  <a:pt x="564" y="415"/>
                  <a:pt x="564" y="415"/>
                </a:cubicBezTo>
                <a:cubicBezTo>
                  <a:pt x="575" y="416"/>
                  <a:pt x="582" y="403"/>
                  <a:pt x="575" y="395"/>
                </a:cubicBezTo>
                <a:close/>
                <a:moveTo>
                  <a:pt x="575" y="395"/>
                </a:moveTo>
                <a:cubicBezTo>
                  <a:pt x="575" y="395"/>
                  <a:pt x="575" y="395"/>
                  <a:pt x="575" y="395"/>
                </a:cubicBezTo>
              </a:path>
            </a:pathLst>
          </a:custGeom>
          <a:solidFill>
            <a:srgbClr val="E2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3" name="Freeform 877"/>
          <p:cNvSpPr>
            <a:spLocks noEditPoints="1"/>
          </p:cNvSpPr>
          <p:nvPr/>
        </p:nvSpPr>
        <p:spPr bwMode="auto">
          <a:xfrm>
            <a:off x="6389688" y="2689226"/>
            <a:ext cx="169863" cy="203200"/>
          </a:xfrm>
          <a:custGeom>
            <a:avLst/>
            <a:gdLst>
              <a:gd name="T0" fmla="*/ 98 w 107"/>
              <a:gd name="T1" fmla="*/ 0 h 129"/>
              <a:gd name="T2" fmla="*/ 33 w 107"/>
              <a:gd name="T3" fmla="*/ 51 h 129"/>
              <a:gd name="T4" fmla="*/ 0 w 107"/>
              <a:gd name="T5" fmla="*/ 98 h 129"/>
              <a:gd name="T6" fmla="*/ 56 w 107"/>
              <a:gd name="T7" fmla="*/ 127 h 129"/>
              <a:gd name="T8" fmla="*/ 87 w 107"/>
              <a:gd name="T9" fmla="*/ 92 h 129"/>
              <a:gd name="T10" fmla="*/ 107 w 107"/>
              <a:gd name="T11" fmla="*/ 1 h 129"/>
              <a:gd name="T12" fmla="*/ 98 w 107"/>
              <a:gd name="T13" fmla="*/ 0 h 129"/>
              <a:gd name="T14" fmla="*/ 98 w 107"/>
              <a:gd name="T15" fmla="*/ 0 h 129"/>
              <a:gd name="T16" fmla="*/ 98 w 107"/>
              <a:gd name="T1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29">
                <a:moveTo>
                  <a:pt x="98" y="0"/>
                </a:moveTo>
                <a:cubicBezTo>
                  <a:pt x="98" y="0"/>
                  <a:pt x="45" y="9"/>
                  <a:pt x="33" y="51"/>
                </a:cubicBezTo>
                <a:cubicBezTo>
                  <a:pt x="22" y="94"/>
                  <a:pt x="0" y="98"/>
                  <a:pt x="0" y="98"/>
                </a:cubicBezTo>
                <a:cubicBezTo>
                  <a:pt x="56" y="127"/>
                  <a:pt x="56" y="127"/>
                  <a:pt x="56" y="127"/>
                </a:cubicBezTo>
                <a:cubicBezTo>
                  <a:pt x="56" y="127"/>
                  <a:pt x="81" y="129"/>
                  <a:pt x="87" y="92"/>
                </a:cubicBezTo>
                <a:cubicBezTo>
                  <a:pt x="93" y="55"/>
                  <a:pt x="101" y="16"/>
                  <a:pt x="107" y="1"/>
                </a:cubicBezTo>
                <a:lnTo>
                  <a:pt x="98" y="0"/>
                </a:lnTo>
                <a:close/>
                <a:moveTo>
                  <a:pt x="98" y="0"/>
                </a:moveTo>
                <a:cubicBezTo>
                  <a:pt x="98" y="0"/>
                  <a:pt x="98" y="0"/>
                  <a:pt x="98" y="0"/>
                </a:cubicBezTo>
              </a:path>
            </a:pathLst>
          </a:custGeom>
          <a:solidFill>
            <a:srgbClr val="FFD5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 name="标题 1"/>
          <p:cNvSpPr>
            <a:spLocks noGrp="1"/>
          </p:cNvSpPr>
          <p:nvPr>
            <p:ph type="title" hasCustomPrompt="1"/>
          </p:nvPr>
        </p:nvSpPr>
        <p:spPr>
          <a:xfrm>
            <a:off x="3737372" y="3030539"/>
            <a:ext cx="4717257" cy="1028699"/>
          </a:xfrm>
        </p:spPr>
        <p:txBody>
          <a:bodyPr>
            <a:normAutofit/>
          </a:bodyPr>
          <a:lstStyle>
            <a:lvl1pPr algn="ctr">
              <a:defRPr sz="6600">
                <a:solidFill>
                  <a:schemeClr val="tx2"/>
                </a:solidFill>
              </a:defRPr>
            </a:lvl1pPr>
          </a:lstStyle>
          <a:p>
            <a:r>
              <a:rPr lang="zh-CN" altLang="en-US" dirty="0"/>
              <a:t>编辑标题</a:t>
            </a:r>
            <a:endParaRPr lang="zh-CN" altLang="en-US" dirty="0"/>
          </a:p>
        </p:txBody>
      </p:sp>
      <p:sp>
        <p:nvSpPr>
          <p:cNvPr id="4" name="文本占位符 3"/>
          <p:cNvSpPr>
            <a:spLocks noGrp="1"/>
          </p:cNvSpPr>
          <p:nvPr>
            <p:ph type="body" sz="quarter" idx="10"/>
          </p:nvPr>
        </p:nvSpPr>
        <p:spPr>
          <a:xfrm>
            <a:off x="3728244" y="4138833"/>
            <a:ext cx="4735513" cy="485775"/>
          </a:xfrm>
        </p:spPr>
        <p:txBody>
          <a:bodyPr/>
          <a:lstStyle>
            <a:lvl1pPr marL="0" indent="0" algn="ctr">
              <a:buNone/>
              <a:defRPr>
                <a:solidFill>
                  <a:schemeClr val="tx2"/>
                </a:solidFill>
              </a:defRPr>
            </a:lvl1pPr>
          </a:lstStyle>
          <a:p>
            <a:pPr lvl="0"/>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6489D9C7-5DC6-4263-87FF-7C99F6FB63C3}"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6" name="标题 5"/>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8" name="内容占位符 7"/>
          <p:cNvSpPr>
            <a:spLocks noGrp="1"/>
          </p:cNvSpPr>
          <p:nvPr>
            <p:ph sz="quarter" idx="13"/>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userDrawn="1">
  <p:cSld name="节标题">
    <p:spTree>
      <p:nvGrpSpPr>
        <p:cNvPr id="1" name=""/>
        <p:cNvGrpSpPr/>
        <p:nvPr/>
      </p:nvGrpSpPr>
      <p:grpSpPr>
        <a:xfrm>
          <a:off x="0" y="0"/>
          <a:ext cx="0" cy="0"/>
          <a:chOff x="0" y="0"/>
          <a:chExt cx="0" cy="0"/>
        </a:xfrm>
      </p:grpSpPr>
      <p:sp>
        <p:nvSpPr>
          <p:cNvPr id="20" name="标题 1"/>
          <p:cNvSpPr>
            <a:spLocks noGrp="1"/>
          </p:cNvSpPr>
          <p:nvPr>
            <p:ph type="title"/>
          </p:nvPr>
        </p:nvSpPr>
        <p:spPr>
          <a:xfrm>
            <a:off x="3386408" y="2633851"/>
            <a:ext cx="5419185" cy="655637"/>
          </a:xfrm>
        </p:spPr>
        <p:txBody>
          <a:bodyPr anchor="b">
            <a:normAutofit/>
          </a:bodyPr>
          <a:lstStyle>
            <a:lvl1pPr algn="ctr">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p:ph type="body" idx="1"/>
          </p:nvPr>
        </p:nvSpPr>
        <p:spPr>
          <a:xfrm>
            <a:off x="3386408" y="3335526"/>
            <a:ext cx="5419185" cy="969586"/>
          </a:xfrm>
        </p:spPr>
        <p:txBody>
          <a:bodyPr anchor="t">
            <a:normAutofit/>
          </a:bodyPr>
          <a:lstStyle>
            <a:lvl1pPr marL="0" indent="0" algn="ctr">
              <a:buNone/>
              <a:defRPr sz="12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endParaRPr lang="en-US" dirty="0"/>
          </a:p>
        </p:txBody>
      </p:sp>
      <p:sp>
        <p:nvSpPr>
          <p:cNvPr id="646" name="Freeform 811"/>
          <p:cNvSpPr>
            <a:spLocks noEditPoints="1"/>
          </p:cNvSpPr>
          <p:nvPr/>
        </p:nvSpPr>
        <p:spPr bwMode="auto">
          <a:xfrm>
            <a:off x="5068888" y="4385090"/>
            <a:ext cx="2151063" cy="79375"/>
          </a:xfrm>
          <a:custGeom>
            <a:avLst/>
            <a:gdLst>
              <a:gd name="T0" fmla="*/ 891 w 1359"/>
              <a:gd name="T1" fmla="*/ 51 h 51"/>
              <a:gd name="T2" fmla="*/ 302 w 1359"/>
              <a:gd name="T3" fmla="*/ 51 h 51"/>
              <a:gd name="T4" fmla="*/ 277 w 1359"/>
              <a:gd name="T5" fmla="*/ 25 h 51"/>
              <a:gd name="T6" fmla="*/ 302 w 1359"/>
              <a:gd name="T7" fmla="*/ 0 h 51"/>
              <a:gd name="T8" fmla="*/ 891 w 1359"/>
              <a:gd name="T9" fmla="*/ 0 h 51"/>
              <a:gd name="T10" fmla="*/ 917 w 1359"/>
              <a:gd name="T11" fmla="*/ 25 h 51"/>
              <a:gd name="T12" fmla="*/ 891 w 1359"/>
              <a:gd name="T13" fmla="*/ 51 h 51"/>
              <a:gd name="T14" fmla="*/ 217 w 1359"/>
              <a:gd name="T15" fmla="*/ 51 h 51"/>
              <a:gd name="T16" fmla="*/ 127 w 1359"/>
              <a:gd name="T17" fmla="*/ 51 h 51"/>
              <a:gd name="T18" fmla="*/ 101 w 1359"/>
              <a:gd name="T19" fmla="*/ 25 h 51"/>
              <a:gd name="T20" fmla="*/ 127 w 1359"/>
              <a:gd name="T21" fmla="*/ 0 h 51"/>
              <a:gd name="T22" fmla="*/ 217 w 1359"/>
              <a:gd name="T23" fmla="*/ 0 h 51"/>
              <a:gd name="T24" fmla="*/ 242 w 1359"/>
              <a:gd name="T25" fmla="*/ 25 h 51"/>
              <a:gd name="T26" fmla="*/ 217 w 1359"/>
              <a:gd name="T27" fmla="*/ 51 h 51"/>
              <a:gd name="T28" fmla="*/ 1334 w 1359"/>
              <a:gd name="T29" fmla="*/ 51 h 51"/>
              <a:gd name="T30" fmla="*/ 1020 w 1359"/>
              <a:gd name="T31" fmla="*/ 51 h 51"/>
              <a:gd name="T32" fmla="*/ 995 w 1359"/>
              <a:gd name="T33" fmla="*/ 25 h 51"/>
              <a:gd name="T34" fmla="*/ 1020 w 1359"/>
              <a:gd name="T35" fmla="*/ 0 h 51"/>
              <a:gd name="T36" fmla="*/ 1334 w 1359"/>
              <a:gd name="T37" fmla="*/ 0 h 51"/>
              <a:gd name="T38" fmla="*/ 1359 w 1359"/>
              <a:gd name="T39" fmla="*/ 25 h 51"/>
              <a:gd name="T40" fmla="*/ 1334 w 1359"/>
              <a:gd name="T41" fmla="*/ 51 h 51"/>
              <a:gd name="T42" fmla="*/ 38 w 1359"/>
              <a:gd name="T43" fmla="*/ 51 h 51"/>
              <a:gd name="T44" fmla="*/ 26 w 1359"/>
              <a:gd name="T45" fmla="*/ 51 h 51"/>
              <a:gd name="T46" fmla="*/ 0 w 1359"/>
              <a:gd name="T47" fmla="*/ 25 h 51"/>
              <a:gd name="T48" fmla="*/ 26 w 1359"/>
              <a:gd name="T49" fmla="*/ 0 h 51"/>
              <a:gd name="T50" fmla="*/ 38 w 1359"/>
              <a:gd name="T51" fmla="*/ 0 h 51"/>
              <a:gd name="T52" fmla="*/ 64 w 1359"/>
              <a:gd name="T53" fmla="*/ 25 h 51"/>
              <a:gd name="T54" fmla="*/ 38 w 1359"/>
              <a:gd name="T55" fmla="*/ 51 h 51"/>
              <a:gd name="T56" fmla="*/ 38 w 1359"/>
              <a:gd name="T57" fmla="*/ 51 h 51"/>
              <a:gd name="T58" fmla="*/ 38 w 1359"/>
              <a:gd name="T59"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59" h="51">
                <a:moveTo>
                  <a:pt x="891" y="51"/>
                </a:moveTo>
                <a:cubicBezTo>
                  <a:pt x="302" y="51"/>
                  <a:pt x="302" y="51"/>
                  <a:pt x="302" y="51"/>
                </a:cubicBezTo>
                <a:cubicBezTo>
                  <a:pt x="288" y="51"/>
                  <a:pt x="277" y="39"/>
                  <a:pt x="277" y="25"/>
                </a:cubicBezTo>
                <a:cubicBezTo>
                  <a:pt x="277" y="11"/>
                  <a:pt x="288" y="0"/>
                  <a:pt x="302" y="0"/>
                </a:cubicBezTo>
                <a:cubicBezTo>
                  <a:pt x="891" y="0"/>
                  <a:pt x="891" y="0"/>
                  <a:pt x="891" y="0"/>
                </a:cubicBezTo>
                <a:cubicBezTo>
                  <a:pt x="905" y="0"/>
                  <a:pt x="917" y="11"/>
                  <a:pt x="917" y="25"/>
                </a:cubicBezTo>
                <a:cubicBezTo>
                  <a:pt x="917" y="39"/>
                  <a:pt x="905" y="51"/>
                  <a:pt x="891" y="51"/>
                </a:cubicBezTo>
                <a:close/>
                <a:moveTo>
                  <a:pt x="217" y="51"/>
                </a:moveTo>
                <a:cubicBezTo>
                  <a:pt x="127" y="51"/>
                  <a:pt x="127" y="51"/>
                  <a:pt x="127" y="51"/>
                </a:cubicBezTo>
                <a:cubicBezTo>
                  <a:pt x="113" y="51"/>
                  <a:pt x="101" y="39"/>
                  <a:pt x="101" y="25"/>
                </a:cubicBezTo>
                <a:cubicBezTo>
                  <a:pt x="101" y="11"/>
                  <a:pt x="113" y="0"/>
                  <a:pt x="127" y="0"/>
                </a:cubicBezTo>
                <a:cubicBezTo>
                  <a:pt x="217" y="0"/>
                  <a:pt x="217" y="0"/>
                  <a:pt x="217" y="0"/>
                </a:cubicBezTo>
                <a:cubicBezTo>
                  <a:pt x="231" y="0"/>
                  <a:pt x="242" y="11"/>
                  <a:pt x="242" y="25"/>
                </a:cubicBezTo>
                <a:cubicBezTo>
                  <a:pt x="242" y="39"/>
                  <a:pt x="231" y="51"/>
                  <a:pt x="217" y="51"/>
                </a:cubicBezTo>
                <a:close/>
                <a:moveTo>
                  <a:pt x="1334" y="51"/>
                </a:moveTo>
                <a:cubicBezTo>
                  <a:pt x="1020" y="51"/>
                  <a:pt x="1020" y="51"/>
                  <a:pt x="1020" y="51"/>
                </a:cubicBezTo>
                <a:cubicBezTo>
                  <a:pt x="1006" y="51"/>
                  <a:pt x="995" y="39"/>
                  <a:pt x="995" y="25"/>
                </a:cubicBezTo>
                <a:cubicBezTo>
                  <a:pt x="995" y="11"/>
                  <a:pt x="1006" y="0"/>
                  <a:pt x="1020" y="0"/>
                </a:cubicBezTo>
                <a:cubicBezTo>
                  <a:pt x="1334" y="0"/>
                  <a:pt x="1334" y="0"/>
                  <a:pt x="1334" y="0"/>
                </a:cubicBezTo>
                <a:cubicBezTo>
                  <a:pt x="1348" y="0"/>
                  <a:pt x="1359" y="11"/>
                  <a:pt x="1359" y="25"/>
                </a:cubicBezTo>
                <a:cubicBezTo>
                  <a:pt x="1359" y="39"/>
                  <a:pt x="1348" y="51"/>
                  <a:pt x="1334" y="51"/>
                </a:cubicBezTo>
                <a:close/>
                <a:moveTo>
                  <a:pt x="38" y="51"/>
                </a:moveTo>
                <a:cubicBezTo>
                  <a:pt x="26" y="51"/>
                  <a:pt x="26" y="51"/>
                  <a:pt x="26" y="51"/>
                </a:cubicBezTo>
                <a:cubicBezTo>
                  <a:pt x="12" y="51"/>
                  <a:pt x="0" y="39"/>
                  <a:pt x="0" y="25"/>
                </a:cubicBezTo>
                <a:cubicBezTo>
                  <a:pt x="0" y="11"/>
                  <a:pt x="12" y="0"/>
                  <a:pt x="26" y="0"/>
                </a:cubicBezTo>
                <a:cubicBezTo>
                  <a:pt x="38" y="0"/>
                  <a:pt x="38" y="0"/>
                  <a:pt x="38" y="0"/>
                </a:cubicBezTo>
                <a:cubicBezTo>
                  <a:pt x="53" y="0"/>
                  <a:pt x="64" y="11"/>
                  <a:pt x="64" y="25"/>
                </a:cubicBezTo>
                <a:cubicBezTo>
                  <a:pt x="64" y="39"/>
                  <a:pt x="53" y="51"/>
                  <a:pt x="38" y="51"/>
                </a:cubicBezTo>
                <a:close/>
                <a:moveTo>
                  <a:pt x="38" y="51"/>
                </a:moveTo>
                <a:cubicBezTo>
                  <a:pt x="38" y="51"/>
                  <a:pt x="38" y="51"/>
                  <a:pt x="38" y="51"/>
                </a:cubicBezTo>
              </a:path>
            </a:pathLst>
          </a:custGeom>
          <a:solidFill>
            <a:srgbClr val="AD98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7" name="Freeform 812"/>
          <p:cNvSpPr>
            <a:spLocks noEditPoints="1"/>
          </p:cNvSpPr>
          <p:nvPr/>
        </p:nvSpPr>
        <p:spPr bwMode="auto">
          <a:xfrm>
            <a:off x="5637213" y="4627978"/>
            <a:ext cx="1014413" cy="80963"/>
          </a:xfrm>
          <a:custGeom>
            <a:avLst/>
            <a:gdLst>
              <a:gd name="T0" fmla="*/ 217 w 641"/>
              <a:gd name="T1" fmla="*/ 51 h 51"/>
              <a:gd name="T2" fmla="*/ 127 w 641"/>
              <a:gd name="T3" fmla="*/ 51 h 51"/>
              <a:gd name="T4" fmla="*/ 102 w 641"/>
              <a:gd name="T5" fmla="*/ 26 h 51"/>
              <a:gd name="T6" fmla="*/ 127 w 641"/>
              <a:gd name="T7" fmla="*/ 0 h 51"/>
              <a:gd name="T8" fmla="*/ 217 w 641"/>
              <a:gd name="T9" fmla="*/ 0 h 51"/>
              <a:gd name="T10" fmla="*/ 243 w 641"/>
              <a:gd name="T11" fmla="*/ 26 h 51"/>
              <a:gd name="T12" fmla="*/ 217 w 641"/>
              <a:gd name="T13" fmla="*/ 51 h 51"/>
              <a:gd name="T14" fmla="*/ 615 w 641"/>
              <a:gd name="T15" fmla="*/ 51 h 51"/>
              <a:gd name="T16" fmla="*/ 302 w 641"/>
              <a:gd name="T17" fmla="*/ 51 h 51"/>
              <a:gd name="T18" fmla="*/ 276 w 641"/>
              <a:gd name="T19" fmla="*/ 26 h 51"/>
              <a:gd name="T20" fmla="*/ 302 w 641"/>
              <a:gd name="T21" fmla="*/ 0 h 51"/>
              <a:gd name="T22" fmla="*/ 615 w 641"/>
              <a:gd name="T23" fmla="*/ 0 h 51"/>
              <a:gd name="T24" fmla="*/ 641 w 641"/>
              <a:gd name="T25" fmla="*/ 26 h 51"/>
              <a:gd name="T26" fmla="*/ 615 w 641"/>
              <a:gd name="T27" fmla="*/ 51 h 51"/>
              <a:gd name="T28" fmla="*/ 38 w 641"/>
              <a:gd name="T29" fmla="*/ 51 h 51"/>
              <a:gd name="T30" fmla="*/ 26 w 641"/>
              <a:gd name="T31" fmla="*/ 51 h 51"/>
              <a:gd name="T32" fmla="*/ 0 w 641"/>
              <a:gd name="T33" fmla="*/ 26 h 51"/>
              <a:gd name="T34" fmla="*/ 26 w 641"/>
              <a:gd name="T35" fmla="*/ 0 h 51"/>
              <a:gd name="T36" fmla="*/ 38 w 641"/>
              <a:gd name="T37" fmla="*/ 0 h 51"/>
              <a:gd name="T38" fmla="*/ 64 w 641"/>
              <a:gd name="T39" fmla="*/ 26 h 51"/>
              <a:gd name="T40" fmla="*/ 38 w 641"/>
              <a:gd name="T41" fmla="*/ 51 h 51"/>
              <a:gd name="T42" fmla="*/ 38 w 641"/>
              <a:gd name="T43" fmla="*/ 51 h 51"/>
              <a:gd name="T44" fmla="*/ 38 w 641"/>
              <a:gd name="T45"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1" h="51">
                <a:moveTo>
                  <a:pt x="217" y="51"/>
                </a:moveTo>
                <a:cubicBezTo>
                  <a:pt x="127" y="51"/>
                  <a:pt x="127" y="51"/>
                  <a:pt x="127" y="51"/>
                </a:cubicBezTo>
                <a:cubicBezTo>
                  <a:pt x="113" y="51"/>
                  <a:pt x="102" y="40"/>
                  <a:pt x="102" y="26"/>
                </a:cubicBezTo>
                <a:cubicBezTo>
                  <a:pt x="102" y="12"/>
                  <a:pt x="113" y="0"/>
                  <a:pt x="127" y="0"/>
                </a:cubicBezTo>
                <a:cubicBezTo>
                  <a:pt x="217" y="0"/>
                  <a:pt x="217" y="0"/>
                  <a:pt x="217" y="0"/>
                </a:cubicBezTo>
                <a:cubicBezTo>
                  <a:pt x="231" y="0"/>
                  <a:pt x="243" y="12"/>
                  <a:pt x="243" y="26"/>
                </a:cubicBezTo>
                <a:cubicBezTo>
                  <a:pt x="243" y="40"/>
                  <a:pt x="231" y="51"/>
                  <a:pt x="217" y="51"/>
                </a:cubicBezTo>
                <a:close/>
                <a:moveTo>
                  <a:pt x="615" y="51"/>
                </a:moveTo>
                <a:cubicBezTo>
                  <a:pt x="302" y="51"/>
                  <a:pt x="302" y="51"/>
                  <a:pt x="302" y="51"/>
                </a:cubicBezTo>
                <a:cubicBezTo>
                  <a:pt x="288" y="51"/>
                  <a:pt x="276" y="40"/>
                  <a:pt x="276" y="26"/>
                </a:cubicBezTo>
                <a:cubicBezTo>
                  <a:pt x="276" y="12"/>
                  <a:pt x="288" y="0"/>
                  <a:pt x="302" y="0"/>
                </a:cubicBezTo>
                <a:cubicBezTo>
                  <a:pt x="615" y="0"/>
                  <a:pt x="615" y="0"/>
                  <a:pt x="615" y="0"/>
                </a:cubicBezTo>
                <a:cubicBezTo>
                  <a:pt x="630" y="0"/>
                  <a:pt x="641" y="12"/>
                  <a:pt x="641" y="26"/>
                </a:cubicBezTo>
                <a:cubicBezTo>
                  <a:pt x="641" y="40"/>
                  <a:pt x="630" y="51"/>
                  <a:pt x="615" y="51"/>
                </a:cubicBezTo>
                <a:close/>
                <a:moveTo>
                  <a:pt x="38" y="51"/>
                </a:moveTo>
                <a:cubicBezTo>
                  <a:pt x="26" y="51"/>
                  <a:pt x="26" y="51"/>
                  <a:pt x="26" y="51"/>
                </a:cubicBezTo>
                <a:cubicBezTo>
                  <a:pt x="12" y="51"/>
                  <a:pt x="0" y="40"/>
                  <a:pt x="0" y="26"/>
                </a:cubicBezTo>
                <a:cubicBezTo>
                  <a:pt x="0" y="12"/>
                  <a:pt x="12" y="0"/>
                  <a:pt x="26" y="0"/>
                </a:cubicBezTo>
                <a:cubicBezTo>
                  <a:pt x="38" y="0"/>
                  <a:pt x="38" y="0"/>
                  <a:pt x="38" y="0"/>
                </a:cubicBezTo>
                <a:cubicBezTo>
                  <a:pt x="53" y="0"/>
                  <a:pt x="64" y="12"/>
                  <a:pt x="64" y="26"/>
                </a:cubicBezTo>
                <a:cubicBezTo>
                  <a:pt x="64" y="40"/>
                  <a:pt x="53" y="51"/>
                  <a:pt x="38" y="51"/>
                </a:cubicBezTo>
                <a:close/>
                <a:moveTo>
                  <a:pt x="38" y="51"/>
                </a:moveTo>
                <a:cubicBezTo>
                  <a:pt x="38" y="51"/>
                  <a:pt x="38" y="51"/>
                  <a:pt x="38" y="51"/>
                </a:cubicBezTo>
              </a:path>
            </a:pathLst>
          </a:custGeom>
          <a:solidFill>
            <a:srgbClr val="EEEA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8" name="Freeform 829"/>
          <p:cNvSpPr>
            <a:spLocks noEditPoints="1"/>
          </p:cNvSpPr>
          <p:nvPr/>
        </p:nvSpPr>
        <p:spPr bwMode="auto">
          <a:xfrm>
            <a:off x="4206875" y="4139028"/>
            <a:ext cx="3879850" cy="80963"/>
          </a:xfrm>
          <a:custGeom>
            <a:avLst/>
            <a:gdLst>
              <a:gd name="T0" fmla="*/ 1586 w 2452"/>
              <a:gd name="T1" fmla="*/ 51 h 51"/>
              <a:gd name="T2" fmla="*/ 357 w 2452"/>
              <a:gd name="T3" fmla="*/ 51 h 51"/>
              <a:gd name="T4" fmla="*/ 331 w 2452"/>
              <a:gd name="T5" fmla="*/ 26 h 51"/>
              <a:gd name="T6" fmla="*/ 357 w 2452"/>
              <a:gd name="T7" fmla="*/ 0 h 51"/>
              <a:gd name="T8" fmla="*/ 1586 w 2452"/>
              <a:gd name="T9" fmla="*/ 0 h 51"/>
              <a:gd name="T10" fmla="*/ 1611 w 2452"/>
              <a:gd name="T11" fmla="*/ 26 h 51"/>
              <a:gd name="T12" fmla="*/ 1586 w 2452"/>
              <a:gd name="T13" fmla="*/ 51 h 51"/>
              <a:gd name="T14" fmla="*/ 217 w 2452"/>
              <a:gd name="T15" fmla="*/ 51 h 51"/>
              <a:gd name="T16" fmla="*/ 127 w 2452"/>
              <a:gd name="T17" fmla="*/ 51 h 51"/>
              <a:gd name="T18" fmla="*/ 102 w 2452"/>
              <a:gd name="T19" fmla="*/ 26 h 51"/>
              <a:gd name="T20" fmla="*/ 127 w 2452"/>
              <a:gd name="T21" fmla="*/ 0 h 51"/>
              <a:gd name="T22" fmla="*/ 217 w 2452"/>
              <a:gd name="T23" fmla="*/ 0 h 51"/>
              <a:gd name="T24" fmla="*/ 243 w 2452"/>
              <a:gd name="T25" fmla="*/ 26 h 51"/>
              <a:gd name="T26" fmla="*/ 217 w 2452"/>
              <a:gd name="T27" fmla="*/ 51 h 51"/>
              <a:gd name="T28" fmla="*/ 2426 w 2452"/>
              <a:gd name="T29" fmla="*/ 51 h 51"/>
              <a:gd name="T30" fmla="*/ 2112 w 2452"/>
              <a:gd name="T31" fmla="*/ 51 h 51"/>
              <a:gd name="T32" fmla="*/ 2087 w 2452"/>
              <a:gd name="T33" fmla="*/ 26 h 51"/>
              <a:gd name="T34" fmla="*/ 2112 w 2452"/>
              <a:gd name="T35" fmla="*/ 0 h 51"/>
              <a:gd name="T36" fmla="*/ 2426 w 2452"/>
              <a:gd name="T37" fmla="*/ 0 h 51"/>
              <a:gd name="T38" fmla="*/ 2452 w 2452"/>
              <a:gd name="T39" fmla="*/ 26 h 51"/>
              <a:gd name="T40" fmla="*/ 2426 w 2452"/>
              <a:gd name="T41" fmla="*/ 51 h 51"/>
              <a:gd name="T42" fmla="*/ 1867 w 2452"/>
              <a:gd name="T43" fmla="*/ 51 h 51"/>
              <a:gd name="T44" fmla="*/ 1726 w 2452"/>
              <a:gd name="T45" fmla="*/ 51 h 51"/>
              <a:gd name="T46" fmla="*/ 1701 w 2452"/>
              <a:gd name="T47" fmla="*/ 26 h 51"/>
              <a:gd name="T48" fmla="*/ 1726 w 2452"/>
              <a:gd name="T49" fmla="*/ 0 h 51"/>
              <a:gd name="T50" fmla="*/ 1867 w 2452"/>
              <a:gd name="T51" fmla="*/ 0 h 51"/>
              <a:gd name="T52" fmla="*/ 1893 w 2452"/>
              <a:gd name="T53" fmla="*/ 26 h 51"/>
              <a:gd name="T54" fmla="*/ 1867 w 2452"/>
              <a:gd name="T55" fmla="*/ 51 h 51"/>
              <a:gd name="T56" fmla="*/ 38 w 2452"/>
              <a:gd name="T57" fmla="*/ 51 h 51"/>
              <a:gd name="T58" fmla="*/ 26 w 2452"/>
              <a:gd name="T59" fmla="*/ 51 h 51"/>
              <a:gd name="T60" fmla="*/ 0 w 2452"/>
              <a:gd name="T61" fmla="*/ 26 h 51"/>
              <a:gd name="T62" fmla="*/ 26 w 2452"/>
              <a:gd name="T63" fmla="*/ 0 h 51"/>
              <a:gd name="T64" fmla="*/ 38 w 2452"/>
              <a:gd name="T65" fmla="*/ 0 h 51"/>
              <a:gd name="T66" fmla="*/ 64 w 2452"/>
              <a:gd name="T67" fmla="*/ 26 h 51"/>
              <a:gd name="T68" fmla="*/ 38 w 2452"/>
              <a:gd name="T69" fmla="*/ 51 h 51"/>
              <a:gd name="T70" fmla="*/ 1993 w 2452"/>
              <a:gd name="T71" fmla="*/ 51 h 51"/>
              <a:gd name="T72" fmla="*/ 1981 w 2452"/>
              <a:gd name="T73" fmla="*/ 51 h 51"/>
              <a:gd name="T74" fmla="*/ 1955 w 2452"/>
              <a:gd name="T75" fmla="*/ 26 h 51"/>
              <a:gd name="T76" fmla="*/ 1981 w 2452"/>
              <a:gd name="T77" fmla="*/ 0 h 51"/>
              <a:gd name="T78" fmla="*/ 1993 w 2452"/>
              <a:gd name="T79" fmla="*/ 0 h 51"/>
              <a:gd name="T80" fmla="*/ 2019 w 2452"/>
              <a:gd name="T81" fmla="*/ 26 h 51"/>
              <a:gd name="T82" fmla="*/ 1993 w 2452"/>
              <a:gd name="T83" fmla="*/ 51 h 51"/>
              <a:gd name="T84" fmla="*/ 1993 w 2452"/>
              <a:gd name="T85" fmla="*/ 51 h 51"/>
              <a:gd name="T86" fmla="*/ 1993 w 2452"/>
              <a:gd name="T8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2" h="51">
                <a:moveTo>
                  <a:pt x="1586" y="51"/>
                </a:moveTo>
                <a:cubicBezTo>
                  <a:pt x="357" y="51"/>
                  <a:pt x="357" y="51"/>
                  <a:pt x="357" y="51"/>
                </a:cubicBezTo>
                <a:cubicBezTo>
                  <a:pt x="343" y="51"/>
                  <a:pt x="331" y="40"/>
                  <a:pt x="331" y="26"/>
                </a:cubicBezTo>
                <a:cubicBezTo>
                  <a:pt x="331" y="12"/>
                  <a:pt x="343" y="0"/>
                  <a:pt x="357" y="0"/>
                </a:cubicBezTo>
                <a:cubicBezTo>
                  <a:pt x="1586" y="0"/>
                  <a:pt x="1586" y="0"/>
                  <a:pt x="1586" y="0"/>
                </a:cubicBezTo>
                <a:cubicBezTo>
                  <a:pt x="1600" y="0"/>
                  <a:pt x="1611" y="12"/>
                  <a:pt x="1611" y="26"/>
                </a:cubicBezTo>
                <a:cubicBezTo>
                  <a:pt x="1611" y="40"/>
                  <a:pt x="1600" y="51"/>
                  <a:pt x="1586" y="51"/>
                </a:cubicBezTo>
                <a:close/>
                <a:moveTo>
                  <a:pt x="217" y="51"/>
                </a:moveTo>
                <a:cubicBezTo>
                  <a:pt x="127" y="51"/>
                  <a:pt x="127" y="51"/>
                  <a:pt x="127" y="51"/>
                </a:cubicBezTo>
                <a:cubicBezTo>
                  <a:pt x="113" y="51"/>
                  <a:pt x="102" y="40"/>
                  <a:pt x="102" y="26"/>
                </a:cubicBezTo>
                <a:cubicBezTo>
                  <a:pt x="102" y="12"/>
                  <a:pt x="113" y="0"/>
                  <a:pt x="127" y="0"/>
                </a:cubicBezTo>
                <a:cubicBezTo>
                  <a:pt x="217" y="0"/>
                  <a:pt x="217" y="0"/>
                  <a:pt x="217" y="0"/>
                </a:cubicBezTo>
                <a:cubicBezTo>
                  <a:pt x="231" y="0"/>
                  <a:pt x="243" y="12"/>
                  <a:pt x="243" y="26"/>
                </a:cubicBezTo>
                <a:cubicBezTo>
                  <a:pt x="243" y="40"/>
                  <a:pt x="231" y="51"/>
                  <a:pt x="217" y="51"/>
                </a:cubicBezTo>
                <a:close/>
                <a:moveTo>
                  <a:pt x="2426" y="51"/>
                </a:moveTo>
                <a:cubicBezTo>
                  <a:pt x="2112" y="51"/>
                  <a:pt x="2112" y="51"/>
                  <a:pt x="2112" y="51"/>
                </a:cubicBezTo>
                <a:cubicBezTo>
                  <a:pt x="2098" y="51"/>
                  <a:pt x="2087" y="40"/>
                  <a:pt x="2087" y="26"/>
                </a:cubicBezTo>
                <a:cubicBezTo>
                  <a:pt x="2087" y="12"/>
                  <a:pt x="2098" y="0"/>
                  <a:pt x="2112" y="0"/>
                </a:cubicBezTo>
                <a:cubicBezTo>
                  <a:pt x="2426" y="0"/>
                  <a:pt x="2426" y="0"/>
                  <a:pt x="2426" y="0"/>
                </a:cubicBezTo>
                <a:cubicBezTo>
                  <a:pt x="2440" y="0"/>
                  <a:pt x="2452" y="12"/>
                  <a:pt x="2452" y="26"/>
                </a:cubicBezTo>
                <a:cubicBezTo>
                  <a:pt x="2452" y="40"/>
                  <a:pt x="2440" y="51"/>
                  <a:pt x="2426" y="51"/>
                </a:cubicBezTo>
                <a:close/>
                <a:moveTo>
                  <a:pt x="1867" y="51"/>
                </a:moveTo>
                <a:cubicBezTo>
                  <a:pt x="1726" y="51"/>
                  <a:pt x="1726" y="51"/>
                  <a:pt x="1726" y="51"/>
                </a:cubicBezTo>
                <a:cubicBezTo>
                  <a:pt x="1712" y="51"/>
                  <a:pt x="1701" y="40"/>
                  <a:pt x="1701" y="26"/>
                </a:cubicBezTo>
                <a:cubicBezTo>
                  <a:pt x="1701" y="12"/>
                  <a:pt x="1712" y="0"/>
                  <a:pt x="1726" y="0"/>
                </a:cubicBezTo>
                <a:cubicBezTo>
                  <a:pt x="1867" y="0"/>
                  <a:pt x="1867" y="0"/>
                  <a:pt x="1867" y="0"/>
                </a:cubicBezTo>
                <a:cubicBezTo>
                  <a:pt x="1881" y="0"/>
                  <a:pt x="1893" y="12"/>
                  <a:pt x="1893" y="26"/>
                </a:cubicBezTo>
                <a:cubicBezTo>
                  <a:pt x="1893" y="40"/>
                  <a:pt x="1881" y="51"/>
                  <a:pt x="1867" y="51"/>
                </a:cubicBezTo>
                <a:close/>
                <a:moveTo>
                  <a:pt x="38" y="51"/>
                </a:moveTo>
                <a:cubicBezTo>
                  <a:pt x="26" y="51"/>
                  <a:pt x="26" y="51"/>
                  <a:pt x="26" y="51"/>
                </a:cubicBezTo>
                <a:cubicBezTo>
                  <a:pt x="12" y="51"/>
                  <a:pt x="0" y="40"/>
                  <a:pt x="0" y="26"/>
                </a:cubicBezTo>
                <a:cubicBezTo>
                  <a:pt x="0" y="12"/>
                  <a:pt x="12" y="0"/>
                  <a:pt x="26" y="0"/>
                </a:cubicBezTo>
                <a:cubicBezTo>
                  <a:pt x="38" y="0"/>
                  <a:pt x="38" y="0"/>
                  <a:pt x="38" y="0"/>
                </a:cubicBezTo>
                <a:cubicBezTo>
                  <a:pt x="53" y="0"/>
                  <a:pt x="64" y="12"/>
                  <a:pt x="64" y="26"/>
                </a:cubicBezTo>
                <a:cubicBezTo>
                  <a:pt x="64" y="40"/>
                  <a:pt x="53" y="51"/>
                  <a:pt x="38" y="51"/>
                </a:cubicBezTo>
                <a:close/>
                <a:moveTo>
                  <a:pt x="1993" y="51"/>
                </a:moveTo>
                <a:cubicBezTo>
                  <a:pt x="1981" y="51"/>
                  <a:pt x="1981" y="51"/>
                  <a:pt x="1981" y="51"/>
                </a:cubicBezTo>
                <a:cubicBezTo>
                  <a:pt x="1966" y="51"/>
                  <a:pt x="1955" y="40"/>
                  <a:pt x="1955" y="26"/>
                </a:cubicBezTo>
                <a:cubicBezTo>
                  <a:pt x="1955" y="12"/>
                  <a:pt x="1966" y="0"/>
                  <a:pt x="1981" y="0"/>
                </a:cubicBezTo>
                <a:cubicBezTo>
                  <a:pt x="1993" y="0"/>
                  <a:pt x="1993" y="0"/>
                  <a:pt x="1993" y="0"/>
                </a:cubicBezTo>
                <a:cubicBezTo>
                  <a:pt x="2007" y="0"/>
                  <a:pt x="2019" y="12"/>
                  <a:pt x="2019" y="26"/>
                </a:cubicBezTo>
                <a:cubicBezTo>
                  <a:pt x="2019" y="40"/>
                  <a:pt x="2007" y="51"/>
                  <a:pt x="1993" y="51"/>
                </a:cubicBezTo>
                <a:close/>
                <a:moveTo>
                  <a:pt x="1993" y="51"/>
                </a:moveTo>
                <a:cubicBezTo>
                  <a:pt x="1993" y="51"/>
                  <a:pt x="1993" y="51"/>
                  <a:pt x="1993" y="51"/>
                </a:cubicBezTo>
              </a:path>
            </a:pathLst>
          </a:custGeom>
          <a:solidFill>
            <a:srgbClr val="5C3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9" name="Freeform 815"/>
          <p:cNvSpPr>
            <a:spLocks noEditPoints="1"/>
          </p:cNvSpPr>
          <p:nvPr/>
        </p:nvSpPr>
        <p:spPr bwMode="auto">
          <a:xfrm>
            <a:off x="8555038" y="2212370"/>
            <a:ext cx="80963" cy="80963"/>
          </a:xfrm>
          <a:custGeom>
            <a:avLst/>
            <a:gdLst>
              <a:gd name="T0" fmla="*/ 0 w 51"/>
              <a:gd name="T1" fmla="*/ 26 h 51"/>
              <a:gd name="T2" fmla="*/ 26 w 51"/>
              <a:gd name="T3" fmla="*/ 51 h 51"/>
              <a:gd name="T4" fmla="*/ 51 w 51"/>
              <a:gd name="T5" fmla="*/ 26 h 51"/>
              <a:gd name="T6" fmla="*/ 26 w 51"/>
              <a:gd name="T7" fmla="*/ 0 h 51"/>
              <a:gd name="T8" fmla="*/ 0 w 51"/>
              <a:gd name="T9" fmla="*/ 26 h 51"/>
              <a:gd name="T10" fmla="*/ 0 w 51"/>
              <a:gd name="T11" fmla="*/ 26 h 51"/>
              <a:gd name="T12" fmla="*/ 0 w 51"/>
              <a:gd name="T13" fmla="*/ 26 h 51"/>
            </a:gdLst>
            <a:ahLst/>
            <a:cxnLst>
              <a:cxn ang="0">
                <a:pos x="T0" y="T1"/>
              </a:cxn>
              <a:cxn ang="0">
                <a:pos x="T2" y="T3"/>
              </a:cxn>
              <a:cxn ang="0">
                <a:pos x="T4" y="T5"/>
              </a:cxn>
              <a:cxn ang="0">
                <a:pos x="T6" y="T7"/>
              </a:cxn>
              <a:cxn ang="0">
                <a:pos x="T8" y="T9"/>
              </a:cxn>
              <a:cxn ang="0">
                <a:pos x="T10" y="T11"/>
              </a:cxn>
              <a:cxn ang="0">
                <a:pos x="T12" y="T13"/>
              </a:cxn>
            </a:cxnLst>
            <a:rect l="0" t="0" r="r" b="b"/>
            <a:pathLst>
              <a:path w="51" h="51">
                <a:moveTo>
                  <a:pt x="0" y="26"/>
                </a:moveTo>
                <a:cubicBezTo>
                  <a:pt x="0" y="40"/>
                  <a:pt x="12" y="51"/>
                  <a:pt x="26" y="51"/>
                </a:cubicBezTo>
                <a:cubicBezTo>
                  <a:pt x="40" y="51"/>
                  <a:pt x="51" y="40"/>
                  <a:pt x="51" y="26"/>
                </a:cubicBezTo>
                <a:cubicBezTo>
                  <a:pt x="51" y="12"/>
                  <a:pt x="40" y="0"/>
                  <a:pt x="26" y="0"/>
                </a:cubicBezTo>
                <a:cubicBezTo>
                  <a:pt x="12" y="0"/>
                  <a:pt x="0" y="12"/>
                  <a:pt x="0" y="26"/>
                </a:cubicBezTo>
                <a:close/>
                <a:moveTo>
                  <a:pt x="0" y="26"/>
                </a:moveTo>
                <a:cubicBezTo>
                  <a:pt x="0" y="26"/>
                  <a:pt x="0" y="26"/>
                  <a:pt x="0" y="26"/>
                </a:cubicBezTo>
              </a:path>
            </a:pathLst>
          </a:custGeom>
          <a:solidFill>
            <a:srgbClr val="4CC6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0" name="Freeform 818"/>
          <p:cNvSpPr>
            <a:spLocks noEditPoints="1"/>
          </p:cNvSpPr>
          <p:nvPr/>
        </p:nvSpPr>
        <p:spPr bwMode="auto">
          <a:xfrm>
            <a:off x="3603625" y="2784060"/>
            <a:ext cx="101600" cy="101600"/>
          </a:xfrm>
          <a:custGeom>
            <a:avLst/>
            <a:gdLst>
              <a:gd name="T0" fmla="*/ 0 w 64"/>
              <a:gd name="T1" fmla="*/ 32 h 64"/>
              <a:gd name="T2" fmla="*/ 32 w 64"/>
              <a:gd name="T3" fmla="*/ 64 h 64"/>
              <a:gd name="T4" fmla="*/ 64 w 64"/>
              <a:gd name="T5" fmla="*/ 32 h 64"/>
              <a:gd name="T6" fmla="*/ 32 w 64"/>
              <a:gd name="T7" fmla="*/ 0 h 64"/>
              <a:gd name="T8" fmla="*/ 0 w 64"/>
              <a:gd name="T9" fmla="*/ 32 h 64"/>
              <a:gd name="T10" fmla="*/ 0 w 64"/>
              <a:gd name="T11" fmla="*/ 32 h 64"/>
              <a:gd name="T12" fmla="*/ 0 w 64"/>
              <a:gd name="T13" fmla="*/ 32 h 64"/>
            </a:gdLst>
            <a:ahLst/>
            <a:cxnLst>
              <a:cxn ang="0">
                <a:pos x="T0" y="T1"/>
              </a:cxn>
              <a:cxn ang="0">
                <a:pos x="T2" y="T3"/>
              </a:cxn>
              <a:cxn ang="0">
                <a:pos x="T4" y="T5"/>
              </a:cxn>
              <a:cxn ang="0">
                <a:pos x="T6" y="T7"/>
              </a:cxn>
              <a:cxn ang="0">
                <a:pos x="T8" y="T9"/>
              </a:cxn>
              <a:cxn ang="0">
                <a:pos x="T10" y="T11"/>
              </a:cxn>
              <a:cxn ang="0">
                <a:pos x="T12" y="T13"/>
              </a:cxn>
            </a:cxnLst>
            <a:rect l="0" t="0" r="r" b="b"/>
            <a:pathLst>
              <a:path w="64" h="64">
                <a:moveTo>
                  <a:pt x="0" y="32"/>
                </a:moveTo>
                <a:cubicBezTo>
                  <a:pt x="0" y="49"/>
                  <a:pt x="15" y="64"/>
                  <a:pt x="32" y="64"/>
                </a:cubicBezTo>
                <a:cubicBezTo>
                  <a:pt x="50" y="64"/>
                  <a:pt x="64" y="49"/>
                  <a:pt x="64" y="32"/>
                </a:cubicBezTo>
                <a:cubicBezTo>
                  <a:pt x="64" y="14"/>
                  <a:pt x="50" y="0"/>
                  <a:pt x="32" y="0"/>
                </a:cubicBezTo>
                <a:cubicBezTo>
                  <a:pt x="15" y="0"/>
                  <a:pt x="0" y="14"/>
                  <a:pt x="0" y="32"/>
                </a:cubicBezTo>
                <a:close/>
                <a:moveTo>
                  <a:pt x="0" y="32"/>
                </a:moveTo>
                <a:cubicBezTo>
                  <a:pt x="0" y="32"/>
                  <a:pt x="0" y="32"/>
                  <a:pt x="0" y="32"/>
                </a:cubicBezTo>
              </a:path>
            </a:pathLst>
          </a:custGeom>
          <a:solidFill>
            <a:srgbClr val="FFA8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1" name="Freeform 820"/>
          <p:cNvSpPr>
            <a:spLocks noEditPoints="1"/>
          </p:cNvSpPr>
          <p:nvPr/>
        </p:nvSpPr>
        <p:spPr bwMode="auto">
          <a:xfrm>
            <a:off x="8993188" y="1872645"/>
            <a:ext cx="220663" cy="222250"/>
          </a:xfrm>
          <a:custGeom>
            <a:avLst/>
            <a:gdLst>
              <a:gd name="T0" fmla="*/ 70 w 140"/>
              <a:gd name="T1" fmla="*/ 0 h 141"/>
              <a:gd name="T2" fmla="*/ 0 w 140"/>
              <a:gd name="T3" fmla="*/ 71 h 141"/>
              <a:gd name="T4" fmla="*/ 70 w 140"/>
              <a:gd name="T5" fmla="*/ 141 h 141"/>
              <a:gd name="T6" fmla="*/ 140 w 140"/>
              <a:gd name="T7" fmla="*/ 71 h 141"/>
              <a:gd name="T8" fmla="*/ 70 w 140"/>
              <a:gd name="T9" fmla="*/ 0 h 141"/>
              <a:gd name="T10" fmla="*/ 70 w 140"/>
              <a:gd name="T11" fmla="*/ 96 h 141"/>
              <a:gd name="T12" fmla="*/ 44 w 140"/>
              <a:gd name="T13" fmla="*/ 71 h 141"/>
              <a:gd name="T14" fmla="*/ 70 w 140"/>
              <a:gd name="T15" fmla="*/ 45 h 141"/>
              <a:gd name="T16" fmla="*/ 96 w 140"/>
              <a:gd name="T17" fmla="*/ 71 h 141"/>
              <a:gd name="T18" fmla="*/ 70 w 140"/>
              <a:gd name="T19" fmla="*/ 96 h 141"/>
              <a:gd name="T20" fmla="*/ 70 w 140"/>
              <a:gd name="T21" fmla="*/ 96 h 141"/>
              <a:gd name="T22" fmla="*/ 70 w 140"/>
              <a:gd name="T23" fmla="*/ 9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0" h="141">
                <a:moveTo>
                  <a:pt x="70" y="0"/>
                </a:moveTo>
                <a:cubicBezTo>
                  <a:pt x="31" y="0"/>
                  <a:pt x="0" y="32"/>
                  <a:pt x="0" y="71"/>
                </a:cubicBezTo>
                <a:cubicBezTo>
                  <a:pt x="0" y="110"/>
                  <a:pt x="31" y="141"/>
                  <a:pt x="70" y="141"/>
                </a:cubicBezTo>
                <a:cubicBezTo>
                  <a:pt x="109" y="141"/>
                  <a:pt x="140" y="110"/>
                  <a:pt x="140" y="71"/>
                </a:cubicBezTo>
                <a:cubicBezTo>
                  <a:pt x="140" y="32"/>
                  <a:pt x="109" y="0"/>
                  <a:pt x="70" y="0"/>
                </a:cubicBezTo>
                <a:close/>
                <a:moveTo>
                  <a:pt x="70" y="96"/>
                </a:moveTo>
                <a:cubicBezTo>
                  <a:pt x="56" y="96"/>
                  <a:pt x="44" y="85"/>
                  <a:pt x="44" y="71"/>
                </a:cubicBezTo>
                <a:cubicBezTo>
                  <a:pt x="44" y="57"/>
                  <a:pt x="56" y="45"/>
                  <a:pt x="70" y="45"/>
                </a:cubicBezTo>
                <a:cubicBezTo>
                  <a:pt x="84" y="45"/>
                  <a:pt x="96" y="57"/>
                  <a:pt x="96" y="71"/>
                </a:cubicBezTo>
                <a:cubicBezTo>
                  <a:pt x="96" y="85"/>
                  <a:pt x="84" y="96"/>
                  <a:pt x="70" y="96"/>
                </a:cubicBezTo>
                <a:close/>
                <a:moveTo>
                  <a:pt x="70" y="96"/>
                </a:moveTo>
                <a:cubicBezTo>
                  <a:pt x="70" y="96"/>
                  <a:pt x="70" y="96"/>
                  <a:pt x="70" y="96"/>
                </a:cubicBezTo>
              </a:path>
            </a:pathLst>
          </a:custGeom>
          <a:solidFill>
            <a:srgbClr val="5C3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2" name="Freeform 822"/>
          <p:cNvSpPr>
            <a:spLocks noEditPoints="1"/>
          </p:cNvSpPr>
          <p:nvPr/>
        </p:nvSpPr>
        <p:spPr bwMode="auto">
          <a:xfrm>
            <a:off x="2949575" y="2410997"/>
            <a:ext cx="273050" cy="274638"/>
          </a:xfrm>
          <a:custGeom>
            <a:avLst/>
            <a:gdLst>
              <a:gd name="T0" fmla="*/ 16 w 173"/>
              <a:gd name="T1" fmla="*/ 72 h 173"/>
              <a:gd name="T2" fmla="*/ 61 w 173"/>
              <a:gd name="T3" fmla="*/ 72 h 173"/>
              <a:gd name="T4" fmla="*/ 77 w 173"/>
              <a:gd name="T5" fmla="*/ 88 h 173"/>
              <a:gd name="T6" fmla="*/ 61 w 173"/>
              <a:gd name="T7" fmla="*/ 104 h 173"/>
              <a:gd name="T8" fmla="*/ 16 w 173"/>
              <a:gd name="T9" fmla="*/ 104 h 173"/>
              <a:gd name="T10" fmla="*/ 0 w 173"/>
              <a:gd name="T11" fmla="*/ 88 h 173"/>
              <a:gd name="T12" fmla="*/ 16 w 173"/>
              <a:gd name="T13" fmla="*/ 72 h 173"/>
              <a:gd name="T14" fmla="*/ 72 w 173"/>
              <a:gd name="T15" fmla="*/ 157 h 173"/>
              <a:gd name="T16" fmla="*/ 72 w 173"/>
              <a:gd name="T17" fmla="*/ 112 h 173"/>
              <a:gd name="T18" fmla="*/ 88 w 173"/>
              <a:gd name="T19" fmla="*/ 96 h 173"/>
              <a:gd name="T20" fmla="*/ 104 w 173"/>
              <a:gd name="T21" fmla="*/ 112 h 173"/>
              <a:gd name="T22" fmla="*/ 104 w 173"/>
              <a:gd name="T23" fmla="*/ 157 h 173"/>
              <a:gd name="T24" fmla="*/ 88 w 173"/>
              <a:gd name="T25" fmla="*/ 173 h 173"/>
              <a:gd name="T26" fmla="*/ 72 w 173"/>
              <a:gd name="T27" fmla="*/ 157 h 173"/>
              <a:gd name="T28" fmla="*/ 157 w 173"/>
              <a:gd name="T29" fmla="*/ 100 h 173"/>
              <a:gd name="T30" fmla="*/ 112 w 173"/>
              <a:gd name="T31" fmla="*/ 100 h 173"/>
              <a:gd name="T32" fmla="*/ 96 w 173"/>
              <a:gd name="T33" fmla="*/ 84 h 173"/>
              <a:gd name="T34" fmla="*/ 112 w 173"/>
              <a:gd name="T35" fmla="*/ 68 h 173"/>
              <a:gd name="T36" fmla="*/ 157 w 173"/>
              <a:gd name="T37" fmla="*/ 68 h 173"/>
              <a:gd name="T38" fmla="*/ 173 w 173"/>
              <a:gd name="T39" fmla="*/ 84 h 173"/>
              <a:gd name="T40" fmla="*/ 157 w 173"/>
              <a:gd name="T41" fmla="*/ 100 h 173"/>
              <a:gd name="T42" fmla="*/ 101 w 173"/>
              <a:gd name="T43" fmla="*/ 16 h 173"/>
              <a:gd name="T44" fmla="*/ 101 w 173"/>
              <a:gd name="T45" fmla="*/ 61 h 173"/>
              <a:gd name="T46" fmla="*/ 85 w 173"/>
              <a:gd name="T47" fmla="*/ 77 h 173"/>
              <a:gd name="T48" fmla="*/ 69 w 173"/>
              <a:gd name="T49" fmla="*/ 61 h 173"/>
              <a:gd name="T50" fmla="*/ 69 w 173"/>
              <a:gd name="T51" fmla="*/ 16 h 173"/>
              <a:gd name="T52" fmla="*/ 85 w 173"/>
              <a:gd name="T53" fmla="*/ 0 h 173"/>
              <a:gd name="T54" fmla="*/ 101 w 173"/>
              <a:gd name="T55" fmla="*/ 16 h 173"/>
              <a:gd name="T56" fmla="*/ 101 w 173"/>
              <a:gd name="T57" fmla="*/ 16 h 173"/>
              <a:gd name="T58" fmla="*/ 101 w 173"/>
              <a:gd name="T59" fmla="*/ 16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3" h="173">
                <a:moveTo>
                  <a:pt x="16" y="72"/>
                </a:moveTo>
                <a:cubicBezTo>
                  <a:pt x="61" y="72"/>
                  <a:pt x="61" y="72"/>
                  <a:pt x="61" y="72"/>
                </a:cubicBezTo>
                <a:cubicBezTo>
                  <a:pt x="70" y="72"/>
                  <a:pt x="77" y="79"/>
                  <a:pt x="77" y="88"/>
                </a:cubicBezTo>
                <a:cubicBezTo>
                  <a:pt x="77" y="97"/>
                  <a:pt x="70" y="104"/>
                  <a:pt x="61" y="104"/>
                </a:cubicBezTo>
                <a:cubicBezTo>
                  <a:pt x="16" y="104"/>
                  <a:pt x="16" y="104"/>
                  <a:pt x="16" y="104"/>
                </a:cubicBezTo>
                <a:cubicBezTo>
                  <a:pt x="7" y="104"/>
                  <a:pt x="0" y="97"/>
                  <a:pt x="0" y="88"/>
                </a:cubicBezTo>
                <a:cubicBezTo>
                  <a:pt x="0" y="79"/>
                  <a:pt x="7" y="72"/>
                  <a:pt x="16" y="72"/>
                </a:cubicBezTo>
                <a:close/>
                <a:moveTo>
                  <a:pt x="72" y="157"/>
                </a:moveTo>
                <a:cubicBezTo>
                  <a:pt x="72" y="112"/>
                  <a:pt x="72" y="112"/>
                  <a:pt x="72" y="112"/>
                </a:cubicBezTo>
                <a:cubicBezTo>
                  <a:pt x="72" y="103"/>
                  <a:pt x="79" y="96"/>
                  <a:pt x="88" y="96"/>
                </a:cubicBezTo>
                <a:cubicBezTo>
                  <a:pt x="97" y="96"/>
                  <a:pt x="104" y="103"/>
                  <a:pt x="104" y="112"/>
                </a:cubicBezTo>
                <a:cubicBezTo>
                  <a:pt x="104" y="157"/>
                  <a:pt x="104" y="157"/>
                  <a:pt x="104" y="157"/>
                </a:cubicBezTo>
                <a:cubicBezTo>
                  <a:pt x="104" y="166"/>
                  <a:pt x="97" y="173"/>
                  <a:pt x="88" y="173"/>
                </a:cubicBezTo>
                <a:cubicBezTo>
                  <a:pt x="80" y="173"/>
                  <a:pt x="72" y="166"/>
                  <a:pt x="72" y="157"/>
                </a:cubicBezTo>
                <a:close/>
                <a:moveTo>
                  <a:pt x="157" y="100"/>
                </a:moveTo>
                <a:cubicBezTo>
                  <a:pt x="112" y="100"/>
                  <a:pt x="112" y="100"/>
                  <a:pt x="112" y="100"/>
                </a:cubicBezTo>
                <a:cubicBezTo>
                  <a:pt x="103" y="100"/>
                  <a:pt x="96" y="93"/>
                  <a:pt x="96" y="84"/>
                </a:cubicBezTo>
                <a:cubicBezTo>
                  <a:pt x="96" y="75"/>
                  <a:pt x="103" y="68"/>
                  <a:pt x="112" y="68"/>
                </a:cubicBezTo>
                <a:cubicBezTo>
                  <a:pt x="157" y="68"/>
                  <a:pt x="157" y="68"/>
                  <a:pt x="157" y="68"/>
                </a:cubicBezTo>
                <a:cubicBezTo>
                  <a:pt x="166" y="68"/>
                  <a:pt x="173" y="75"/>
                  <a:pt x="173" y="84"/>
                </a:cubicBezTo>
                <a:cubicBezTo>
                  <a:pt x="173" y="93"/>
                  <a:pt x="166" y="100"/>
                  <a:pt x="157" y="100"/>
                </a:cubicBezTo>
                <a:close/>
                <a:moveTo>
                  <a:pt x="101" y="16"/>
                </a:moveTo>
                <a:cubicBezTo>
                  <a:pt x="101" y="61"/>
                  <a:pt x="101" y="61"/>
                  <a:pt x="101" y="61"/>
                </a:cubicBezTo>
                <a:cubicBezTo>
                  <a:pt x="101" y="70"/>
                  <a:pt x="93" y="77"/>
                  <a:pt x="85" y="77"/>
                </a:cubicBezTo>
                <a:cubicBezTo>
                  <a:pt x="76" y="77"/>
                  <a:pt x="69" y="70"/>
                  <a:pt x="69" y="61"/>
                </a:cubicBezTo>
                <a:cubicBezTo>
                  <a:pt x="69" y="16"/>
                  <a:pt x="69" y="16"/>
                  <a:pt x="69" y="16"/>
                </a:cubicBezTo>
                <a:cubicBezTo>
                  <a:pt x="69" y="7"/>
                  <a:pt x="76" y="0"/>
                  <a:pt x="85" y="0"/>
                </a:cubicBezTo>
                <a:cubicBezTo>
                  <a:pt x="93" y="0"/>
                  <a:pt x="101" y="7"/>
                  <a:pt x="101" y="16"/>
                </a:cubicBezTo>
                <a:close/>
                <a:moveTo>
                  <a:pt x="101" y="16"/>
                </a:moveTo>
                <a:cubicBezTo>
                  <a:pt x="101" y="16"/>
                  <a:pt x="101" y="16"/>
                  <a:pt x="101" y="16"/>
                </a:cubicBezTo>
              </a:path>
            </a:pathLst>
          </a:custGeom>
          <a:solidFill>
            <a:srgbClr val="AD98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3" name="Freeform 823"/>
          <p:cNvSpPr>
            <a:spLocks noEditPoints="1"/>
          </p:cNvSpPr>
          <p:nvPr/>
        </p:nvSpPr>
        <p:spPr bwMode="auto">
          <a:xfrm>
            <a:off x="8115300" y="1423383"/>
            <a:ext cx="49213" cy="49213"/>
          </a:xfrm>
          <a:custGeom>
            <a:avLst/>
            <a:gdLst>
              <a:gd name="T0" fmla="*/ 0 w 31"/>
              <a:gd name="T1" fmla="*/ 15 h 31"/>
              <a:gd name="T2" fmla="*/ 15 w 31"/>
              <a:gd name="T3" fmla="*/ 31 h 31"/>
              <a:gd name="T4" fmla="*/ 31 w 31"/>
              <a:gd name="T5" fmla="*/ 15 h 31"/>
              <a:gd name="T6" fmla="*/ 15 w 31"/>
              <a:gd name="T7" fmla="*/ 0 h 31"/>
              <a:gd name="T8" fmla="*/ 0 w 31"/>
              <a:gd name="T9" fmla="*/ 15 h 31"/>
              <a:gd name="T10" fmla="*/ 0 w 31"/>
              <a:gd name="T11" fmla="*/ 15 h 31"/>
              <a:gd name="T12" fmla="*/ 0 w 31"/>
              <a:gd name="T13" fmla="*/ 15 h 31"/>
            </a:gdLst>
            <a:ahLst/>
            <a:cxnLst>
              <a:cxn ang="0">
                <a:pos x="T0" y="T1"/>
              </a:cxn>
              <a:cxn ang="0">
                <a:pos x="T2" y="T3"/>
              </a:cxn>
              <a:cxn ang="0">
                <a:pos x="T4" y="T5"/>
              </a:cxn>
              <a:cxn ang="0">
                <a:pos x="T6" y="T7"/>
              </a:cxn>
              <a:cxn ang="0">
                <a:pos x="T8" y="T9"/>
              </a:cxn>
              <a:cxn ang="0">
                <a:pos x="T10" y="T11"/>
              </a:cxn>
              <a:cxn ang="0">
                <a:pos x="T12" y="T13"/>
              </a:cxn>
            </a:cxnLst>
            <a:rect l="0" t="0" r="r" b="b"/>
            <a:pathLst>
              <a:path w="31" h="31">
                <a:moveTo>
                  <a:pt x="0" y="15"/>
                </a:moveTo>
                <a:cubicBezTo>
                  <a:pt x="0" y="24"/>
                  <a:pt x="7" y="31"/>
                  <a:pt x="15" y="31"/>
                </a:cubicBezTo>
                <a:cubicBezTo>
                  <a:pt x="24" y="31"/>
                  <a:pt x="31" y="24"/>
                  <a:pt x="31" y="15"/>
                </a:cubicBezTo>
                <a:cubicBezTo>
                  <a:pt x="31" y="7"/>
                  <a:pt x="24" y="0"/>
                  <a:pt x="15" y="0"/>
                </a:cubicBezTo>
                <a:cubicBezTo>
                  <a:pt x="7" y="0"/>
                  <a:pt x="0" y="7"/>
                  <a:pt x="0" y="15"/>
                </a:cubicBezTo>
                <a:close/>
                <a:moveTo>
                  <a:pt x="0" y="15"/>
                </a:moveTo>
                <a:cubicBezTo>
                  <a:pt x="0" y="15"/>
                  <a:pt x="0" y="15"/>
                  <a:pt x="0" y="15"/>
                </a:cubicBezTo>
              </a:path>
            </a:pathLst>
          </a:custGeom>
          <a:solidFill>
            <a:srgbClr val="FCDD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4" name="Freeform 824"/>
          <p:cNvSpPr>
            <a:spLocks noEditPoints="1"/>
          </p:cNvSpPr>
          <p:nvPr/>
        </p:nvSpPr>
        <p:spPr bwMode="auto">
          <a:xfrm>
            <a:off x="8299450" y="1410683"/>
            <a:ext cx="49213" cy="49213"/>
          </a:xfrm>
          <a:custGeom>
            <a:avLst/>
            <a:gdLst>
              <a:gd name="T0" fmla="*/ 0 w 31"/>
              <a:gd name="T1" fmla="*/ 15 h 31"/>
              <a:gd name="T2" fmla="*/ 16 w 31"/>
              <a:gd name="T3" fmla="*/ 31 h 31"/>
              <a:gd name="T4" fmla="*/ 31 w 31"/>
              <a:gd name="T5" fmla="*/ 15 h 31"/>
              <a:gd name="T6" fmla="*/ 16 w 31"/>
              <a:gd name="T7" fmla="*/ 0 h 31"/>
              <a:gd name="T8" fmla="*/ 0 w 31"/>
              <a:gd name="T9" fmla="*/ 15 h 31"/>
              <a:gd name="T10" fmla="*/ 0 w 31"/>
              <a:gd name="T11" fmla="*/ 15 h 31"/>
              <a:gd name="T12" fmla="*/ 0 w 31"/>
              <a:gd name="T13" fmla="*/ 15 h 31"/>
            </a:gdLst>
            <a:ahLst/>
            <a:cxnLst>
              <a:cxn ang="0">
                <a:pos x="T0" y="T1"/>
              </a:cxn>
              <a:cxn ang="0">
                <a:pos x="T2" y="T3"/>
              </a:cxn>
              <a:cxn ang="0">
                <a:pos x="T4" y="T5"/>
              </a:cxn>
              <a:cxn ang="0">
                <a:pos x="T6" y="T7"/>
              </a:cxn>
              <a:cxn ang="0">
                <a:pos x="T8" y="T9"/>
              </a:cxn>
              <a:cxn ang="0">
                <a:pos x="T10" y="T11"/>
              </a:cxn>
              <a:cxn ang="0">
                <a:pos x="T12" y="T13"/>
              </a:cxn>
            </a:cxnLst>
            <a:rect l="0" t="0" r="r" b="b"/>
            <a:pathLst>
              <a:path w="31" h="31">
                <a:moveTo>
                  <a:pt x="0" y="15"/>
                </a:moveTo>
                <a:cubicBezTo>
                  <a:pt x="0" y="24"/>
                  <a:pt x="7" y="31"/>
                  <a:pt x="16" y="31"/>
                </a:cubicBezTo>
                <a:cubicBezTo>
                  <a:pt x="24" y="31"/>
                  <a:pt x="31" y="24"/>
                  <a:pt x="31" y="15"/>
                </a:cubicBezTo>
                <a:cubicBezTo>
                  <a:pt x="31" y="7"/>
                  <a:pt x="24" y="0"/>
                  <a:pt x="16" y="0"/>
                </a:cubicBezTo>
                <a:cubicBezTo>
                  <a:pt x="7" y="0"/>
                  <a:pt x="0" y="7"/>
                  <a:pt x="0" y="15"/>
                </a:cubicBezTo>
                <a:close/>
                <a:moveTo>
                  <a:pt x="0" y="15"/>
                </a:moveTo>
                <a:cubicBezTo>
                  <a:pt x="0" y="15"/>
                  <a:pt x="0" y="15"/>
                  <a:pt x="0" y="15"/>
                </a:cubicBezTo>
              </a:path>
            </a:pathLst>
          </a:custGeom>
          <a:solidFill>
            <a:srgbClr val="FCDD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5" name="Freeform 825"/>
          <p:cNvSpPr>
            <a:spLocks noEditPoints="1"/>
          </p:cNvSpPr>
          <p:nvPr/>
        </p:nvSpPr>
        <p:spPr bwMode="auto">
          <a:xfrm>
            <a:off x="8199438" y="1340833"/>
            <a:ext cx="49213" cy="49213"/>
          </a:xfrm>
          <a:custGeom>
            <a:avLst/>
            <a:gdLst>
              <a:gd name="T0" fmla="*/ 0 w 31"/>
              <a:gd name="T1" fmla="*/ 16 h 31"/>
              <a:gd name="T2" fmla="*/ 15 w 31"/>
              <a:gd name="T3" fmla="*/ 31 h 31"/>
              <a:gd name="T4" fmla="*/ 31 w 31"/>
              <a:gd name="T5" fmla="*/ 16 h 31"/>
              <a:gd name="T6" fmla="*/ 15 w 31"/>
              <a:gd name="T7" fmla="*/ 0 h 31"/>
              <a:gd name="T8" fmla="*/ 0 w 31"/>
              <a:gd name="T9" fmla="*/ 16 h 31"/>
              <a:gd name="T10" fmla="*/ 0 w 31"/>
              <a:gd name="T11" fmla="*/ 16 h 31"/>
              <a:gd name="T12" fmla="*/ 0 w 31"/>
              <a:gd name="T13" fmla="*/ 16 h 31"/>
            </a:gdLst>
            <a:ahLst/>
            <a:cxnLst>
              <a:cxn ang="0">
                <a:pos x="T0" y="T1"/>
              </a:cxn>
              <a:cxn ang="0">
                <a:pos x="T2" y="T3"/>
              </a:cxn>
              <a:cxn ang="0">
                <a:pos x="T4" y="T5"/>
              </a:cxn>
              <a:cxn ang="0">
                <a:pos x="T6" y="T7"/>
              </a:cxn>
              <a:cxn ang="0">
                <a:pos x="T8" y="T9"/>
              </a:cxn>
              <a:cxn ang="0">
                <a:pos x="T10" y="T11"/>
              </a:cxn>
              <a:cxn ang="0">
                <a:pos x="T12" y="T13"/>
              </a:cxn>
            </a:cxnLst>
            <a:rect l="0" t="0" r="r" b="b"/>
            <a:pathLst>
              <a:path w="31" h="31">
                <a:moveTo>
                  <a:pt x="0" y="16"/>
                </a:moveTo>
                <a:cubicBezTo>
                  <a:pt x="0" y="24"/>
                  <a:pt x="7" y="31"/>
                  <a:pt x="15" y="31"/>
                </a:cubicBezTo>
                <a:cubicBezTo>
                  <a:pt x="24" y="31"/>
                  <a:pt x="31" y="24"/>
                  <a:pt x="31" y="16"/>
                </a:cubicBezTo>
                <a:cubicBezTo>
                  <a:pt x="31" y="7"/>
                  <a:pt x="24" y="0"/>
                  <a:pt x="15" y="0"/>
                </a:cubicBezTo>
                <a:cubicBezTo>
                  <a:pt x="7" y="0"/>
                  <a:pt x="0" y="7"/>
                  <a:pt x="0" y="16"/>
                </a:cubicBezTo>
                <a:close/>
                <a:moveTo>
                  <a:pt x="0" y="16"/>
                </a:moveTo>
                <a:cubicBezTo>
                  <a:pt x="0" y="16"/>
                  <a:pt x="0" y="16"/>
                  <a:pt x="0" y="16"/>
                </a:cubicBezTo>
              </a:path>
            </a:pathLst>
          </a:custGeom>
          <a:solidFill>
            <a:srgbClr val="FCDD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6" name="Freeform 826"/>
          <p:cNvSpPr>
            <a:spLocks noEditPoints="1"/>
          </p:cNvSpPr>
          <p:nvPr/>
        </p:nvSpPr>
        <p:spPr bwMode="auto">
          <a:xfrm>
            <a:off x="8207375" y="1507520"/>
            <a:ext cx="49213" cy="49213"/>
          </a:xfrm>
          <a:custGeom>
            <a:avLst/>
            <a:gdLst>
              <a:gd name="T0" fmla="*/ 0 w 31"/>
              <a:gd name="T1" fmla="*/ 15 h 31"/>
              <a:gd name="T2" fmla="*/ 15 w 31"/>
              <a:gd name="T3" fmla="*/ 31 h 31"/>
              <a:gd name="T4" fmla="*/ 31 w 31"/>
              <a:gd name="T5" fmla="*/ 15 h 31"/>
              <a:gd name="T6" fmla="*/ 15 w 31"/>
              <a:gd name="T7" fmla="*/ 0 h 31"/>
              <a:gd name="T8" fmla="*/ 0 w 31"/>
              <a:gd name="T9" fmla="*/ 15 h 31"/>
              <a:gd name="T10" fmla="*/ 0 w 31"/>
              <a:gd name="T11" fmla="*/ 15 h 31"/>
              <a:gd name="T12" fmla="*/ 0 w 31"/>
              <a:gd name="T13" fmla="*/ 15 h 31"/>
            </a:gdLst>
            <a:ahLst/>
            <a:cxnLst>
              <a:cxn ang="0">
                <a:pos x="T0" y="T1"/>
              </a:cxn>
              <a:cxn ang="0">
                <a:pos x="T2" y="T3"/>
              </a:cxn>
              <a:cxn ang="0">
                <a:pos x="T4" y="T5"/>
              </a:cxn>
              <a:cxn ang="0">
                <a:pos x="T6" y="T7"/>
              </a:cxn>
              <a:cxn ang="0">
                <a:pos x="T8" y="T9"/>
              </a:cxn>
              <a:cxn ang="0">
                <a:pos x="T10" y="T11"/>
              </a:cxn>
              <a:cxn ang="0">
                <a:pos x="T12" y="T13"/>
              </a:cxn>
            </a:cxnLst>
            <a:rect l="0" t="0" r="r" b="b"/>
            <a:pathLst>
              <a:path w="31" h="31">
                <a:moveTo>
                  <a:pt x="0" y="15"/>
                </a:moveTo>
                <a:cubicBezTo>
                  <a:pt x="0" y="24"/>
                  <a:pt x="7" y="31"/>
                  <a:pt x="15" y="31"/>
                </a:cubicBezTo>
                <a:cubicBezTo>
                  <a:pt x="24" y="31"/>
                  <a:pt x="31" y="24"/>
                  <a:pt x="31" y="15"/>
                </a:cubicBezTo>
                <a:cubicBezTo>
                  <a:pt x="31" y="7"/>
                  <a:pt x="24" y="0"/>
                  <a:pt x="15" y="0"/>
                </a:cubicBezTo>
                <a:cubicBezTo>
                  <a:pt x="7" y="0"/>
                  <a:pt x="0" y="7"/>
                  <a:pt x="0" y="15"/>
                </a:cubicBezTo>
                <a:close/>
                <a:moveTo>
                  <a:pt x="0" y="15"/>
                </a:moveTo>
                <a:cubicBezTo>
                  <a:pt x="0" y="15"/>
                  <a:pt x="0" y="15"/>
                  <a:pt x="0" y="15"/>
                </a:cubicBezTo>
              </a:path>
            </a:pathLst>
          </a:custGeom>
          <a:solidFill>
            <a:srgbClr val="FCDD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7" name="Freeform 827"/>
          <p:cNvSpPr>
            <a:spLocks noEditPoints="1"/>
          </p:cNvSpPr>
          <p:nvPr/>
        </p:nvSpPr>
        <p:spPr bwMode="auto">
          <a:xfrm>
            <a:off x="8086725" y="1297970"/>
            <a:ext cx="293688" cy="293688"/>
          </a:xfrm>
          <a:custGeom>
            <a:avLst/>
            <a:gdLst>
              <a:gd name="T0" fmla="*/ 23 w 186"/>
              <a:gd name="T1" fmla="*/ 10 h 186"/>
              <a:gd name="T2" fmla="*/ 71 w 186"/>
              <a:gd name="T3" fmla="*/ 58 h 186"/>
              <a:gd name="T4" fmla="*/ 71 w 186"/>
              <a:gd name="T5" fmla="*/ 76 h 186"/>
              <a:gd name="T6" fmla="*/ 52 w 186"/>
              <a:gd name="T7" fmla="*/ 76 h 186"/>
              <a:gd name="T8" fmla="*/ 5 w 186"/>
              <a:gd name="T9" fmla="*/ 29 h 186"/>
              <a:gd name="T10" fmla="*/ 5 w 186"/>
              <a:gd name="T11" fmla="*/ 10 h 186"/>
              <a:gd name="T12" fmla="*/ 23 w 186"/>
              <a:gd name="T13" fmla="*/ 10 h 186"/>
              <a:gd name="T14" fmla="*/ 5 w 186"/>
              <a:gd name="T15" fmla="*/ 162 h 186"/>
              <a:gd name="T16" fmla="*/ 53 w 186"/>
              <a:gd name="T17" fmla="*/ 115 h 186"/>
              <a:gd name="T18" fmla="*/ 71 w 186"/>
              <a:gd name="T19" fmla="*/ 115 h 186"/>
              <a:gd name="T20" fmla="*/ 71 w 186"/>
              <a:gd name="T21" fmla="*/ 133 h 186"/>
              <a:gd name="T22" fmla="*/ 24 w 186"/>
              <a:gd name="T23" fmla="*/ 180 h 186"/>
              <a:gd name="T24" fmla="*/ 5 w 186"/>
              <a:gd name="T25" fmla="*/ 180 h 186"/>
              <a:gd name="T26" fmla="*/ 5 w 186"/>
              <a:gd name="T27" fmla="*/ 162 h 186"/>
              <a:gd name="T28" fmla="*/ 162 w 186"/>
              <a:gd name="T29" fmla="*/ 178 h 186"/>
              <a:gd name="T30" fmla="*/ 115 w 186"/>
              <a:gd name="T31" fmla="*/ 130 h 186"/>
              <a:gd name="T32" fmla="*/ 115 w 186"/>
              <a:gd name="T33" fmla="*/ 112 h 186"/>
              <a:gd name="T34" fmla="*/ 133 w 186"/>
              <a:gd name="T35" fmla="*/ 112 h 186"/>
              <a:gd name="T36" fmla="*/ 181 w 186"/>
              <a:gd name="T37" fmla="*/ 159 h 186"/>
              <a:gd name="T38" fmla="*/ 181 w 186"/>
              <a:gd name="T39" fmla="*/ 178 h 186"/>
              <a:gd name="T40" fmla="*/ 162 w 186"/>
              <a:gd name="T41" fmla="*/ 178 h 186"/>
              <a:gd name="T42" fmla="*/ 175 w 186"/>
              <a:gd name="T43" fmla="*/ 23 h 186"/>
              <a:gd name="T44" fmla="*/ 128 w 186"/>
              <a:gd name="T45" fmla="*/ 71 h 186"/>
              <a:gd name="T46" fmla="*/ 110 w 186"/>
              <a:gd name="T47" fmla="*/ 71 h 186"/>
              <a:gd name="T48" fmla="*/ 110 w 186"/>
              <a:gd name="T49" fmla="*/ 52 h 186"/>
              <a:gd name="T50" fmla="*/ 157 w 186"/>
              <a:gd name="T51" fmla="*/ 5 h 186"/>
              <a:gd name="T52" fmla="*/ 175 w 186"/>
              <a:gd name="T53" fmla="*/ 5 h 186"/>
              <a:gd name="T54" fmla="*/ 175 w 186"/>
              <a:gd name="T55" fmla="*/ 23 h 186"/>
              <a:gd name="T56" fmla="*/ 175 w 186"/>
              <a:gd name="T57" fmla="*/ 23 h 186"/>
              <a:gd name="T58" fmla="*/ 175 w 186"/>
              <a:gd name="T59" fmla="*/ 2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6" h="186">
                <a:moveTo>
                  <a:pt x="23" y="10"/>
                </a:moveTo>
                <a:cubicBezTo>
                  <a:pt x="71" y="58"/>
                  <a:pt x="71" y="58"/>
                  <a:pt x="71" y="58"/>
                </a:cubicBezTo>
                <a:cubicBezTo>
                  <a:pt x="76" y="63"/>
                  <a:pt x="76" y="71"/>
                  <a:pt x="71" y="76"/>
                </a:cubicBezTo>
                <a:cubicBezTo>
                  <a:pt x="66" y="81"/>
                  <a:pt x="58" y="81"/>
                  <a:pt x="52" y="76"/>
                </a:cubicBezTo>
                <a:cubicBezTo>
                  <a:pt x="5" y="29"/>
                  <a:pt x="5" y="29"/>
                  <a:pt x="5" y="29"/>
                </a:cubicBezTo>
                <a:cubicBezTo>
                  <a:pt x="0" y="24"/>
                  <a:pt x="0" y="16"/>
                  <a:pt x="5" y="10"/>
                </a:cubicBezTo>
                <a:cubicBezTo>
                  <a:pt x="10" y="5"/>
                  <a:pt x="18" y="5"/>
                  <a:pt x="23" y="10"/>
                </a:cubicBezTo>
                <a:close/>
                <a:moveTo>
                  <a:pt x="5" y="162"/>
                </a:moveTo>
                <a:cubicBezTo>
                  <a:pt x="53" y="115"/>
                  <a:pt x="53" y="115"/>
                  <a:pt x="53" y="115"/>
                </a:cubicBezTo>
                <a:cubicBezTo>
                  <a:pt x="58" y="110"/>
                  <a:pt x="66" y="110"/>
                  <a:pt x="71" y="115"/>
                </a:cubicBezTo>
                <a:cubicBezTo>
                  <a:pt x="76" y="120"/>
                  <a:pt x="76" y="128"/>
                  <a:pt x="71" y="133"/>
                </a:cubicBezTo>
                <a:cubicBezTo>
                  <a:pt x="24" y="180"/>
                  <a:pt x="24" y="180"/>
                  <a:pt x="24" y="180"/>
                </a:cubicBezTo>
                <a:cubicBezTo>
                  <a:pt x="18" y="186"/>
                  <a:pt x="10" y="186"/>
                  <a:pt x="5" y="180"/>
                </a:cubicBezTo>
                <a:cubicBezTo>
                  <a:pt x="1" y="175"/>
                  <a:pt x="1" y="167"/>
                  <a:pt x="5" y="162"/>
                </a:cubicBezTo>
                <a:close/>
                <a:moveTo>
                  <a:pt x="162" y="178"/>
                </a:moveTo>
                <a:cubicBezTo>
                  <a:pt x="115" y="130"/>
                  <a:pt x="115" y="130"/>
                  <a:pt x="115" y="130"/>
                </a:cubicBezTo>
                <a:cubicBezTo>
                  <a:pt x="110" y="125"/>
                  <a:pt x="110" y="117"/>
                  <a:pt x="115" y="112"/>
                </a:cubicBezTo>
                <a:cubicBezTo>
                  <a:pt x="120" y="107"/>
                  <a:pt x="128" y="107"/>
                  <a:pt x="133" y="112"/>
                </a:cubicBezTo>
                <a:cubicBezTo>
                  <a:pt x="181" y="159"/>
                  <a:pt x="181" y="159"/>
                  <a:pt x="181" y="159"/>
                </a:cubicBezTo>
                <a:cubicBezTo>
                  <a:pt x="186" y="164"/>
                  <a:pt x="186" y="172"/>
                  <a:pt x="181" y="178"/>
                </a:cubicBezTo>
                <a:cubicBezTo>
                  <a:pt x="176" y="183"/>
                  <a:pt x="168" y="183"/>
                  <a:pt x="162" y="178"/>
                </a:cubicBezTo>
                <a:close/>
                <a:moveTo>
                  <a:pt x="175" y="23"/>
                </a:moveTo>
                <a:cubicBezTo>
                  <a:pt x="128" y="71"/>
                  <a:pt x="128" y="71"/>
                  <a:pt x="128" y="71"/>
                </a:cubicBezTo>
                <a:cubicBezTo>
                  <a:pt x="123" y="76"/>
                  <a:pt x="115" y="76"/>
                  <a:pt x="110" y="71"/>
                </a:cubicBezTo>
                <a:cubicBezTo>
                  <a:pt x="105" y="66"/>
                  <a:pt x="105" y="58"/>
                  <a:pt x="110" y="52"/>
                </a:cubicBezTo>
                <a:cubicBezTo>
                  <a:pt x="157" y="5"/>
                  <a:pt x="157" y="5"/>
                  <a:pt x="157" y="5"/>
                </a:cubicBezTo>
                <a:cubicBezTo>
                  <a:pt x="162" y="0"/>
                  <a:pt x="170" y="0"/>
                  <a:pt x="175" y="5"/>
                </a:cubicBezTo>
                <a:cubicBezTo>
                  <a:pt x="180" y="10"/>
                  <a:pt x="180" y="18"/>
                  <a:pt x="175" y="23"/>
                </a:cubicBezTo>
                <a:close/>
                <a:moveTo>
                  <a:pt x="175" y="23"/>
                </a:moveTo>
                <a:cubicBezTo>
                  <a:pt x="175" y="23"/>
                  <a:pt x="175" y="23"/>
                  <a:pt x="175" y="23"/>
                </a:cubicBezTo>
              </a:path>
            </a:pathLst>
          </a:custGeom>
          <a:solidFill>
            <a:srgbClr val="FCDD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4" name="内容占位符 3"/>
          <p:cNvSpPr>
            <a:spLocks noGrp="1"/>
          </p:cNvSpPr>
          <p:nvPr>
            <p:ph sz="half" idx="2"/>
          </p:nvPr>
        </p:nvSpPr>
        <p:spPr>
          <a:xfrm>
            <a:off x="6172199" y="1130300"/>
            <a:ext cx="5348287" cy="5006975"/>
          </a:xfrm>
        </p:spPr>
        <p:txBody>
          <a:bodyPr>
            <a:normAutofit/>
          </a:bodyPr>
          <a:lstStyle>
            <a:lvl1pPr>
              <a:defRPr sz="1400"/>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8" name="内容占位符 3"/>
          <p:cNvSpPr>
            <a:spLocks noGrp="1"/>
          </p:cNvSpPr>
          <p:nvPr>
            <p:ph sz="half" idx="13"/>
          </p:nvPr>
        </p:nvSpPr>
        <p:spPr>
          <a:xfrm>
            <a:off x="669924" y="1130300"/>
            <a:ext cx="5348287" cy="5006975"/>
          </a:xfrm>
        </p:spPr>
        <p:txBody>
          <a:bodyPr>
            <a:normAutofit/>
          </a:bodyPr>
          <a:lstStyle>
            <a:lvl1pPr>
              <a:defRPr sz="1400"/>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3" name="日期占位符 2"/>
          <p:cNvSpPr>
            <a:spLocks noGrp="1"/>
          </p:cNvSpPr>
          <p:nvPr>
            <p:ph type="dt" sz="half" idx="14"/>
          </p:nvPr>
        </p:nvSpPr>
        <p:spPr/>
        <p:txBody>
          <a:bodyPr/>
          <a:lstStyle/>
          <a:p>
            <a:fld id="{6489D9C7-5DC6-4263-87FF-7C99F6FB63C3}" type="datetime1">
              <a:rPr lang="zh-CN" altLang="en-US" smtClean="0"/>
            </a:fld>
            <a:endParaRPr lang="zh-CN" altLang="en-US" dirty="0"/>
          </a:p>
        </p:txBody>
      </p:sp>
      <p:sp>
        <p:nvSpPr>
          <p:cNvPr id="9" name="页脚占位符 8"/>
          <p:cNvSpPr>
            <a:spLocks noGrp="1"/>
          </p:cNvSpPr>
          <p:nvPr>
            <p:ph type="ftr" sz="quarter" idx="15"/>
          </p:nvPr>
        </p:nvSpPr>
        <p:spPr/>
        <p:txBody>
          <a:bodyPr/>
          <a:lstStyle/>
          <a:p>
            <a:r>
              <a:rPr lang="en-US" altLang="zh-CN"/>
              <a:t>www.islide.cc </a:t>
            </a:r>
            <a:endParaRPr lang="zh-CN" altLang="en-US" dirty="0"/>
          </a:p>
        </p:txBody>
      </p:sp>
      <p:sp>
        <p:nvSpPr>
          <p:cNvPr id="10" name="灯片编号占位符 9"/>
          <p:cNvSpPr>
            <a:spLocks noGrp="1"/>
          </p:cNvSpPr>
          <p:nvPr>
            <p:ph type="sldNum" sz="quarter" idx="16"/>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hasCustomPrompt="1"/>
          </p:nvPr>
        </p:nvSpPr>
        <p:spPr>
          <a:xfrm>
            <a:off x="665163" y="1135380"/>
            <a:ext cx="5326061" cy="448976"/>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Click to edit Master title style</a:t>
            </a:r>
            <a:endParaRPr lang="en-US" altLang="zh-CN" dirty="0"/>
          </a:p>
        </p:txBody>
      </p:sp>
      <p:sp>
        <p:nvSpPr>
          <p:cNvPr id="4" name="内容占位符 3"/>
          <p:cNvSpPr>
            <a:spLocks noGrp="1"/>
          </p:cNvSpPr>
          <p:nvPr>
            <p:ph sz="half" idx="2"/>
          </p:nvPr>
        </p:nvSpPr>
        <p:spPr>
          <a:xfrm>
            <a:off x="671514" y="1685956"/>
            <a:ext cx="5326061" cy="4503707"/>
          </a:xfrm>
        </p:spPr>
        <p:txBody>
          <a:bodyPr>
            <a:normAutofit/>
          </a:bodyPr>
          <a:lstStyle>
            <a:lvl1pPr>
              <a:defRPr sz="1400"/>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5" name="文本占位符 4"/>
          <p:cNvSpPr>
            <a:spLocks noGrp="1"/>
          </p:cNvSpPr>
          <p:nvPr>
            <p:ph type="body" sz="quarter" idx="3"/>
          </p:nvPr>
        </p:nvSpPr>
        <p:spPr>
          <a:xfrm>
            <a:off x="6194426" y="1135380"/>
            <a:ext cx="5326061" cy="448976"/>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Edit Master text styles</a:t>
            </a:r>
            <a:endParaRPr lang="en-US" altLang="zh-CN" dirty="0"/>
          </a:p>
        </p:txBody>
      </p:sp>
      <p:sp>
        <p:nvSpPr>
          <p:cNvPr id="6" name="内容占位符 5"/>
          <p:cNvSpPr>
            <a:spLocks noGrp="1"/>
          </p:cNvSpPr>
          <p:nvPr>
            <p:ph sz="quarter" idx="4"/>
          </p:nvPr>
        </p:nvSpPr>
        <p:spPr>
          <a:xfrm>
            <a:off x="6172199" y="1685956"/>
            <a:ext cx="5348287" cy="4503707"/>
          </a:xfrm>
        </p:spPr>
        <p:txBody>
          <a:bodyPr>
            <a:normAutofit/>
          </a:bodyPr>
          <a:lstStyle>
            <a:lvl1pPr>
              <a:defRPr sz="1400"/>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 name="标题 9"/>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2" name="日期占位符 1"/>
          <p:cNvSpPr>
            <a:spLocks noGrp="1"/>
          </p:cNvSpPr>
          <p:nvPr>
            <p:ph type="dt" sz="half" idx="10"/>
          </p:nvPr>
        </p:nvSpPr>
        <p:spPr/>
        <p:txBody>
          <a:bodyPr/>
          <a:lstStyle/>
          <a:p>
            <a:fld id="{6489D9C7-5DC6-4263-87FF-7C99F6FB63C3}" type="datetime1">
              <a:rPr lang="zh-CN" altLang="en-US" smtClean="0"/>
            </a:fld>
            <a:endParaRPr lang="zh-CN" altLang="en-US" dirty="0"/>
          </a:p>
        </p:txBody>
      </p:sp>
      <p:sp>
        <p:nvSpPr>
          <p:cNvPr id="11" name="页脚占位符 10"/>
          <p:cNvSpPr>
            <a:spLocks noGrp="1"/>
          </p:cNvSpPr>
          <p:nvPr>
            <p:ph type="ftr" sz="quarter" idx="11"/>
          </p:nvPr>
        </p:nvSpPr>
        <p:spPr/>
        <p:txBody>
          <a:bodyPr/>
          <a:lstStyle/>
          <a:p>
            <a:r>
              <a:rPr lang="en-US" altLang="zh-CN"/>
              <a:t>www.islide.cc </a:t>
            </a:r>
            <a:endParaRPr lang="zh-CN" altLang="en-US" dirty="0"/>
          </a:p>
        </p:txBody>
      </p:sp>
      <p:sp>
        <p:nvSpPr>
          <p:cNvPr id="12" name="灯片编号占位符 11"/>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p:txBody>
          <a:bodyPr/>
          <a:lstStyle/>
          <a:p>
            <a:fld id="{6489D9C7-5DC6-4263-87FF-7C99F6FB63C3}" type="datetime1">
              <a:rPr lang="zh-CN" altLang="en-US" smtClean="0"/>
            </a:fld>
            <a:endParaRPr lang="zh-CN" altLang="en-US"/>
          </a:p>
        </p:txBody>
      </p:sp>
      <p:sp>
        <p:nvSpPr>
          <p:cNvPr id="4" name="Footer Placeholder 3"/>
          <p:cNvSpPr>
            <a:spLocks noGrp="1"/>
          </p:cNvSpPr>
          <p:nvPr>
            <p:ph type="ftr" sz="quarter" idx="11"/>
          </p:nvPr>
        </p:nvSpPr>
        <p:spPr/>
        <p:txBody>
          <a:bodyPr/>
          <a:lstStyle/>
          <a:p>
            <a:r>
              <a:rPr lang="en-US" altLang="zh-CN"/>
              <a:t>www.islide.cc</a:t>
            </a:r>
            <a:endParaRPr lang="zh-CN" altLang="en-US"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hasCustomPrompt="1"/>
          </p:nvPr>
        </p:nvSpPr>
        <p:spPr>
          <a:xfrm>
            <a:off x="5183188" y="1130299"/>
            <a:ext cx="6337300" cy="5006975"/>
          </a:xfrm>
          <a:solidFill>
            <a:schemeClr val="bg1">
              <a:lumMod val="95000"/>
            </a:schemeClr>
          </a:solidFill>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Picture</a:t>
            </a:r>
            <a:endParaRPr lang="zh-CN" altLang="en-US" dirty="0"/>
          </a:p>
        </p:txBody>
      </p:sp>
      <p:sp>
        <p:nvSpPr>
          <p:cNvPr id="4" name="文本占位符 3"/>
          <p:cNvSpPr>
            <a:spLocks noGrp="1"/>
          </p:cNvSpPr>
          <p:nvPr>
            <p:ph type="body" sz="half" idx="2"/>
          </p:nvPr>
        </p:nvSpPr>
        <p:spPr>
          <a:xfrm>
            <a:off x="669924" y="1138237"/>
            <a:ext cx="4282322" cy="499903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dirty="0"/>
              <a:t>Edit Master text styles</a:t>
            </a:r>
            <a:endParaRPr lang="en-US" altLang="zh-CN" dirty="0"/>
          </a:p>
        </p:txBody>
      </p:sp>
      <p:sp>
        <p:nvSpPr>
          <p:cNvPr id="8" name="标题 7"/>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2" name="日期占位符 1"/>
          <p:cNvSpPr>
            <a:spLocks noGrp="1"/>
          </p:cNvSpPr>
          <p:nvPr>
            <p:ph type="dt" sz="half" idx="10"/>
          </p:nvPr>
        </p:nvSpPr>
        <p:spPr/>
        <p:txBody>
          <a:bodyPr/>
          <a:lstStyle/>
          <a:p>
            <a:fld id="{6489D9C7-5DC6-4263-87FF-7C99F6FB63C3}" type="datetime1">
              <a:rPr lang="zh-CN" altLang="en-US" smtClean="0"/>
            </a:fld>
            <a:endParaRPr lang="zh-CN" altLang="en-US" dirty="0"/>
          </a:p>
        </p:txBody>
      </p:sp>
      <p:sp>
        <p:nvSpPr>
          <p:cNvPr id="9" name="页脚占位符 8"/>
          <p:cNvSpPr>
            <a:spLocks noGrp="1"/>
          </p:cNvSpPr>
          <p:nvPr>
            <p:ph type="ftr" sz="quarter" idx="11"/>
          </p:nvPr>
        </p:nvSpPr>
        <p:spPr/>
        <p:txBody>
          <a:bodyPr/>
          <a:lstStyle/>
          <a:p>
            <a:r>
              <a:rPr lang="en-US" altLang="zh-CN"/>
              <a:t>www.islide.cc </a:t>
            </a:r>
            <a:endParaRPr lang="zh-CN" altLang="en-US" dirty="0"/>
          </a:p>
        </p:txBody>
      </p:sp>
      <p:sp>
        <p:nvSpPr>
          <p:cNvPr id="10" name="灯片编号占位符 9"/>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10599" y="1130300"/>
            <a:ext cx="2909888" cy="5006974"/>
          </a:xfrm>
        </p:spPr>
        <p:txBody>
          <a:bodyPr vert="eaVert">
            <a:normAutofit/>
          </a:bodyPr>
          <a:lstStyle>
            <a:lvl1pPr>
              <a:defRPr sz="2000"/>
            </a:lvl1pPr>
          </a:lstStyle>
          <a:p>
            <a:r>
              <a:rPr lang="en-US" altLang="zh-CN" dirty="0"/>
              <a:t>Click to edit Master title style</a:t>
            </a:r>
            <a:endParaRPr lang="zh-CN" altLang="en-US" dirty="0"/>
          </a:p>
        </p:txBody>
      </p:sp>
      <p:sp>
        <p:nvSpPr>
          <p:cNvPr id="3" name="竖排文字占位符 2"/>
          <p:cNvSpPr>
            <a:spLocks noGrp="1"/>
          </p:cNvSpPr>
          <p:nvPr>
            <p:ph type="body" orient="vert" idx="1"/>
          </p:nvPr>
        </p:nvSpPr>
        <p:spPr>
          <a:xfrm>
            <a:off x="669925" y="1130300"/>
            <a:ext cx="7795065" cy="5006973"/>
          </a:xfrm>
        </p:spPr>
        <p:txBody>
          <a:bodyPr vert="eaVert"/>
          <a:lstStyle>
            <a:lvl1pPr>
              <a:defRPr/>
            </a:lvl1pPr>
            <a:lvl2pPr>
              <a:defRPr/>
            </a:lvl2pPr>
            <a:lvl3pPr>
              <a:defRPr/>
            </a:lvl3pPr>
            <a:lvl4pPr>
              <a:defRPr/>
            </a:lvl4pPr>
            <a:lvl5pPr>
              <a:defRPr/>
            </a:lvl5p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8" name="日期占位符 7"/>
          <p:cNvSpPr>
            <a:spLocks noGrp="1"/>
          </p:cNvSpPr>
          <p:nvPr>
            <p:ph type="dt" sz="half" idx="10"/>
          </p:nvPr>
        </p:nvSpPr>
        <p:spPr/>
        <p:txBody>
          <a:bodyPr/>
          <a:lstStyle/>
          <a:p>
            <a:fld id="{6489D9C7-5DC6-4263-87FF-7C99F6FB63C3}" type="datetime1">
              <a:rPr lang="zh-CN" altLang="en-US" smtClean="0"/>
            </a:fld>
            <a:endParaRPr lang="zh-CN" altLang="en-US" dirty="0"/>
          </a:p>
        </p:txBody>
      </p:sp>
      <p:sp>
        <p:nvSpPr>
          <p:cNvPr id="9" name="页脚占位符 8"/>
          <p:cNvSpPr>
            <a:spLocks noGrp="1"/>
          </p:cNvSpPr>
          <p:nvPr>
            <p:ph type="ftr" sz="quarter" idx="11"/>
          </p:nvPr>
        </p:nvSpPr>
        <p:spPr/>
        <p:txBody>
          <a:bodyPr/>
          <a:lstStyle/>
          <a:p>
            <a:r>
              <a:rPr lang="en-US" altLang="zh-CN"/>
              <a:t>www.islide.cc </a:t>
            </a:r>
            <a:endParaRPr lang="zh-CN" altLang="en-US" dirty="0"/>
          </a:p>
        </p:txBody>
      </p:sp>
      <p:sp>
        <p:nvSpPr>
          <p:cNvPr id="10" name="灯片编号占位符 9"/>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custDataLst>
              <p:tags r:id="rId13"/>
            </p:custDataLst>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zh-CN" altLang="en-US" dirty="0"/>
          </a:p>
        </p:txBody>
      </p:sp>
      <p:cxnSp>
        <p:nvCxnSpPr>
          <p:cNvPr id="7" name="直接连接符 6"/>
          <p:cNvCxnSpPr/>
          <p:nvPr/>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fld>
            <a:endParaRPr lang="zh-CN" altLang="en-US"/>
          </a:p>
        </p:txBody>
      </p:sp>
      <p:sp>
        <p:nvSpPr>
          <p:cNvPr id="9"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10"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fld>
            <a:endParaRPr lang="zh-CN" altLang="en-US"/>
          </a:p>
        </p:txBody>
      </p:sp>
      <p:sp>
        <p:nvSpPr>
          <p:cNvPr id="4"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90204" pitchFamily="34" charset="0"/>
        <a:buChar char="•"/>
        <a:defRPr sz="20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90204" pitchFamily="34" charset="0"/>
        <a:buChar char="•"/>
        <a:defRPr sz="16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90204" pitchFamily="34" charset="0"/>
        <a:buChar char="•"/>
        <a:defRPr sz="14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90204" pitchFamily="34" charset="0"/>
        <a:buChar char="•"/>
        <a:defRPr sz="14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7.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 name="副标题 1109"/>
          <p:cNvSpPr>
            <a:spLocks noGrp="1"/>
          </p:cNvSpPr>
          <p:nvPr>
            <p:ph type="subTitle" idx="1"/>
            <p:custDataLst>
              <p:tags r:id="rId1"/>
            </p:custDataLst>
          </p:nvPr>
        </p:nvSpPr>
        <p:spPr/>
        <p:txBody>
          <a:bodyPr/>
          <a:lstStyle/>
          <a:p>
            <a:r>
              <a:rPr lang="zh-CN" altLang="en-US"/>
              <a:t>读书报告</a:t>
            </a:r>
            <a:endParaRPr lang="zh-CN" altLang="en-US"/>
          </a:p>
        </p:txBody>
      </p:sp>
      <p:sp>
        <p:nvSpPr>
          <p:cNvPr id="1105" name="标题 1104"/>
          <p:cNvSpPr>
            <a:spLocks noGrp="1"/>
          </p:cNvSpPr>
          <p:nvPr>
            <p:ph type="ctrTitle"/>
            <p:custDataLst>
              <p:tags r:id="rId2"/>
            </p:custDataLst>
          </p:nvPr>
        </p:nvSpPr>
        <p:spPr>
          <a:xfrm>
            <a:off x="954405" y="1165860"/>
            <a:ext cx="10710545" cy="1226185"/>
          </a:xfrm>
        </p:spPr>
        <p:txBody>
          <a:bodyPr>
            <a:normAutofit fontScale="90000"/>
          </a:bodyPr>
          <a:lstStyle/>
          <a:p>
            <a:r>
              <a:t>关于论文</a:t>
            </a:r>
            <a:r>
              <a:rPr sz="3600"/>
              <a:t>《Anisotropic Elastoplasticity for Cloth, Knit and Hair Frictional Contact》</a:t>
            </a:r>
            <a:r>
              <a:t>的读后思考  </a:t>
            </a:r>
          </a:p>
        </p:txBody>
      </p:sp>
      <p:sp>
        <p:nvSpPr>
          <p:cNvPr id="1111" name="文本占位符 1110"/>
          <p:cNvSpPr>
            <a:spLocks noGrp="1"/>
          </p:cNvSpPr>
          <p:nvPr>
            <p:ph type="body" sz="quarter" idx="10"/>
            <p:custDataLst>
              <p:tags r:id="rId3"/>
            </p:custDataLst>
          </p:nvPr>
        </p:nvSpPr>
        <p:spPr>
          <a:xfrm>
            <a:off x="954482" y="3460110"/>
            <a:ext cx="5515255" cy="287213"/>
          </a:xfrm>
        </p:spPr>
        <p:txBody>
          <a:bodyPr/>
          <a:lstStyle/>
          <a:p>
            <a:r>
              <a:rPr lang="zh-CN" altLang="en-US">
                <a:sym typeface="+mn-ea"/>
              </a:rPr>
              <a:t>金徳一</a:t>
            </a:r>
            <a:endParaRPr lang="en-US" altLang="zh-CN"/>
          </a:p>
        </p:txBody>
      </p:sp>
      <p:sp>
        <p:nvSpPr>
          <p:cNvPr id="1112" name="文本占位符 1111"/>
          <p:cNvSpPr>
            <a:spLocks noGrp="1"/>
          </p:cNvSpPr>
          <p:nvPr>
            <p:ph type="body" sz="quarter" idx="11"/>
            <p:custDataLst>
              <p:tags r:id="rId4"/>
            </p:custDataLst>
          </p:nvPr>
        </p:nvSpPr>
        <p:spPr>
          <a:xfrm>
            <a:off x="954482" y="3746856"/>
            <a:ext cx="5515255" cy="287213"/>
          </a:xfrm>
        </p:spPr>
        <p:txBody>
          <a:bodyPr/>
          <a:lstStyle/>
          <a:p>
            <a:r>
              <a:rPr lang="en-US" altLang="zh-CN">
                <a:sym typeface="+mn-ea"/>
              </a:rPr>
              <a:t>21851449 </a:t>
            </a:r>
            <a:endParaRPr lang="en-US" altLang="zh-CN"/>
          </a:p>
        </p:txBody>
      </p:sp>
      <p:sp>
        <p:nvSpPr>
          <p:cNvPr id="2" name="文本占位符 1111"/>
          <p:cNvSpPr>
            <a:spLocks noGrp="1"/>
          </p:cNvSpPr>
          <p:nvPr>
            <p:custDataLst>
              <p:tags r:id="rId5"/>
            </p:custDataLst>
          </p:nvPr>
        </p:nvSpPr>
        <p:spPr>
          <a:xfrm>
            <a:off x="954482" y="4033876"/>
            <a:ext cx="5515255" cy="287213"/>
          </a:xfrm>
          <a:prstGeom prst="rect">
            <a:avLst/>
          </a:prstGeom>
        </p:spPr>
        <p:txBody>
          <a:bodyPr vert="horz" lIns="91440" tIns="45720" rIns="91440" bIns="45720" rtlCol="0" anchor="ctr">
            <a:noAutofit/>
          </a:bodyPr>
          <a:lstStyle>
            <a:lvl1pPr marL="0" indent="0" algn="l" defTabSz="913765" rtl="0" eaLnBrk="1" latinLnBrk="0" hangingPunct="1">
              <a:lnSpc>
                <a:spcPct val="90000"/>
              </a:lnSpc>
              <a:spcBef>
                <a:spcPts val="1000"/>
              </a:spcBef>
              <a:buFont typeface="Arial" panose="020B0604020202090204" pitchFamily="34" charset="0"/>
              <a:buNone/>
              <a:defRPr sz="1500" b="0" kern="1200">
                <a:solidFill>
                  <a:schemeClr val="tx1"/>
                </a:solidFill>
                <a:latin typeface="+mn-lt"/>
                <a:ea typeface="+mn-ea"/>
                <a:cs typeface="+mn-cs"/>
              </a:defRPr>
            </a:lvl1pPr>
            <a:lvl2pPr marL="457200" indent="0" algn="l" defTabSz="913765"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2pPr>
            <a:lvl3pPr marL="914400" indent="0" algn="l" defTabSz="913765"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3pPr>
            <a:lvl4pPr marL="1371600" indent="0" algn="l" defTabSz="913765" rtl="0" eaLnBrk="1" latinLnBrk="0" hangingPunct="1">
              <a:lnSpc>
                <a:spcPct val="90000"/>
              </a:lnSpc>
              <a:spcBef>
                <a:spcPts val="500"/>
              </a:spcBef>
              <a:buFont typeface="Arial" panose="020B0604020202090204" pitchFamily="34" charset="0"/>
              <a:buNone/>
              <a:defRPr sz="1400" kern="1200">
                <a:solidFill>
                  <a:schemeClr val="tx1"/>
                </a:solidFill>
                <a:latin typeface="+mn-lt"/>
                <a:ea typeface="+mn-ea"/>
                <a:cs typeface="+mn-cs"/>
              </a:defRPr>
            </a:lvl4pPr>
            <a:lvl5pPr marL="1828800" indent="0" algn="l" defTabSz="913765" rtl="0" eaLnBrk="1" latinLnBrk="0" hangingPunct="1">
              <a:lnSpc>
                <a:spcPct val="90000"/>
              </a:lnSpc>
              <a:spcBef>
                <a:spcPts val="500"/>
              </a:spcBef>
              <a:buFont typeface="Arial" panose="020B0604020202090204" pitchFamily="34" charset="0"/>
              <a:buNone/>
              <a:defRPr sz="14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a:sym typeface="+mn-ea"/>
              </a:rPr>
              <a:t>指导教</a:t>
            </a:r>
            <a:r>
              <a:rPr lang="zh-CN" altLang="en-US">
                <a:sym typeface="+mn-ea"/>
              </a:rPr>
              <a:t>师：李启雷</a:t>
            </a:r>
            <a:endParaRPr lang="zh-CN" altLang="en-US">
              <a:sym typeface="+mn-ea"/>
            </a:endParaRPr>
          </a:p>
        </p:txBody>
      </p:sp>
    </p:spTree>
    <p:custDataLst>
      <p:tags r:id="rId6"/>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关于此文章的解读</a:t>
            </a:r>
            <a:endParaRPr lang="en-US"/>
          </a:p>
        </p:txBody>
      </p:sp>
      <p:sp>
        <p:nvSpPr>
          <p:cNvPr id="3" name="Content Placeholder 2"/>
          <p:cNvSpPr>
            <a:spLocks noGrp="1"/>
          </p:cNvSpPr>
          <p:nvPr>
            <p:ph sz="quarter" idx="13"/>
          </p:nvPr>
        </p:nvSpPr>
        <p:spPr/>
        <p:txBody>
          <a:bodyPr/>
          <a:p>
            <a:pPr marL="0" indent="0">
              <a:buNone/>
            </a:pPr>
            <a:r>
              <a:rPr lang="en-US"/>
              <a:t>当前的局限性</a:t>
            </a:r>
            <a:endParaRPr lang="en-US"/>
          </a:p>
          <a:p>
            <a:r>
              <a:rPr lang="en-US"/>
              <a:t>作者的方法使用常规网格来解决材料交互。表面/曲线的表观厚度取决于网格分辨率和排斥能量模型。因此难以模拟完美无摩擦的材料，并且难以独立于栅格控制表观厚度。此外，如果曲面或曲线元素的大小最多是网格间距的大小，则该方法最有效。与网格相比太细的网格可能会导致持久的皱纹。与网格相比过于粗糙的网格可能会导致自穿透，因为网格上的材料覆盖率不能很好地解决。当意外发生穿透时(由于Δt太大)，它有可能被解决，因为弹性仍会对倒置的碰撞方向产生不利影响。在实践中，作者尝试通过在选择Δt时强制执行CFL条件来防止这种情况发生。这通常需要相当小的时间步长并增加总体运行时间。</a:t>
            </a:r>
            <a:endParaRPr lang="en-US"/>
          </a:p>
          <a:p>
            <a:r>
              <a:rPr lang="en-US"/>
              <a:t>虽然与传统的纯拉格朗日布料解决方案明显不同，但作者的方法有许多与其标准组件类似的方面。例如，当从粒子转移到网格时，基本上确定本地邻居信息。这类似于例如传统方法中的边界框层级邻近查询。此外，此方法对法向压缩的惩罚类似于拉格朗日方法中常用的排斥弹簧。值得注意的是，当排斥失败时，没有防止自我渗透的自动防故障。对于高网格分辨率模拟，此方法可能需要更小的时间步长，因为它没有故障保险。</a:t>
            </a:r>
            <a:endParaRPr lang="en-US"/>
          </a:p>
        </p:txBody>
      </p:sp>
      <p:sp>
        <p:nvSpPr>
          <p:cNvPr id="4" name="Footer Placeholder 3"/>
          <p:cNvSpPr>
            <a:spLocks noGrp="1"/>
          </p:cNvSpPr>
          <p:nvPr>
            <p:ph type="ftr" sz="quarter" idx="11"/>
          </p:nvPr>
        </p:nvSpPr>
        <p:spPr/>
        <p:txBody>
          <a:bodyPr/>
          <a:p>
            <a:r>
              <a:rPr lang="en-US" altLang="zh-CN"/>
              <a:t>www.islide.cc</a:t>
            </a:r>
            <a:endParaRPr lang="zh-CN" altLang="en-US" dirty="0"/>
          </a:p>
        </p:txBody>
      </p:sp>
      <p:sp>
        <p:nvSpPr>
          <p:cNvPr id="5" name="Slide Number Placeholder 4"/>
          <p:cNvSpPr>
            <a:spLocks noGrp="1"/>
          </p:cNvSpPr>
          <p:nvPr>
            <p:ph type="sldNum" sz="quarter" idx="12"/>
          </p:nvPr>
        </p:nvSpPr>
        <p:spPr/>
        <p:txBody>
          <a:bodyPr/>
          <a:p>
            <a:fld id="{5DD3DB80-B894-403A-B48E-6FDC1A72010E}" type="slidenum">
              <a:rPr lang="zh-CN" altLang="en-US" smtClean="0"/>
            </a:fld>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关于此文章的解读</a:t>
            </a:r>
            <a:endParaRPr lang="en-US"/>
          </a:p>
        </p:txBody>
      </p:sp>
      <p:sp>
        <p:nvSpPr>
          <p:cNvPr id="3" name="Content Placeholder 2"/>
          <p:cNvSpPr>
            <a:spLocks noGrp="1"/>
          </p:cNvSpPr>
          <p:nvPr>
            <p:ph sz="quarter" idx="13"/>
          </p:nvPr>
        </p:nvSpPr>
        <p:spPr/>
        <p:txBody>
          <a:bodyPr/>
          <a:p>
            <a:pPr marL="0" indent="0">
              <a:buNone/>
            </a:pPr>
            <a:r>
              <a:rPr lang="en-US"/>
              <a:t>未来的工作</a:t>
            </a:r>
            <a:endParaRPr lang="en-US"/>
          </a:p>
          <a:p>
            <a:r>
              <a:rPr lang="en-US"/>
              <a:t>此方法倾向于扩展以及粒子网格转移。目前，作者将此进程并行化为多个CPU线程。在未来，将有望通过GPU实现可以实现显着的性能提升。此外，研究与此视图一起使用的基于连续体的弯曲模型将是一项有趣的未来工作。</a:t>
            </a:r>
            <a:endParaRPr lang="en-US"/>
          </a:p>
        </p:txBody>
      </p:sp>
      <p:sp>
        <p:nvSpPr>
          <p:cNvPr id="4" name="Footer Placeholder 3"/>
          <p:cNvSpPr>
            <a:spLocks noGrp="1"/>
          </p:cNvSpPr>
          <p:nvPr>
            <p:ph type="ftr" sz="quarter" idx="11"/>
          </p:nvPr>
        </p:nvSpPr>
        <p:spPr/>
        <p:txBody>
          <a:bodyPr/>
          <a:p>
            <a:r>
              <a:rPr lang="en-US" altLang="zh-CN"/>
              <a:t>www.islide.cc</a:t>
            </a:r>
            <a:endParaRPr lang="zh-CN" altLang="en-US" dirty="0"/>
          </a:p>
        </p:txBody>
      </p:sp>
      <p:sp>
        <p:nvSpPr>
          <p:cNvPr id="5" name="Slide Number Placeholder 4"/>
          <p:cNvSpPr>
            <a:spLocks noGrp="1"/>
          </p:cNvSpPr>
          <p:nvPr>
            <p:ph type="sldNum" sz="quarter" idx="12"/>
          </p:nvPr>
        </p:nvSpPr>
        <p:spPr/>
        <p:txBody>
          <a:bodyPr/>
          <a:p>
            <a:fld id="{5DD3DB80-B894-403A-B48E-6FDC1A72010E}" type="slidenum">
              <a:rPr lang="zh-CN" altLang="en-US" smtClean="0"/>
            </a:fld>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感悟与体会</a:t>
            </a:r>
            <a:endParaRPr lang="en-US"/>
          </a:p>
        </p:txBody>
      </p:sp>
      <p:sp>
        <p:nvSpPr>
          <p:cNvPr id="3" name="Content Placeholder 2"/>
          <p:cNvSpPr>
            <a:spLocks noGrp="1"/>
          </p:cNvSpPr>
          <p:nvPr>
            <p:ph sz="quarter" idx="13"/>
          </p:nvPr>
        </p:nvSpPr>
        <p:spPr>
          <a:xfrm>
            <a:off x="669925" y="1130300"/>
            <a:ext cx="11323320" cy="5006975"/>
          </a:xfrm>
        </p:spPr>
        <p:txBody>
          <a:bodyPr/>
          <a:p>
            <a:r>
              <a:rPr lang="en-US"/>
              <a:t>此论文是关于布料、针织物和头发等摩擦接触的各向异性弹塑性的前沿尖端技术。</a:t>
            </a:r>
            <a:endParaRPr lang="en-US"/>
          </a:p>
          <a:p>
            <a:r>
              <a:rPr lang="en-US"/>
              <a:t>作者提出了一种对于模拟各向异性弹性与塑性的新型解决思路。而我印象最深的便是作者团队提出的MPM方法与后来对其进行的离散化改进。文章思路清晰明了，对技术内容进行了三个层次的讲解：过去的工作、数学原理、以及离散化处理。此文作为相关领域最尖端的文章之一，有大部分内容对我而言理解起来还是十分困难的，但结合翻译软件勉强读完并理解了作者的思路。</a:t>
            </a:r>
            <a:endParaRPr lang="en-US"/>
          </a:p>
          <a:p>
            <a:r>
              <a:rPr lang="en-US"/>
              <a:t>我出于对于布料系统的兴趣选择了这篇文章，而这篇文章所提及的技术也远远超出了我之前对布料技术的理解范围。作者团队以一种全新的思路对布料、针织物和头发等在计算机动画中常用的柔性物体的各项异性弹塑性进行模拟，相较起我之前所熟悉的在网络游戏中得到广泛使用的质点-弹簧模型等，此种模型的技术层面要更高出几个档次。虽然比起简单的质点-弹簧模型，这种技术的渲染代价也会高出许多，但渲染结果的真实性是前者遥不可及的。而随着计算机硬件的发展与实时渲染技术的增强，相信在不远的将来，新型布料技术也一定会被普及至民用级别的游戏、动画等产品中。</a:t>
            </a:r>
            <a:endParaRPr lang="en-US"/>
          </a:p>
        </p:txBody>
      </p:sp>
      <p:sp>
        <p:nvSpPr>
          <p:cNvPr id="4" name="Footer Placeholder 3"/>
          <p:cNvSpPr>
            <a:spLocks noGrp="1"/>
          </p:cNvSpPr>
          <p:nvPr>
            <p:ph type="ftr" sz="quarter" idx="11"/>
          </p:nvPr>
        </p:nvSpPr>
        <p:spPr/>
        <p:txBody>
          <a:bodyPr/>
          <a:p>
            <a:r>
              <a:rPr lang="en-US" altLang="zh-CN"/>
              <a:t>www.islide.cc</a:t>
            </a:r>
            <a:endParaRPr lang="zh-CN" altLang="en-US" dirty="0"/>
          </a:p>
        </p:txBody>
      </p:sp>
      <p:sp>
        <p:nvSpPr>
          <p:cNvPr id="5" name="Slide Number Placeholder 4"/>
          <p:cNvSpPr>
            <a:spLocks noGrp="1"/>
          </p:cNvSpPr>
          <p:nvPr>
            <p:ph type="sldNum" sz="quarter" idx="12"/>
          </p:nvPr>
        </p:nvSpPr>
        <p:spPr/>
        <p:txBody>
          <a:bodyPr/>
          <a:p>
            <a:fld id="{5DD3DB80-B894-403A-B48E-6FDC1A72010E}" type="slidenum">
              <a:rPr lang="zh-CN" altLang="en-US" smtClean="0"/>
            </a:fld>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参考文献</a:t>
            </a:r>
            <a:endParaRPr lang="en-US"/>
          </a:p>
        </p:txBody>
      </p:sp>
      <p:sp>
        <p:nvSpPr>
          <p:cNvPr id="3" name="Content Placeholder 2"/>
          <p:cNvSpPr>
            <a:spLocks noGrp="1"/>
          </p:cNvSpPr>
          <p:nvPr>
            <p:ph sz="quarter" idx="13"/>
          </p:nvPr>
        </p:nvSpPr>
        <p:spPr/>
        <p:txBody>
          <a:bodyPr/>
          <a:p>
            <a:r>
              <a:rPr lang="en-US"/>
              <a:t>[1] Cff J , Gast T , Teran J . Anisotropic elastoplasticity for cloth, knit and hair frictional contact[M]. ACM, 2017.</a:t>
            </a:r>
            <a:endParaRPr lang="en-US"/>
          </a:p>
          <a:p>
            <a:r>
              <a:rPr lang="en-US"/>
              <a:t>[2] 布料系统原理浅析和在Unity手游中的应用. 侑虎科技．搜狐网，2017．</a:t>
            </a:r>
            <a:endParaRPr lang="en-US"/>
          </a:p>
          <a:p>
            <a:pPr marL="0" indent="0">
              <a:buNone/>
            </a:pPr>
            <a:r>
              <a:rPr lang="en-US"/>
              <a:t>    http://www.sohu.com/a/167945749_726639</a:t>
            </a:r>
            <a:endParaRPr lang="en-US"/>
          </a:p>
        </p:txBody>
      </p:sp>
      <p:sp>
        <p:nvSpPr>
          <p:cNvPr id="4" name="Footer Placeholder 3"/>
          <p:cNvSpPr>
            <a:spLocks noGrp="1"/>
          </p:cNvSpPr>
          <p:nvPr>
            <p:ph type="ftr" sz="quarter" idx="11"/>
          </p:nvPr>
        </p:nvSpPr>
        <p:spPr/>
        <p:txBody>
          <a:bodyPr/>
          <a:p>
            <a:r>
              <a:rPr lang="en-US" altLang="zh-CN"/>
              <a:t>www.islide.cc</a:t>
            </a:r>
            <a:endParaRPr lang="zh-CN" altLang="en-US" dirty="0"/>
          </a:p>
        </p:txBody>
      </p:sp>
      <p:sp>
        <p:nvSpPr>
          <p:cNvPr id="5" name="Slide Number Placeholder 4"/>
          <p:cNvSpPr>
            <a:spLocks noGrp="1"/>
          </p:cNvSpPr>
          <p:nvPr>
            <p:ph type="sldNum" sz="quarter" idx="12"/>
          </p:nvPr>
        </p:nvSpPr>
        <p:spPr/>
        <p:txBody>
          <a:bodyPr/>
          <a:p>
            <a:fld id="{5DD3DB80-B894-403A-B48E-6FDC1A72010E}" type="slidenum">
              <a:rPr lang="zh-CN" altLang="en-US" smtClean="0"/>
            </a:fld>
            <a:endParaRPr lang="zh-CN" altLang="en-US"/>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1"/>
            </p:custDataLst>
          </p:nvPr>
        </p:nvSpPr>
        <p:spPr/>
        <p:txBody>
          <a:bodyPr/>
          <a:lstStyle/>
          <a:p>
            <a:r>
              <a:rPr lang="en-US" altLang="zh-CN"/>
              <a:t>Thanks.</a:t>
            </a:r>
            <a:endParaRPr lang="en-US" altLang="zh-CN"/>
          </a:p>
        </p:txBody>
      </p:sp>
      <p:sp>
        <p:nvSpPr>
          <p:cNvPr id="6" name="文本占位符 5"/>
          <p:cNvSpPr>
            <a:spLocks noGrp="1"/>
          </p:cNvSpPr>
          <p:nvPr>
            <p:ph type="body" sz="quarter" idx="10"/>
            <p:custDataLst>
              <p:tags r:id="rId2"/>
            </p:custDataLst>
          </p:nvPr>
        </p:nvSpPr>
        <p:spPr/>
        <p:txBody>
          <a:bodyPr/>
          <a:lstStyle/>
          <a:p>
            <a:r>
              <a:rPr lang="en-US" altLang="zh-CN"/>
              <a:t>And Your Slogan Here.</a:t>
            </a:r>
            <a:endParaRPr lang="en-US" altLang="zh-CN"/>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摘要</a:t>
            </a:r>
            <a:endParaRPr lang="en-US"/>
          </a:p>
        </p:txBody>
      </p:sp>
      <p:sp>
        <p:nvSpPr>
          <p:cNvPr id="3" name="Content Placeholder 2"/>
          <p:cNvSpPr>
            <a:spLocks noGrp="1"/>
          </p:cNvSpPr>
          <p:nvPr>
            <p:ph sz="quarter" idx="13"/>
          </p:nvPr>
        </p:nvSpPr>
        <p:spPr/>
        <p:txBody>
          <a:bodyPr/>
          <a:p>
            <a:r>
              <a:rPr lang="en-US"/>
              <a:t>随着新一代三维动画技术的发展和普及，在主流3D游戏中用到的动画技术越来越富有技术含量。其中比较具有代表性的就是游戏中的布料系统，简而言之，布料系统便是借由物理引擎与计算机动画技术使得角色的衣物或场景中的柔性物体等，在发生碰撞或移动时，表现出应有的柔性姿态，从而实现接近现实中的柔性物体表现。出于对游戏中布料系统的兴趣，我选择阅读了此文章。</a:t>
            </a:r>
            <a:endParaRPr lang="en-US"/>
          </a:p>
          <a:p>
            <a:r>
              <a:rPr lang="en-US"/>
              <a:t>作者团队提供了一种新的模型与计算方法，来对布料、针织物与头发等的摩擦接触的各向异性弹塑性进行模拟（作者称之为MPM离散化）。相比起以前的技术，由MPM离散化进行各向异性弹塑性模拟的渲染结果具有更高的真实度。同时，也要求更高的计算性能。而随着计算机硬件的发展与实时渲染技术的增强，相信在不远的将来，新型布料技术也一定会被普及至民用级别的游戏、动画等产品中。</a:t>
            </a:r>
            <a:endParaRPr lang="en-US"/>
          </a:p>
          <a:p>
            <a:endParaRPr lang="en-US"/>
          </a:p>
          <a:p>
            <a:r>
              <a:rPr lang="en-US"/>
              <a:t>关键词：布料系统，MPM，离散化，弹塑性</a:t>
            </a:r>
            <a:endParaRPr 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custDataLst>
              <p:tags r:id="rId1"/>
            </p:custDataLst>
          </p:nvPr>
        </p:nvGrpSpPr>
        <p:grpSpPr>
          <a:xfrm>
            <a:off x="757282" y="1700808"/>
            <a:ext cx="10763205" cy="4083608"/>
            <a:chOff x="757282" y="1700808"/>
            <a:chExt cx="10763205" cy="4083608"/>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757282" y="1700808"/>
              <a:ext cx="10763205" cy="4083608"/>
              <a:chOff x="1175743" y="1700808"/>
              <a:chExt cx="10344744" cy="4083608"/>
            </a:xfrm>
          </p:grpSpPr>
          <p:sp>
            <p:nvSpPr>
              <p:cNvPr id="7" name="iṡľïḑè"/>
              <p:cNvSpPr txBox="1"/>
              <p:nvPr>
                <p:custDataLst>
                  <p:tags r:id="rId3"/>
                </p:custDataLst>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90204" pitchFamily="34" charset="0"/>
                    <a:ea typeface="微软雅黑" charset="-122"/>
                    <a:cs typeface="+mn-ea"/>
                  </a:defRPr>
                </a:lvl1pPr>
                <a:lvl2pPr marL="742950" indent="-285750">
                  <a:defRPr sz="3200" b="1">
                    <a:solidFill>
                      <a:srgbClr val="4D4D4D"/>
                    </a:solidFill>
                    <a:latin typeface="Arial" panose="020B0604020202090204" pitchFamily="34" charset="0"/>
                    <a:ea typeface="黑体" panose="02010609060101010101" pitchFamily="49" charset="-122"/>
                  </a:defRPr>
                </a:lvl2pPr>
                <a:lvl3pPr marL="1143000" indent="-228600">
                  <a:defRPr sz="3200" b="1">
                    <a:solidFill>
                      <a:srgbClr val="4D4D4D"/>
                    </a:solidFill>
                    <a:latin typeface="Arial" panose="020B0604020202090204" pitchFamily="34" charset="0"/>
                    <a:ea typeface="黑体" panose="02010609060101010101" pitchFamily="49" charset="-122"/>
                  </a:defRPr>
                </a:lvl3pPr>
                <a:lvl4pPr marL="1600200" indent="-228600">
                  <a:defRPr sz="3200" b="1">
                    <a:solidFill>
                      <a:srgbClr val="4D4D4D"/>
                    </a:solidFill>
                    <a:latin typeface="Arial" panose="020B0604020202090204" pitchFamily="34" charset="0"/>
                    <a:ea typeface="黑体" panose="02010609060101010101" pitchFamily="49" charset="-122"/>
                  </a:defRPr>
                </a:lvl4pPr>
                <a:lvl5pPr marL="2057400" indent="-228600">
                  <a:defRPr sz="3200" b="1">
                    <a:solidFill>
                      <a:srgbClr val="4D4D4D"/>
                    </a:solidFill>
                    <a:latin typeface="Arial" panose="020B060402020209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90204" pitchFamily="34" charset="0"/>
                    <a:ea typeface="黑体" panose="02010609060101010101" pitchFamily="49" charset="-122"/>
                  </a:defRPr>
                </a:lvl9pPr>
              </a:lstStyle>
              <a:p>
                <a:pPr marL="342900" indent="-342900">
                  <a:lnSpc>
                    <a:spcPct val="150000"/>
                  </a:lnSpc>
                  <a:buFont typeface="+mj-lt"/>
                  <a:buAutoNum type="arabicPeriod"/>
                </a:pPr>
                <a:r>
                  <a:rPr lang="zh-CN" altLang="en-US" sz="2000" b="0">
                    <a:latin typeface="+mn-lt"/>
                    <a:ea typeface="+mn-ea"/>
                    <a:cs typeface="+mn-cs"/>
                    <a:sym typeface="+mn-lt"/>
                  </a:rPr>
                  <a:t>关于布料系统</a:t>
                </a:r>
                <a:endParaRPr lang="zh-CN" altLang="en-US" sz="2000" b="0">
                  <a:latin typeface="+mn-lt"/>
                  <a:ea typeface="+mn-ea"/>
                  <a:cs typeface="+mn-cs"/>
                  <a:sym typeface="+mn-lt"/>
                </a:endParaRPr>
              </a:p>
              <a:p>
                <a:pPr marL="342900" indent="-342900">
                  <a:lnSpc>
                    <a:spcPct val="150000"/>
                  </a:lnSpc>
                  <a:buFont typeface="+mj-lt"/>
                  <a:buAutoNum type="arabicPeriod"/>
                </a:pPr>
                <a:r>
                  <a:rPr lang="zh-CN" altLang="en-US" sz="2000" b="0">
                    <a:latin typeface="+mn-lt"/>
                    <a:ea typeface="+mn-ea"/>
                    <a:cs typeface="+mn-cs"/>
                    <a:sym typeface="+mn-lt"/>
                  </a:rPr>
                  <a:t>关于此文章的解读</a:t>
                </a:r>
                <a:endParaRPr lang="zh-CN" altLang="en-US" sz="2000" b="0">
                  <a:latin typeface="+mn-lt"/>
                  <a:ea typeface="+mn-ea"/>
                  <a:cs typeface="+mn-cs"/>
                  <a:sym typeface="+mn-lt"/>
                </a:endParaRPr>
              </a:p>
              <a:p>
                <a:pPr marL="342900" indent="-342900">
                  <a:lnSpc>
                    <a:spcPct val="150000"/>
                  </a:lnSpc>
                  <a:buFont typeface="+mj-lt"/>
                  <a:buAutoNum type="arabicPeriod"/>
                </a:pPr>
                <a:r>
                  <a:rPr lang="zh-CN" altLang="en-US" sz="2000" b="0">
                    <a:latin typeface="+mn-lt"/>
                    <a:ea typeface="+mn-ea"/>
                    <a:cs typeface="+mn-cs"/>
                    <a:sym typeface="+mn-lt"/>
                  </a:rPr>
                  <a:t>感悟与体会</a:t>
                </a:r>
                <a:endParaRPr lang="zh-CN" altLang="en-US" sz="2000" b="0">
                  <a:latin typeface="+mn-lt"/>
                  <a:ea typeface="+mn-ea"/>
                  <a:cs typeface="+mn-cs"/>
                  <a:sym typeface="+mn-lt"/>
                </a:endParaRPr>
              </a:p>
              <a:p>
                <a:pPr marL="342900" indent="-342900">
                  <a:lnSpc>
                    <a:spcPct val="150000"/>
                  </a:lnSpc>
                  <a:buFont typeface="+mj-lt"/>
                  <a:buAutoNum type="arabicPeriod"/>
                </a:pPr>
                <a:r>
                  <a:rPr lang="zh-CN" altLang="en-US" sz="2000" b="0">
                    <a:latin typeface="+mn-lt"/>
                    <a:ea typeface="+mn-ea"/>
                    <a:cs typeface="+mn-cs"/>
                    <a:sym typeface="+mn-lt"/>
                  </a:rPr>
                  <a:t>参考文献</a:t>
                </a:r>
                <a:endParaRPr lang="zh-CN" altLang="en-US" sz="2000" b="0">
                  <a:latin typeface="+mn-lt"/>
                  <a:ea typeface="+mn-ea"/>
                  <a:cs typeface="+mn-cs"/>
                  <a:sym typeface="+mn-lt"/>
                </a:endParaRPr>
              </a:p>
              <a:p>
                <a:pPr indent="0">
                  <a:lnSpc>
                    <a:spcPct val="150000"/>
                  </a:lnSpc>
                  <a:buFont typeface="+mj-lt"/>
                  <a:buNone/>
                </a:pPr>
                <a:endParaRPr lang="zh-CN" altLang="en-US" sz="2000" b="0">
                  <a:latin typeface="+mn-lt"/>
                  <a:ea typeface="+mn-ea"/>
                  <a:cs typeface="+mn-cs"/>
                  <a:sym typeface="+mn-lt"/>
                </a:endParaRPr>
              </a:p>
            </p:txBody>
          </p:sp>
          <p:cxnSp>
            <p:nvCxnSpPr>
              <p:cNvPr id="8" name="直接连接符 7"/>
              <p:cNvCxnSpPr/>
              <p:nvPr>
                <p:custDataLst>
                  <p:tags r:id="rId4"/>
                </p:custDataLst>
              </p:nvPr>
            </p:nvCxnSpPr>
            <p:spPr>
              <a:xfrm>
                <a:off x="3696888" y="1780800"/>
                <a:ext cx="0" cy="4003616"/>
              </a:xfrm>
              <a:prstGeom prst="line">
                <a:avLst/>
              </a:prstGeom>
              <a:solidFill>
                <a:srgbClr val="FFCC00"/>
              </a:solidFill>
              <a:ln w="3175" cap="flat" cmpd="sng" algn="ctr">
                <a:solidFill>
                  <a:schemeClr val="tx1"/>
                </a:solidFill>
                <a:prstDash val="solid"/>
                <a:round/>
                <a:headEnd type="none" w="med" len="med"/>
                <a:tailEnd type="none" w="med" len="med"/>
              </a:ln>
              <a:effectLst/>
            </p:spPr>
          </p:cxnSp>
          <p:sp>
            <p:nvSpPr>
              <p:cNvPr id="9" name="išľïḋé"/>
              <p:cNvSpPr txBox="1"/>
              <p:nvPr>
                <p:custDataLst>
                  <p:tags r:id="rId5"/>
                </p:custDataLst>
              </p:nvPr>
            </p:nvSpPr>
            <p:spPr>
              <a:xfrm>
                <a:off x="1175743" y="1700808"/>
                <a:ext cx="2521108" cy="521970"/>
              </a:xfrm>
              <a:prstGeom prst="rect">
                <a:avLst/>
              </a:prstGeom>
              <a:solidFill>
                <a:schemeClr val="bg1"/>
              </a:solidFill>
            </p:spPr>
            <p:txBody>
              <a:bodyPr wrap="square" rtlCol="0">
                <a:spAutoFit/>
              </a:bodyPr>
              <a:lstStyle/>
              <a:p>
                <a:pPr algn="r"/>
                <a:r>
                  <a:rPr lang="tr-TR" sz="2800" b="1">
                    <a:solidFill>
                      <a:schemeClr val="tx2"/>
                    </a:solidFill>
                    <a:latin typeface="+mj-lt"/>
                    <a:ea typeface="+mj-ea"/>
                    <a:cs typeface="+mj-cs"/>
                    <a:sym typeface="+mn-lt"/>
                  </a:rPr>
                  <a:t>CONTENTS</a:t>
                </a:r>
                <a:endParaRPr lang="tr-TR" sz="2800" b="1">
                  <a:solidFill>
                    <a:schemeClr val="tx2"/>
                  </a:solidFill>
                  <a:latin typeface="+mj-lt"/>
                  <a:ea typeface="+mj-ea"/>
                  <a:cs typeface="+mj-cs"/>
                  <a:sym typeface="+mn-lt"/>
                </a:endParaRPr>
              </a:p>
            </p:txBody>
          </p:sp>
        </p:grpSp>
        <p:sp>
          <p:nvSpPr>
            <p:cNvPr id="10" name="poetry_91022"/>
            <p:cNvSpPr>
              <a:spLocks noChangeAspect="1"/>
            </p:cNvSpPr>
            <p:nvPr>
              <p:custDataLst>
                <p:tags r:id="rId6"/>
              </p:custDataLst>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accent1"/>
            </a:solidFill>
            <a:ln>
              <a:noFill/>
            </a:ln>
          </p:spPr>
          <p:txBody>
            <a:bodyPr/>
            <a:lstStyle/>
            <a:p>
              <a:endParaRPr lang="zh-CN" altLang="en-US" dirty="0">
                <a:cs typeface="+mn-ea"/>
                <a:sym typeface="+mn-lt"/>
              </a:endParaRPr>
            </a:p>
          </p:txBody>
        </p:sp>
      </p:grpSp>
    </p:spTree>
    <p:custDataLst>
      <p:tags r:id="rId7"/>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关于布料系统</a:t>
            </a:r>
            <a:endParaRPr lang="en-US"/>
          </a:p>
        </p:txBody>
      </p:sp>
      <p:sp>
        <p:nvSpPr>
          <p:cNvPr id="3" name="Content Placeholder 2"/>
          <p:cNvSpPr>
            <a:spLocks noGrp="1"/>
          </p:cNvSpPr>
          <p:nvPr>
            <p:ph sz="quarter" idx="13"/>
          </p:nvPr>
        </p:nvSpPr>
        <p:spPr/>
        <p:txBody>
          <a:bodyPr/>
          <a:p>
            <a:r>
              <a:rPr lang="en-US"/>
              <a:t>随着新一代三维动画技术的发展和普及，在主流3D游戏中用到的动画技术越来越富有技术含量。其中比较具有代表性的就是游戏中的布料系统，简而言之，布料系统便是借由物理引擎与计算机动画技术使得角色的衣物或场景中的柔性物体等，在发生碰撞或移动时，表现出应有的柔性姿态，从而实现接近现实中的柔性物体表现。为了提高游戏的竞争力与玩家的满意度，布料系统越来越得到重视，各大游戏厂商们纷纷开始在自己的游戏中加入布料系统，并且时刻保持着更新换代的脚步。</a:t>
            </a:r>
            <a:endParaRPr lang="en-US"/>
          </a:p>
          <a:p>
            <a:r>
              <a:rPr lang="en-US"/>
              <a:t>在主流物理引擎中，都已经集成提供了布料系统，故各游戏的开发厂商、各个游戏制作引擎也不会大费周折去实现自己的布料系统，而是倾向于使用物理引擎提供的布料系统。其中，Nvidia的PhysX物理引擎是知名度最高的，也是玩家们最熟悉的。Unity的物理引擎就是基于PhysX搭建的，而一些使用Unreal引擎及一些自研引擎的开发商，也偏爱使用PhysX。除了物理引擎之外，还可以通过添加相应插件等来增加布料系统的效果真实性。</a:t>
            </a:r>
            <a:endParaRPr lang="en-US"/>
          </a:p>
        </p:txBody>
      </p:sp>
      <p:sp>
        <p:nvSpPr>
          <p:cNvPr id="4" name="Footer Placeholder 3"/>
          <p:cNvSpPr>
            <a:spLocks noGrp="1"/>
          </p:cNvSpPr>
          <p:nvPr>
            <p:ph type="ftr" sz="quarter" idx="11"/>
          </p:nvPr>
        </p:nvSpPr>
        <p:spPr/>
        <p:txBody>
          <a:bodyPr/>
          <a:p>
            <a:r>
              <a:rPr lang="en-US" altLang="zh-CN"/>
              <a:t>www.islide.cc</a:t>
            </a:r>
            <a:endParaRPr lang="zh-CN" altLang="en-US" dirty="0"/>
          </a:p>
        </p:txBody>
      </p:sp>
      <p:sp>
        <p:nvSpPr>
          <p:cNvPr id="5" name="Slide Number Placeholder 4"/>
          <p:cNvSpPr>
            <a:spLocks noGrp="1"/>
          </p:cNvSpPr>
          <p:nvPr>
            <p:ph type="sldNum" sz="quarter" idx="12"/>
          </p:nvPr>
        </p:nvSpPr>
        <p:spPr/>
        <p:txBody>
          <a:bodyPr/>
          <a:p>
            <a:fld id="{5DD3DB80-B894-403A-B48E-6FDC1A72010E}" type="slidenum">
              <a:rPr lang="zh-CN" altLang="en-US" smtClean="0"/>
            </a:fld>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关于此文章的解读</a:t>
            </a:r>
            <a:endParaRPr lang="en-US"/>
          </a:p>
        </p:txBody>
      </p:sp>
      <p:sp>
        <p:nvSpPr>
          <p:cNvPr id="3" name="Content Placeholder 2"/>
          <p:cNvSpPr>
            <a:spLocks noGrp="1"/>
          </p:cNvSpPr>
          <p:nvPr>
            <p:ph sz="quarter" idx="13"/>
          </p:nvPr>
        </p:nvSpPr>
        <p:spPr/>
        <p:txBody>
          <a:bodyPr/>
          <a:p>
            <a:pPr marL="0" indent="0">
              <a:buNone/>
            </a:pPr>
            <a:r>
              <a:rPr lang="en-US"/>
              <a:t>介绍</a:t>
            </a:r>
            <a:endParaRPr lang="en-US"/>
          </a:p>
          <a:p>
            <a:r>
              <a:rPr lang="zh-CN" altLang="en-US"/>
              <a:t>近</a:t>
            </a:r>
            <a:r>
              <a:rPr lang="en-US"/>
              <a:t>30年来，基于物理的弹性曲面和曲线动画已经成为计算机图形学中的一个重要方面。无论是虚拟服装中不同层次的衣服，头发中的单股线或是针织服装中的纱线，这些材料的碰撞和接触现象对于基于物理效果的模拟所提供的丰富性和真实性都是十分重要的。然而由于这些材料过薄的特性使得碰撞检测和分辨率成为具有挑战性的难题，而解决这个问题的过程便往往是现代视觉效果的瓶颈。基于近期的通过弹塑性来表征颗粒材料中的摩擦接触的方法，作者提出了一种通过使用混合拉格朗日/欧拉材料点法（MPM）的离散化来模拟连续视图的摩擦接触以实现codimensional弹性.与传统方法不同，这种对于弹塑性的描述完全表征了连续体中的碰撞和接触相应，并且不需要单独的后续处理。</a:t>
            </a:r>
            <a:endParaRPr lang="en-US"/>
          </a:p>
        </p:txBody>
      </p:sp>
      <p:sp>
        <p:nvSpPr>
          <p:cNvPr id="4" name="Footer Placeholder 3"/>
          <p:cNvSpPr>
            <a:spLocks noGrp="1"/>
          </p:cNvSpPr>
          <p:nvPr>
            <p:ph type="ftr" sz="quarter" idx="11"/>
          </p:nvPr>
        </p:nvSpPr>
        <p:spPr/>
        <p:txBody>
          <a:bodyPr/>
          <a:p>
            <a:r>
              <a:rPr lang="en-US" altLang="zh-CN"/>
              <a:t>www.islide.cc</a:t>
            </a:r>
            <a:endParaRPr lang="zh-CN" altLang="en-US" dirty="0"/>
          </a:p>
        </p:txBody>
      </p:sp>
      <p:sp>
        <p:nvSpPr>
          <p:cNvPr id="5" name="Slide Number Placeholder 4"/>
          <p:cNvSpPr>
            <a:spLocks noGrp="1"/>
          </p:cNvSpPr>
          <p:nvPr>
            <p:ph type="sldNum" sz="quarter" idx="12"/>
          </p:nvPr>
        </p:nvSpPr>
        <p:spPr/>
        <p:txBody>
          <a:bodyPr/>
          <a:p>
            <a:fld id="{5DD3DB80-B894-403A-B48E-6FDC1A72010E}" type="slidenum">
              <a:rPr lang="zh-CN" altLang="en-US" smtClean="0"/>
            </a:fld>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关于此文章的解读</a:t>
            </a:r>
            <a:endParaRPr lang="en-US"/>
          </a:p>
        </p:txBody>
      </p:sp>
      <p:sp>
        <p:nvSpPr>
          <p:cNvPr id="3" name="Content Placeholder 2"/>
          <p:cNvSpPr>
            <a:spLocks noGrp="1"/>
          </p:cNvSpPr>
          <p:nvPr>
            <p:ph sz="quarter" idx="13"/>
          </p:nvPr>
        </p:nvSpPr>
        <p:spPr/>
        <p:txBody>
          <a:bodyPr/>
          <a:p>
            <a:pPr marL="0" indent="0">
              <a:buNone/>
            </a:pPr>
            <a:r>
              <a:rPr lang="en-US"/>
              <a:t>前置技术</a:t>
            </a:r>
            <a:endParaRPr lang="en-US"/>
          </a:p>
          <a:p>
            <a:r>
              <a:t>a.布料/衣物模拟</a:t>
            </a:r>
          </a:p>
          <a:p>
            <a:r>
              <a:t>b.基于纱线和针织物的服装模拟</a:t>
            </a:r>
          </a:p>
          <a:p>
            <a:r>
              <a:t>c.头发模拟</a:t>
            </a:r>
          </a:p>
          <a:p>
            <a:r>
              <a:t>d.并行计算</a:t>
            </a:r>
          </a:p>
          <a:p>
            <a:r>
              <a:t>e.简化和自适应模型</a:t>
            </a:r>
          </a:p>
          <a:p>
            <a:r>
              <a:t>f.欧拉和连续碰撞/接触</a:t>
            </a:r>
            <a:endParaRPr lang="en-US"/>
          </a:p>
        </p:txBody>
      </p:sp>
      <p:sp>
        <p:nvSpPr>
          <p:cNvPr id="4" name="Footer Placeholder 3"/>
          <p:cNvSpPr>
            <a:spLocks noGrp="1"/>
          </p:cNvSpPr>
          <p:nvPr>
            <p:ph type="ftr" sz="quarter" idx="11"/>
          </p:nvPr>
        </p:nvSpPr>
        <p:spPr/>
        <p:txBody>
          <a:bodyPr/>
          <a:p>
            <a:r>
              <a:rPr lang="en-US" altLang="zh-CN"/>
              <a:t>www.islide.cc</a:t>
            </a:r>
            <a:endParaRPr lang="zh-CN" altLang="en-US" dirty="0"/>
          </a:p>
        </p:txBody>
      </p:sp>
      <p:sp>
        <p:nvSpPr>
          <p:cNvPr id="5" name="Slide Number Placeholder 4"/>
          <p:cNvSpPr>
            <a:spLocks noGrp="1"/>
          </p:cNvSpPr>
          <p:nvPr>
            <p:ph type="sldNum" sz="quarter" idx="12"/>
          </p:nvPr>
        </p:nvSpPr>
        <p:spPr/>
        <p:txBody>
          <a:bodyPr/>
          <a:p>
            <a:fld id="{5DD3DB80-B894-403A-B48E-6FDC1A72010E}" type="slidenum">
              <a:rPr lang="zh-CN" altLang="en-US" smtClean="0"/>
            </a:fld>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关于此文章的解读</a:t>
            </a:r>
            <a:endParaRPr lang="en-US"/>
          </a:p>
        </p:txBody>
      </p:sp>
      <p:sp>
        <p:nvSpPr>
          <p:cNvPr id="3" name="Content Placeholder 2"/>
          <p:cNvSpPr>
            <a:spLocks noGrp="1"/>
          </p:cNvSpPr>
          <p:nvPr>
            <p:ph sz="quarter" idx="13"/>
          </p:nvPr>
        </p:nvSpPr>
        <p:spPr/>
        <p:txBody>
          <a:bodyPr/>
          <a:p>
            <a:pPr marL="0" indent="0">
              <a:buNone/>
            </a:pPr>
            <a:r>
              <a:rPr lang="en-US"/>
              <a:t>数学原理</a:t>
            </a:r>
            <a:endParaRPr lang="en-US"/>
          </a:p>
          <a:p>
            <a:r>
              <a:t>a.变形梯度</a:t>
            </a:r>
          </a:p>
          <a:p>
            <a:r>
              <a:t>b. Codimensional各向异性塑性与弹性</a:t>
            </a:r>
          </a:p>
          <a:p>
            <a:r>
              <a:t>c. 摩擦与塑变值条件</a:t>
            </a:r>
          </a:p>
        </p:txBody>
      </p:sp>
      <p:sp>
        <p:nvSpPr>
          <p:cNvPr id="4" name="Footer Placeholder 3"/>
          <p:cNvSpPr>
            <a:spLocks noGrp="1"/>
          </p:cNvSpPr>
          <p:nvPr>
            <p:ph type="ftr" sz="quarter" idx="11"/>
          </p:nvPr>
        </p:nvSpPr>
        <p:spPr/>
        <p:txBody>
          <a:bodyPr/>
          <a:p>
            <a:r>
              <a:rPr lang="en-US" altLang="zh-CN"/>
              <a:t>www.islide.cc</a:t>
            </a:r>
            <a:endParaRPr lang="zh-CN" altLang="en-US" dirty="0"/>
          </a:p>
        </p:txBody>
      </p:sp>
      <p:sp>
        <p:nvSpPr>
          <p:cNvPr id="5" name="Slide Number Placeholder 4"/>
          <p:cNvSpPr>
            <a:spLocks noGrp="1"/>
          </p:cNvSpPr>
          <p:nvPr>
            <p:ph type="sldNum" sz="quarter" idx="12"/>
          </p:nvPr>
        </p:nvSpPr>
        <p:spPr/>
        <p:txBody>
          <a:bodyPr/>
          <a:p>
            <a:fld id="{5DD3DB80-B894-403A-B48E-6FDC1A72010E}" type="slidenum">
              <a:rPr lang="zh-CN" altLang="en-US" smtClean="0"/>
            </a:fld>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关于此文章的解读</a:t>
            </a:r>
            <a:endParaRPr lang="en-US"/>
          </a:p>
        </p:txBody>
      </p:sp>
      <p:sp>
        <p:nvSpPr>
          <p:cNvPr id="3" name="Content Placeholder 2"/>
          <p:cNvSpPr>
            <a:spLocks noGrp="1"/>
          </p:cNvSpPr>
          <p:nvPr>
            <p:ph sz="quarter" idx="13"/>
          </p:nvPr>
        </p:nvSpPr>
        <p:spPr/>
        <p:txBody>
          <a:bodyPr/>
          <a:p>
            <a:pPr marL="0" indent="0">
              <a:buNone/>
            </a:pPr>
            <a:r>
              <a:rPr lang="en-US"/>
              <a:t>离散化</a:t>
            </a:r>
            <a:endParaRPr lang="en-US"/>
          </a:p>
          <a:p>
            <a:r>
              <a:t>a.拉格朗日状态</a:t>
            </a:r>
          </a:p>
          <a:p>
            <a:r>
              <a:t>b.网格传输</a:t>
            </a:r>
          </a:p>
          <a:p>
            <a:r>
              <a:t>c.变形梯度更新</a:t>
            </a:r>
          </a:p>
          <a:p>
            <a:r>
              <a:t>d.网格动量更新</a:t>
            </a:r>
          </a:p>
          <a:p>
            <a:r>
              <a:t>e.返回映射</a:t>
            </a:r>
          </a:p>
        </p:txBody>
      </p:sp>
      <p:sp>
        <p:nvSpPr>
          <p:cNvPr id="4" name="Footer Placeholder 3"/>
          <p:cNvSpPr>
            <a:spLocks noGrp="1"/>
          </p:cNvSpPr>
          <p:nvPr>
            <p:ph type="ftr" sz="quarter" idx="11"/>
          </p:nvPr>
        </p:nvSpPr>
        <p:spPr/>
        <p:txBody>
          <a:bodyPr/>
          <a:p>
            <a:r>
              <a:rPr lang="en-US" altLang="zh-CN"/>
              <a:t>www.islide.cc</a:t>
            </a:r>
            <a:endParaRPr lang="zh-CN" altLang="en-US" dirty="0"/>
          </a:p>
        </p:txBody>
      </p:sp>
      <p:sp>
        <p:nvSpPr>
          <p:cNvPr id="5" name="Slide Number Placeholder 4"/>
          <p:cNvSpPr>
            <a:spLocks noGrp="1"/>
          </p:cNvSpPr>
          <p:nvPr>
            <p:ph type="sldNum" sz="quarter" idx="12"/>
          </p:nvPr>
        </p:nvSpPr>
        <p:spPr/>
        <p:txBody>
          <a:bodyPr/>
          <a:p>
            <a:fld id="{5DD3DB80-B894-403A-B48E-6FDC1A72010E}" type="slidenum">
              <a:rPr lang="zh-CN" altLang="en-US" smtClean="0"/>
            </a:fld>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关于此文章的解读</a:t>
            </a:r>
            <a:endParaRPr lang="en-US"/>
          </a:p>
        </p:txBody>
      </p:sp>
      <p:sp>
        <p:nvSpPr>
          <p:cNvPr id="3" name="Content Placeholder 2"/>
          <p:cNvSpPr>
            <a:spLocks noGrp="1"/>
          </p:cNvSpPr>
          <p:nvPr>
            <p:ph sz="quarter" idx="13"/>
          </p:nvPr>
        </p:nvSpPr>
        <p:spPr/>
        <p:txBody>
          <a:bodyPr/>
          <a:p>
            <a:pPr marL="0" indent="0">
              <a:buNone/>
            </a:pPr>
            <a:r>
              <a:rPr lang="en-US"/>
              <a:t>实验结果</a:t>
            </a:r>
            <a:endParaRPr lang="en-US"/>
          </a:p>
          <a:p>
            <a:r>
              <a:rPr lang="en-US"/>
              <a:t>a.布。通过在涉及多次自碰撞的各种情况下模拟布三角表面来证明表面弹塑性模型的功效。弹塑性模型成功地以适度的计算成本解决了摩擦接触。值得注意的是，运行时间通常不会增长碰撞基元的数量。对于大多数布料的例子，选择零摩擦(cF=0和γ=0)以使布片之间能够平滑滑动。</a:t>
            </a:r>
            <a:endParaRPr lang="en-US"/>
          </a:p>
          <a:p>
            <a:r>
              <a:rPr lang="en-US"/>
              <a:t>b.针织服装，头发和纤维。通过针织物的纱线水平模拟证明了纤维弹塑性。甚至可以模拟每根纱线的多个纱线。</a:t>
            </a:r>
            <a:endParaRPr lang="en-US"/>
          </a:p>
          <a:p>
            <a:r>
              <a:rPr lang="en-US"/>
              <a:t>c.双向耦合。与其他MPM求解器一样，作者的方法自然可以处理多种材料耦合，无需任何额外的处理。</a:t>
            </a:r>
            <a:endParaRPr lang="en-US"/>
          </a:p>
          <a:p>
            <a:r>
              <a:rPr lang="en-US"/>
              <a:t>d.与以前的MPM方法比较。如果只应用弹性，曲线成功地彼此分离，但表现出过度的摩擦效应。当采用全弹塑性模型时，动力学变得自然而逼真，并呈现出平滑的摩擦滑动表现。</a:t>
            </a:r>
            <a:endParaRPr lang="en-US"/>
          </a:p>
        </p:txBody>
      </p:sp>
      <p:sp>
        <p:nvSpPr>
          <p:cNvPr id="4" name="Footer Placeholder 3"/>
          <p:cNvSpPr>
            <a:spLocks noGrp="1"/>
          </p:cNvSpPr>
          <p:nvPr>
            <p:ph type="ftr" sz="quarter" idx="11"/>
          </p:nvPr>
        </p:nvSpPr>
        <p:spPr/>
        <p:txBody>
          <a:bodyPr/>
          <a:p>
            <a:r>
              <a:rPr lang="en-US" altLang="zh-CN"/>
              <a:t>www.islide.cc</a:t>
            </a:r>
            <a:endParaRPr lang="zh-CN" altLang="en-US" dirty="0"/>
          </a:p>
        </p:txBody>
      </p:sp>
      <p:sp>
        <p:nvSpPr>
          <p:cNvPr id="5" name="Slide Number Placeholder 4"/>
          <p:cNvSpPr>
            <a:spLocks noGrp="1"/>
          </p:cNvSpPr>
          <p:nvPr>
            <p:ph type="sldNum" sz="quarter" idx="12"/>
          </p:nvPr>
        </p:nvSpPr>
        <p:spPr/>
        <p:txBody>
          <a:bodyPr/>
          <a:p>
            <a:fld id="{5DD3DB80-B894-403A-B48E-6FDC1A72010E}" type="slidenum">
              <a:rPr lang="zh-CN" altLang="en-US" smtClean="0"/>
            </a:fld>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7141"/>
</p:tagLst>
</file>

<file path=ppt/tags/tag10.xml><?xml version="1.0" encoding="utf-8"?>
<p:tagLst xmlns:p="http://schemas.openxmlformats.org/presentationml/2006/main">
  <p:tag name="KSO_WM_BEAUTIFY_FLAG" val="#wm#"/>
  <p:tag name="KSO_WM_TEMPLATE_CATEGORY" val="custom"/>
  <p:tag name="KSO_WM_TEMPLATE_INDEX" val="20187140"/>
</p:tagLst>
</file>

<file path=ppt/tags/tag11.xml><?xml version="1.0" encoding="utf-8"?>
<p:tagLst xmlns:p="http://schemas.openxmlformats.org/presentationml/2006/main">
  <p:tag name="KSO_WM_TAG_VERSION" val="1.0"/>
  <p:tag name="KSO_WM_BEAUTIFY_FLAG" val="#wm#"/>
  <p:tag name="KSO_WM_UNIT_TYPE" val="i"/>
  <p:tag name="KSO_WM_UNIT_ID" val="custom20187140_2*i*0"/>
  <p:tag name="KSO_WM_TEMPLATE_CATEGORY" val="custom"/>
  <p:tag name="KSO_WM_TEMPLATE_INDEX" val="20187140"/>
  <p:tag name="KSO_WM_UNIT_INDEX" val="0"/>
  <p:tag name="KSO_WM_UNIT_HIGHLIGHT" val="0"/>
  <p:tag name="KSO_WM_UNIT_COMPATIBLE" val="0"/>
  <p:tag name="KSO_WM_UNIT_LAYERLEVEL" val="1"/>
</p:tagLst>
</file>

<file path=ppt/tags/tag12.xml><?xml version="1.0" encoding="utf-8"?>
<p:tagLst xmlns:p="http://schemas.openxmlformats.org/presentationml/2006/main">
  <p:tag name="ISLIDE.DIAGRAM" val="2b751056-6b97-492c-b763-340acee7e99d"/>
</p:tagLst>
</file>

<file path=ppt/tags/tag13.xml><?xml version="1.0" encoding="utf-8"?>
<p:tagLst xmlns:p="http://schemas.openxmlformats.org/presentationml/2006/main">
  <p:tag name="KSO_WM_TEMPLATE_CATEGORY" val="custom"/>
  <p:tag name="KSO_WM_TEMPLATE_INDEX" val="20187140"/>
  <p:tag name="KSO_WM_TAG_VERSION" val="1.0"/>
  <p:tag name="KSO_WM_UNIT_TYPE" val="f"/>
  <p:tag name="KSO_WM_UNIT_INDEX" val="1"/>
  <p:tag name="KSO_WM_UNIT_ID" val="custom20187140_2*f*1"/>
  <p:tag name="KSO_WM_UNIT_LAYERLEVEL" val="1"/>
  <p:tag name="KSO_WM_UNIT_VALUE" val="240"/>
  <p:tag name="KSO_WM_UNIT_HIGHLIGHT" val="0"/>
  <p:tag name="KSO_WM_UNIT_COMPATIBLE" val="0"/>
  <p:tag name="KSO_WM_BEAUTIFY_FLAG" val="#wm#"/>
  <p:tag name="KSO_WM_UNIT_PRESET_TEXT" val="Subtitle Here&#13;Subtitle Here&#13;Subtitle Here&#13;Subtitle Here"/>
</p:tagLst>
</file>

<file path=ppt/tags/tag14.xml><?xml version="1.0" encoding="utf-8"?>
<p:tagLst xmlns:p="http://schemas.openxmlformats.org/presentationml/2006/main">
  <p:tag name="KSO_WM_TAG_VERSION" val="1.0"/>
  <p:tag name="KSO_WM_BEAUTIFY_FLAG" val="#wm#"/>
  <p:tag name="KSO_WM_UNIT_TYPE" val="i"/>
  <p:tag name="KSO_WM_UNIT_ID" val="custom20187140_2*i*6"/>
  <p:tag name="KSO_WM_TEMPLATE_CATEGORY" val="custom"/>
  <p:tag name="KSO_WM_TEMPLATE_INDEX" val="20187140"/>
  <p:tag name="KSO_WM_UNIT_INDEX" val="6"/>
  <p:tag name="KSO_WM_UNIT_HIGHLIGHT" val="0"/>
  <p:tag name="KSO_WM_UNIT_COMPATIBLE" val="0"/>
  <p:tag name="KSO_WM_UNIT_LAYERLEVEL" val="1"/>
</p:tagLst>
</file>

<file path=ppt/tags/tag15.xml><?xml version="1.0" encoding="utf-8"?>
<p:tagLst xmlns:p="http://schemas.openxmlformats.org/presentationml/2006/main">
  <p:tag name="KSO_WM_TEMPLATE_CATEGORY" val="custom"/>
  <p:tag name="KSO_WM_TEMPLATE_INDEX" val="20187140"/>
  <p:tag name="KSO_WM_TAG_VERSION" val="1.0"/>
  <p:tag name="KSO_WM_UNIT_TYPE" val="a"/>
  <p:tag name="KSO_WM_UNIT_INDEX" val="1"/>
  <p:tag name="KSO_WM_UNIT_ID" val="custom20187140_2*a*1"/>
  <p:tag name="KSO_WM_UNIT_LAYERLEVEL" val="1"/>
  <p:tag name="KSO_WM_UNIT_ISCONTENTSTITLE" val="1"/>
  <p:tag name="KSO_WM_UNIT_VALUE" val="8"/>
  <p:tag name="KSO_WM_UNIT_HIGHLIGHT" val="0"/>
  <p:tag name="KSO_WM_UNIT_COMPATIBLE" val="0"/>
  <p:tag name="KSO_WM_BEAUTIFY_FLAG" val="#wm#"/>
  <p:tag name="KSO_WM_UNIT_PRESET_TEXT" val="CONTENTS"/>
</p:tagLst>
</file>

<file path=ppt/tags/tag16.xml><?xml version="1.0" encoding="utf-8"?>
<p:tagLst xmlns:p="http://schemas.openxmlformats.org/presentationml/2006/main">
  <p:tag name="KSO_WM_TAG_VERSION" val="1.0"/>
  <p:tag name="KSO_WM_BEAUTIFY_FLAG" val="#wm#"/>
  <p:tag name="KSO_WM_UNIT_TYPE" val="i"/>
  <p:tag name="KSO_WM_UNIT_ID" val="custom20187140_2*i*8"/>
  <p:tag name="KSO_WM_TEMPLATE_CATEGORY" val="custom"/>
  <p:tag name="KSO_WM_TEMPLATE_INDEX" val="20187140"/>
  <p:tag name="KSO_WM_UNIT_INDEX" val="8"/>
  <p:tag name="KSO_WM_UNIT_HIGHLIGHT" val="0"/>
  <p:tag name="KSO_WM_UNIT_COMPATIBLE" val="0"/>
  <p:tag name="KSO_WM_UNIT_LAYERLEVEL" val="1"/>
</p:tagLst>
</file>

<file path=ppt/tags/tag17.xml><?xml version="1.0" encoding="utf-8"?>
<p:tagLst xmlns:p="http://schemas.openxmlformats.org/presentationml/2006/main">
  <p:tag name="KSO_WM_TEMPLATE_CATEGORY" val="custom"/>
  <p:tag name="KSO_WM_TEMPLATE_INDEX" val="20187140"/>
  <p:tag name="KSO_WM_TAG_VERSION" val="1.0"/>
  <p:tag name="KSO_WM_SLIDE_ID" val="custom20187140_2"/>
  <p:tag name="KSO_WM_SLIDE_INDEX" val="2"/>
  <p:tag name="KSO_WM_SLIDE_ITEM_CNT" val="1"/>
  <p:tag name="KSO_WM_SLIDE_LAYOUT" val="a_f"/>
  <p:tag name="KSO_WM_SLIDE_LAYOUT_CNT" val="1_1"/>
  <p:tag name="KSO_WM_SLIDE_TYPE" val="contents"/>
  <p:tag name="KSO_WM_SLIDE_SUBTYPE" val="pureTxt"/>
  <p:tag name="KSO_WM_BEAUTIFY_FLAG" val="#wm#"/>
</p:tagLst>
</file>

<file path=ppt/tags/tag18.xml><?xml version="1.0" encoding="utf-8"?>
<p:tagLst xmlns:p="http://schemas.openxmlformats.org/presentationml/2006/main">
  <p:tag name="KSO_WM_BEAUTIFY_FLAG" val="#wm#"/>
  <p:tag name="KSO_WM_TEMPLATE_CATEGORY" val="custom"/>
  <p:tag name="KSO_WM_TEMPLATE_INDEX" val="20187140"/>
</p:tagLst>
</file>

<file path=ppt/tags/tag19.xml><?xml version="1.0" encoding="utf-8"?>
<p:tagLst xmlns:p="http://schemas.openxmlformats.org/presentationml/2006/main">
  <p:tag name="KSO_WM_BEAUTIFY_FLAG" val="#wm#"/>
  <p:tag name="KSO_WM_TEMPLATE_CATEGORY" val="custom"/>
  <p:tag name="KSO_WM_TEMPLATE_INDEX" val="20187140"/>
</p:tagLst>
</file>

<file path=ppt/tags/tag2.xml><?xml version="1.0" encoding="utf-8"?>
<p:tagLst xmlns:p="http://schemas.openxmlformats.org/presentationml/2006/main">
  <p:tag name="KSO_WM_TAG_VERSION" val="1.0"/>
  <p:tag name="KSO_WM_TEMPLATE_CATEGORY" val="custom"/>
  <p:tag name="KSO_WM_TEMPLATE_INDEX" val="20187141"/>
</p:tagLst>
</file>

<file path=ppt/tags/tag20.xml><?xml version="1.0" encoding="utf-8"?>
<p:tagLst xmlns:p="http://schemas.openxmlformats.org/presentationml/2006/main">
  <p:tag name="KSO_WM_BEAUTIFY_FLAG" val="#wm#"/>
  <p:tag name="KSO_WM_TEMPLATE_CATEGORY" val="custom"/>
  <p:tag name="KSO_WM_TEMPLATE_INDEX" val="20187140"/>
</p:tagLst>
</file>

<file path=ppt/tags/tag21.xml><?xml version="1.0" encoding="utf-8"?>
<p:tagLst xmlns:p="http://schemas.openxmlformats.org/presentationml/2006/main">
  <p:tag name="KSO_WM_BEAUTIFY_FLAG" val="#wm#"/>
  <p:tag name="KSO_WM_TEMPLATE_CATEGORY" val="custom"/>
  <p:tag name="KSO_WM_TEMPLATE_INDEX" val="20187140"/>
</p:tagLst>
</file>

<file path=ppt/tags/tag22.xml><?xml version="1.0" encoding="utf-8"?>
<p:tagLst xmlns:p="http://schemas.openxmlformats.org/presentationml/2006/main">
  <p:tag name="KSO_WM_BEAUTIFY_FLAG" val="#wm#"/>
  <p:tag name="KSO_WM_TEMPLATE_CATEGORY" val="custom"/>
  <p:tag name="KSO_WM_TEMPLATE_INDEX" val="20187140"/>
</p:tagLst>
</file>

<file path=ppt/tags/tag23.xml><?xml version="1.0" encoding="utf-8"?>
<p:tagLst xmlns:p="http://schemas.openxmlformats.org/presentationml/2006/main">
  <p:tag name="KSO_WM_BEAUTIFY_FLAG" val="#wm#"/>
  <p:tag name="KSO_WM_TEMPLATE_CATEGORY" val="custom"/>
  <p:tag name="KSO_WM_TEMPLATE_INDEX" val="20187140"/>
</p:tagLst>
</file>

<file path=ppt/tags/tag24.xml><?xml version="1.0" encoding="utf-8"?>
<p:tagLst xmlns:p="http://schemas.openxmlformats.org/presentationml/2006/main">
  <p:tag name="KSO_WM_BEAUTIFY_FLAG" val="#wm#"/>
  <p:tag name="KSO_WM_TEMPLATE_CATEGORY" val="custom"/>
  <p:tag name="KSO_WM_TEMPLATE_INDEX" val="20187140"/>
</p:tagLst>
</file>

<file path=ppt/tags/tag25.xml><?xml version="1.0" encoding="utf-8"?>
<p:tagLst xmlns:p="http://schemas.openxmlformats.org/presentationml/2006/main">
  <p:tag name="KSO_WM_BEAUTIFY_FLAG" val="#wm#"/>
  <p:tag name="KSO_WM_TEMPLATE_CATEGORY" val="custom"/>
  <p:tag name="KSO_WM_TEMPLATE_INDEX" val="20187140"/>
</p:tagLst>
</file>

<file path=ppt/tags/tag26.xml><?xml version="1.0" encoding="utf-8"?>
<p:tagLst xmlns:p="http://schemas.openxmlformats.org/presentationml/2006/main">
  <p:tag name="KSO_WM_BEAUTIFY_FLAG" val="#wm#"/>
  <p:tag name="KSO_WM_TEMPLATE_CATEGORY" val="custom"/>
  <p:tag name="KSO_WM_TEMPLATE_INDEX" val="20187140"/>
</p:tagLst>
</file>

<file path=ppt/tags/tag27.xml><?xml version="1.0" encoding="utf-8"?>
<p:tagLst xmlns:p="http://schemas.openxmlformats.org/presentationml/2006/main">
  <p:tag name="KSO_WM_BEAUTIFY_FLAG" val="#wm#"/>
  <p:tag name="KSO_WM_TEMPLATE_CATEGORY" val="custom"/>
  <p:tag name="KSO_WM_TEMPLATE_INDEX" val="20187140"/>
</p:tagLst>
</file>

<file path=ppt/tags/tag28.xml><?xml version="1.0" encoding="utf-8"?>
<p:tagLst xmlns:p="http://schemas.openxmlformats.org/presentationml/2006/main">
  <p:tag name="KSO_WM_TEMPLATE_CATEGORY" val="custom"/>
  <p:tag name="KSO_WM_TEMPLATE_INDEX" val="20187140"/>
  <p:tag name="KSO_WM_UNIT_TYPE" val="a"/>
  <p:tag name="KSO_WM_UNIT_INDEX" val="1"/>
  <p:tag name="KSO_WM_UNIT_ID" val="custom20187140_25*a*1"/>
  <p:tag name="KSO_WM_UNIT_LAYERLEVEL" val="1"/>
  <p:tag name="KSO_WM_UNIT_VALUE" val="5"/>
  <p:tag name="KSO_WM_UNIT_ISCONTENTSTITLE" val="0"/>
  <p:tag name="KSO_WM_UNIT_HIGHLIGHT" val="0"/>
  <p:tag name="KSO_WM_UNIT_COMPATIBLE" val="0"/>
  <p:tag name="KSO_WM_BEAUTIFY_FLAG" val="#wm#"/>
  <p:tag name="KSO_WM_TAG_VERSION" val="1.0"/>
  <p:tag name="KSO_WM_UNIT_PRESET_TEXT" val="Thanks."/>
</p:tagLst>
</file>

<file path=ppt/tags/tag29.xml><?xml version="1.0" encoding="utf-8"?>
<p:tagLst xmlns:p="http://schemas.openxmlformats.org/presentationml/2006/main">
  <p:tag name="KSO_WM_TEMPLATE_CATEGORY" val="custom"/>
  <p:tag name="KSO_WM_TEMPLATE_INDEX" val="20187140"/>
  <p:tag name="KSO_WM_UNIT_TYPE" val="b"/>
  <p:tag name="KSO_WM_UNIT_INDEX" val="1"/>
  <p:tag name="KSO_WM_UNIT_ID" val="custom20187140_25*b*1"/>
  <p:tag name="KSO_WM_UNIT_LAYERLEVEL" val="1"/>
  <p:tag name="KSO_WM_UNIT_HIGHLIGHT" val="0"/>
  <p:tag name="KSO_WM_UNIT_COMPATIBLE" val="0"/>
  <p:tag name="KSO_WM_BEAUTIFY_FLAG" val="#wm#"/>
  <p:tag name="KSO_WM_TAG_VERSION" val="1.0"/>
  <p:tag name="KSO_WM_UNIT_PRESET_TEXT" val="And Your Slogan Here."/>
  <p:tag name="KSO_WM_UNIT_ISCONTENTSTITLE" val="0"/>
</p:tagLst>
</file>

<file path=ppt/tags/tag3.xml><?xml version="1.0" encoding="utf-8"?>
<p:tagLst xmlns:p="http://schemas.openxmlformats.org/presentationml/2006/main">
  <p:tag name="KSO_WM_TEMPLATE_CATEGORY" val="custom"/>
  <p:tag name="KSO_WM_TEMPLATE_INDEX" val="20187140"/>
  <p:tag name="KSO_WM_TAG_VERSION" val="1.0"/>
  <p:tag name="KSO_WM_BEAUTIFY_FLAG" val="#wm#"/>
  <p:tag name="KSO_WM_TEMPLATE_THUMBS_INDEX" val="1、2、3、4、5、12、17、21、23、24、25"/>
</p:tagLst>
</file>

<file path=ppt/tags/tag30.xml><?xml version="1.0" encoding="utf-8"?>
<p:tagLst xmlns:p="http://schemas.openxmlformats.org/presentationml/2006/main">
  <p:tag name="KSO_WM_TEMPLATE_CATEGORY" val="custom"/>
  <p:tag name="KSO_WM_TEMPLATE_INDEX" val="20187140"/>
  <p:tag name="KSO_WM_TAG_VERSION" val="1.0"/>
  <p:tag name="KSO_WM_SLIDE_ID" val="custom20187140_25"/>
  <p:tag name="KSO_WM_SLIDE_INDEX" val="25"/>
  <p:tag name="KSO_WM_SLIDE_ITEM_CNT" val="2"/>
  <p:tag name="KSO_WM_SLIDE_LAYOUT" val="a_b"/>
  <p:tag name="KSO_WM_SLIDE_LAYOUT_CNT" val="1_1"/>
  <p:tag name="KSO_WM_SLIDE_TYPE" val="endPage"/>
  <p:tag name="KSO_WM_SLIDE_SUBTYPE" val="pureTxt"/>
  <p:tag name="KSO_WM_BEAUTIFY_FLAG" val="#wm#"/>
</p:tagLst>
</file>

<file path=ppt/tags/tag4.xml><?xml version="1.0" encoding="utf-8"?>
<p:tagLst xmlns:p="http://schemas.openxmlformats.org/presentationml/2006/main">
  <p:tag name="KSO_WM_TEMPLATE_CATEGORY" val="custom"/>
  <p:tag name="KSO_WM_TEMPLATE_INDEX" val="20187140"/>
  <p:tag name="KSO_WM_UNIT_TYPE" val="b"/>
  <p:tag name="KSO_WM_UNIT_INDEX" val="1"/>
  <p:tag name="KSO_WM_UNIT_ID" val="custom20187140_1*b*1"/>
  <p:tag name="KSO_WM_UNIT_LAYERLEVEL" val="1"/>
  <p:tag name="KSO_WM_UNIT_VALUE" val="70"/>
  <p:tag name="KSO_WM_UNIT_ISCONTENTSTITLE" val="0"/>
  <p:tag name="KSO_WM_UNIT_HIGHLIGHT" val="0"/>
  <p:tag name="KSO_WM_UNIT_COMPATIBLE" val="0"/>
  <p:tag name="KSO_WM_BEAUTIFY_FLAG" val="#wm#"/>
  <p:tag name="KSO_WM_TAG_VERSION" val="1.0"/>
  <p:tag name="KSO_WM_UNIT_PRESET_TEXT" val="Subtitle here"/>
</p:tagLst>
</file>

<file path=ppt/tags/tag5.xml><?xml version="1.0" encoding="utf-8"?>
<p:tagLst xmlns:p="http://schemas.openxmlformats.org/presentationml/2006/main">
  <p:tag name="KSO_WM_TEMPLATE_CATEGORY" val="custom"/>
  <p:tag name="KSO_WM_TEMPLATE_INDEX" val="20187140"/>
  <p:tag name="KSO_WM_UNIT_TYPE" val="a"/>
  <p:tag name="KSO_WM_UNIT_INDEX" val="1"/>
  <p:tag name="KSO_WM_UNIT_ID" val="custom20187140_1*a*1"/>
  <p:tag name="KSO_WM_UNIT_LAYERLEVEL" val="1"/>
  <p:tag name="KSO_WM_UNIT_VALUE" val="34"/>
  <p:tag name="KSO_WM_UNIT_ISCONTENTSTITLE" val="0"/>
  <p:tag name="KSO_WM_UNIT_HIGHLIGHT" val="0"/>
  <p:tag name="KSO_WM_UNIT_COMPATIBLE" val="0"/>
  <p:tag name="KSO_WM_BEAUTIFY_FLAG" val="#wm#"/>
  <p:tag name="KSO_WM_TAG_VERSION" val="1.0"/>
  <p:tag name="KSO_WM_UNIT_PRESET_TEXT" val="WPS® PowerPoint standard template."/>
</p:tagLst>
</file>

<file path=ppt/tags/tag6.xml><?xml version="1.0" encoding="utf-8"?>
<p:tagLst xmlns:p="http://schemas.openxmlformats.org/presentationml/2006/main">
  <p:tag name="KSO_WM_TEMPLATE_CATEGORY" val="custom"/>
  <p:tag name="KSO_WM_TEMPLATE_INDEX" val="20187140"/>
  <p:tag name="KSO_WM_UNIT_TYPE" val="b"/>
  <p:tag name="KSO_WM_UNIT_INDEX" val="2"/>
  <p:tag name="KSO_WM_UNIT_ID" val="custom20187140_1*b*2"/>
  <p:tag name="KSO_WM_UNIT_LAYERLEVEL" val="1"/>
  <p:tag name="KSO_WM_UNIT_HIGHLIGHT" val="0"/>
  <p:tag name="KSO_WM_UNIT_COMPATIBLE" val="0"/>
  <p:tag name="KSO_WM_BEAUTIFY_FLAG" val="#wm#"/>
  <p:tag name="KSO_WM_TAG_VERSION" val="1.0"/>
  <p:tag name="KSO_WM_UNIT_PRESET_TEXT" val="Speaker name and title"/>
  <p:tag name="KSO_WM_UNIT_ISCONTENTSTITLE" val="0"/>
</p:tagLst>
</file>

<file path=ppt/tags/tag7.xml><?xml version="1.0" encoding="utf-8"?>
<p:tagLst xmlns:p="http://schemas.openxmlformats.org/presentationml/2006/main">
  <p:tag name="KSO_WM_TEMPLATE_CATEGORY" val="custom"/>
  <p:tag name="KSO_WM_TEMPLATE_INDEX" val="20187140"/>
  <p:tag name="KSO_WM_UNIT_TYPE" val="b"/>
  <p:tag name="KSO_WM_UNIT_INDEX" val="3"/>
  <p:tag name="KSO_WM_UNIT_ID" val="custom20187140_1*b*3"/>
  <p:tag name="KSO_WM_UNIT_LAYERLEVEL" val="1"/>
  <p:tag name="KSO_WM_UNIT_HIGHLIGHT" val="0"/>
  <p:tag name="KSO_WM_UNIT_COMPATIBLE" val="0"/>
  <p:tag name="KSO_WM_BEAUTIFY_FLAG" val="#wm#"/>
  <p:tag name="KSO_WM_TAG_VERSION" val="1.0"/>
  <p:tag name="KSO_WM_UNIT_PRESET_TEXT" val="www.wps.cn"/>
  <p:tag name="KSO_WM_UNIT_ISCONTENTSTITLE" val="0"/>
</p:tagLst>
</file>

<file path=ppt/tags/tag8.xml><?xml version="1.0" encoding="utf-8"?>
<p:tagLst xmlns:p="http://schemas.openxmlformats.org/presentationml/2006/main">
  <p:tag name="KSO_WM_TEMPLATE_CATEGORY" val="custom"/>
  <p:tag name="KSO_WM_TEMPLATE_INDEX" val="20187140"/>
  <p:tag name="KSO_WM_UNIT_TYPE" val="b"/>
  <p:tag name="KSO_WM_UNIT_INDEX" val="3"/>
  <p:tag name="KSO_WM_UNIT_ID" val="custom20187140_1*b*3"/>
  <p:tag name="KSO_WM_UNIT_LAYERLEVEL" val="1"/>
  <p:tag name="KSO_WM_UNIT_HIGHLIGHT" val="0"/>
  <p:tag name="KSO_WM_UNIT_COMPATIBLE" val="0"/>
  <p:tag name="KSO_WM_BEAUTIFY_FLAG" val="#wm#"/>
  <p:tag name="KSO_WM_TAG_VERSION" val="1.0"/>
  <p:tag name="KSO_WM_UNIT_PRESET_TEXT" val="www.wps.cn"/>
  <p:tag name="KSO_WM_UNIT_ISCONTENTSTITLE" val="0"/>
</p:tagLst>
</file>

<file path=ppt/tags/tag9.xml><?xml version="1.0" encoding="utf-8"?>
<p:tagLst xmlns:p="http://schemas.openxmlformats.org/presentationml/2006/main">
  <p:tag name="KSO_WM_TEMPLATE_CATEGORY" val="custom"/>
  <p:tag name="KSO_WM_TEMPLATE_INDEX" val="20187140"/>
  <p:tag name="KSO_WM_TAG_VERSION" val="1.0"/>
  <p:tag name="KSO_WM_SLIDE_ID" val="custom20187140_1"/>
  <p:tag name="KSO_WM_SLIDE_INDEX" val="1"/>
  <p:tag name="KSO_WM_SLIDE_ITEM_CNT" val="4"/>
  <p:tag name="KSO_WM_SLIDE_LAYOUT" val="a_b"/>
  <p:tag name="KSO_WM_SLIDE_LAYOUT_CNT" val="1_3"/>
  <p:tag name="KSO_WM_SLIDE_TYPE" val="title"/>
  <p:tag name="KSO_WM_SLIDE_SUBTYPE" val="pureTxt"/>
  <p:tag name="KSO_WM_BEAUTIFY_FLAG" val="#wm#"/>
  <p:tag name="KSO_WM_TEMPLATE_THUMBS_INDEX" val="1、2、3、4、5、12、17、21、23、24、25"/>
</p:tagLst>
</file>

<file path=ppt/theme/theme1.xml><?xml version="1.0" encoding="utf-8"?>
<a:theme xmlns:a="http://schemas.openxmlformats.org/drawingml/2006/main" name="主题5">
  <a:themeElements>
    <a:clrScheme name="自定义 6">
      <a:dk1>
        <a:srgbClr val="000000"/>
      </a:dk1>
      <a:lt1>
        <a:srgbClr val="FFFFFF"/>
      </a:lt1>
      <a:dk2>
        <a:srgbClr val="E1605F"/>
      </a:dk2>
      <a:lt2>
        <a:srgbClr val="F0F0F0"/>
      </a:lt2>
      <a:accent1>
        <a:srgbClr val="E1605F"/>
      </a:accent1>
      <a:accent2>
        <a:srgbClr val="FFD500"/>
      </a:accent2>
      <a:accent3>
        <a:srgbClr val="00B1FF"/>
      </a:accent3>
      <a:accent4>
        <a:srgbClr val="858585"/>
      </a:accent4>
      <a:accent5>
        <a:srgbClr val="CCCCCC"/>
      </a:accent5>
      <a:accent6>
        <a:srgbClr val="4C4C4C"/>
      </a:accent6>
      <a:hlink>
        <a:srgbClr val="4276AA"/>
      </a:hlink>
      <a:folHlink>
        <a:srgbClr val="BFBFB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3181</Words>
  <Application>WPS Presentation</Application>
  <PresentationFormat>宽屏</PresentationFormat>
  <Paragraphs>136</Paragraphs>
  <Slides>14</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14</vt:i4>
      </vt:variant>
    </vt:vector>
  </HeadingPairs>
  <TitlesOfParts>
    <vt:vector size="29" baseType="lpstr">
      <vt:lpstr>Arial</vt:lpstr>
      <vt:lpstr>SimSun</vt:lpstr>
      <vt:lpstr>Wingdings</vt:lpstr>
      <vt:lpstr>微软雅黑</vt:lpstr>
      <vt:lpstr>黑体</vt:lpstr>
      <vt:lpstr>Heiti SC</vt:lpstr>
      <vt:lpstr>PingFang SC</vt:lpstr>
      <vt:lpstr/>
      <vt:lpstr>Arial Unicode MS</vt:lpstr>
      <vt:lpstr>Calibri</vt:lpstr>
      <vt:lpstr>Helvetica Neue</vt:lpstr>
      <vt:lpstr>SimSun</vt:lpstr>
      <vt:lpstr>Songti SC</vt:lpstr>
      <vt:lpstr>黑体</vt:lpstr>
      <vt:lpstr>主题5</vt:lpstr>
      <vt:lpstr>the game《drops》</vt:lpstr>
      <vt:lpstr>drops</vt:lpstr>
      <vt:lpstr>PowerPoint 演示文稿</vt:lpstr>
      <vt:lpstr>简介</vt:lpstr>
      <vt:lpstr>游戏规则</vt:lpstr>
      <vt:lpstr>关于此文章的解读</vt:lpstr>
      <vt:lpstr>关于此文章的解读</vt:lpstr>
      <vt:lpstr>关于此文章的解读</vt:lpstr>
      <vt:lpstr>PowerPoint 演示文稿</vt:lpstr>
      <vt:lpstr>关于此文章的解读</vt:lpstr>
      <vt:lpstr>关于此文章的解读</vt:lpstr>
      <vt:lpstr>我做了什么</vt:lpstr>
      <vt:lpstr>难点与展望</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yi</cp:lastModifiedBy>
  <cp:revision>18</cp:revision>
  <dcterms:created xsi:type="dcterms:W3CDTF">2018-12-25T14:23:43Z</dcterms:created>
  <dcterms:modified xsi:type="dcterms:W3CDTF">2018-12-25T14:23:43Z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1033-2.3.2.774</vt:lpwstr>
  </property>
</Properties>
</file>